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10811277-79BF-4739-92B3-7D26577FED05}"/>
              </a:ext>
            </a:extLst>
          </p:cNvPr>
          <p:cNvSpPr/>
          <p:nvPr/>
        </p:nvSpPr>
        <p:spPr>
          <a:xfrm>
            <a:off x="5296618" y="5201728"/>
            <a:ext cx="1311216" cy="131121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470857" y="501704"/>
            <a:ext cx="1332064" cy="705994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サッカー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95962A2-D94C-44BB-B993-CF1FBEE3CEF4}"/>
              </a:ext>
            </a:extLst>
          </p:cNvPr>
          <p:cNvGrpSpPr/>
          <p:nvPr/>
        </p:nvGrpSpPr>
        <p:grpSpPr>
          <a:xfrm>
            <a:off x="1455294" y="1014461"/>
            <a:ext cx="7024798" cy="5406295"/>
            <a:chOff x="1455294" y="1014461"/>
            <a:chExt cx="7024798" cy="5406295"/>
          </a:xfrm>
        </p:grpSpPr>
        <p:grpSp>
          <p:nvGrpSpPr>
            <p:cNvPr id="105" name="Group 56">
              <a:extLst>
                <a:ext uri="{FF2B5EF4-FFF2-40B4-BE49-F238E27FC236}">
                  <a16:creationId xmlns:a16="http://schemas.microsoft.com/office/drawing/2014/main" id="{BEE5348C-0027-44D5-859C-F1334209A1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0470" y="2770418"/>
              <a:ext cx="2387095" cy="3375425"/>
              <a:chOff x="517" y="2003"/>
              <a:chExt cx="2466" cy="3487"/>
            </a:xfrm>
          </p:grpSpPr>
          <p:sp>
            <p:nvSpPr>
              <p:cNvPr id="106" name="Freeform 21">
                <a:extLst>
                  <a:ext uri="{FF2B5EF4-FFF2-40B4-BE49-F238E27FC236}">
                    <a16:creationId xmlns:a16="http://schemas.microsoft.com/office/drawing/2014/main" id="{82B45579-C85D-4B2B-9052-C0A043170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" y="5150"/>
                <a:ext cx="510" cy="340"/>
              </a:xfrm>
              <a:custGeom>
                <a:avLst/>
                <a:gdLst>
                  <a:gd name="T0" fmla="*/ 454 w 510"/>
                  <a:gd name="T1" fmla="*/ 340 h 340"/>
                  <a:gd name="T2" fmla="*/ 312 w 510"/>
                  <a:gd name="T3" fmla="*/ 312 h 340"/>
                  <a:gd name="T4" fmla="*/ 0 w 510"/>
                  <a:gd name="T5" fmla="*/ 227 h 340"/>
                  <a:gd name="T6" fmla="*/ 0 w 510"/>
                  <a:gd name="T7" fmla="*/ 142 h 340"/>
                  <a:gd name="T8" fmla="*/ 57 w 510"/>
                  <a:gd name="T9" fmla="*/ 85 h 340"/>
                  <a:gd name="T10" fmla="*/ 57 w 510"/>
                  <a:gd name="T11" fmla="*/ 29 h 340"/>
                  <a:gd name="T12" fmla="*/ 114 w 510"/>
                  <a:gd name="T13" fmla="*/ 29 h 340"/>
                  <a:gd name="T14" fmla="*/ 170 w 510"/>
                  <a:gd name="T15" fmla="*/ 0 h 340"/>
                  <a:gd name="T16" fmla="*/ 227 w 510"/>
                  <a:gd name="T17" fmla="*/ 57 h 340"/>
                  <a:gd name="T18" fmla="*/ 284 w 510"/>
                  <a:gd name="T19" fmla="*/ 57 h 340"/>
                  <a:gd name="T20" fmla="*/ 312 w 510"/>
                  <a:gd name="T21" fmla="*/ 85 h 340"/>
                  <a:gd name="T22" fmla="*/ 397 w 510"/>
                  <a:gd name="T23" fmla="*/ 57 h 340"/>
                  <a:gd name="T24" fmla="*/ 425 w 510"/>
                  <a:gd name="T25" fmla="*/ 57 h 340"/>
                  <a:gd name="T26" fmla="*/ 510 w 510"/>
                  <a:gd name="T27" fmla="*/ 0 h 340"/>
                  <a:gd name="T28" fmla="*/ 510 w 510"/>
                  <a:gd name="T29" fmla="*/ 57 h 340"/>
                  <a:gd name="T30" fmla="*/ 482 w 510"/>
                  <a:gd name="T31" fmla="*/ 85 h 340"/>
                  <a:gd name="T32" fmla="*/ 454 w 510"/>
                  <a:gd name="T33" fmla="*/ 227 h 340"/>
                  <a:gd name="T34" fmla="*/ 454 w 510"/>
                  <a:gd name="T3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0" h="340">
                    <a:moveTo>
                      <a:pt x="454" y="340"/>
                    </a:moveTo>
                    <a:lnTo>
                      <a:pt x="312" y="312"/>
                    </a:lnTo>
                    <a:lnTo>
                      <a:pt x="0" y="227"/>
                    </a:lnTo>
                    <a:lnTo>
                      <a:pt x="0" y="142"/>
                    </a:lnTo>
                    <a:lnTo>
                      <a:pt x="57" y="85"/>
                    </a:lnTo>
                    <a:lnTo>
                      <a:pt x="57" y="29"/>
                    </a:lnTo>
                    <a:lnTo>
                      <a:pt x="114" y="29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12" y="85"/>
                    </a:lnTo>
                    <a:lnTo>
                      <a:pt x="397" y="57"/>
                    </a:lnTo>
                    <a:lnTo>
                      <a:pt x="425" y="57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82" y="85"/>
                    </a:lnTo>
                    <a:lnTo>
                      <a:pt x="454" y="227"/>
                    </a:lnTo>
                    <a:lnTo>
                      <a:pt x="454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23">
                <a:extLst>
                  <a:ext uri="{FF2B5EF4-FFF2-40B4-BE49-F238E27FC236}">
                    <a16:creationId xmlns:a16="http://schemas.microsoft.com/office/drawing/2014/main" id="{03B3EE98-984D-43D9-A414-06D4A1243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" y="4838"/>
                <a:ext cx="425" cy="397"/>
              </a:xfrm>
              <a:custGeom>
                <a:avLst/>
                <a:gdLst>
                  <a:gd name="T0" fmla="*/ 29 w 425"/>
                  <a:gd name="T1" fmla="*/ 341 h 397"/>
                  <a:gd name="T2" fmla="*/ 0 w 425"/>
                  <a:gd name="T3" fmla="*/ 256 h 397"/>
                  <a:gd name="T4" fmla="*/ 29 w 425"/>
                  <a:gd name="T5" fmla="*/ 227 h 397"/>
                  <a:gd name="T6" fmla="*/ 0 w 425"/>
                  <a:gd name="T7" fmla="*/ 199 h 397"/>
                  <a:gd name="T8" fmla="*/ 29 w 425"/>
                  <a:gd name="T9" fmla="*/ 142 h 397"/>
                  <a:gd name="T10" fmla="*/ 0 w 425"/>
                  <a:gd name="T11" fmla="*/ 29 h 397"/>
                  <a:gd name="T12" fmla="*/ 57 w 425"/>
                  <a:gd name="T13" fmla="*/ 0 h 397"/>
                  <a:gd name="T14" fmla="*/ 142 w 425"/>
                  <a:gd name="T15" fmla="*/ 0 h 397"/>
                  <a:gd name="T16" fmla="*/ 199 w 425"/>
                  <a:gd name="T17" fmla="*/ 57 h 397"/>
                  <a:gd name="T18" fmla="*/ 255 w 425"/>
                  <a:gd name="T19" fmla="*/ 57 h 397"/>
                  <a:gd name="T20" fmla="*/ 284 w 425"/>
                  <a:gd name="T21" fmla="*/ 114 h 397"/>
                  <a:gd name="T22" fmla="*/ 312 w 425"/>
                  <a:gd name="T23" fmla="*/ 114 h 397"/>
                  <a:gd name="T24" fmla="*/ 312 w 425"/>
                  <a:gd name="T25" fmla="*/ 170 h 397"/>
                  <a:gd name="T26" fmla="*/ 369 w 425"/>
                  <a:gd name="T27" fmla="*/ 227 h 397"/>
                  <a:gd name="T28" fmla="*/ 369 w 425"/>
                  <a:gd name="T29" fmla="*/ 284 h 397"/>
                  <a:gd name="T30" fmla="*/ 397 w 425"/>
                  <a:gd name="T31" fmla="*/ 284 h 397"/>
                  <a:gd name="T32" fmla="*/ 425 w 425"/>
                  <a:gd name="T33" fmla="*/ 312 h 397"/>
                  <a:gd name="T34" fmla="*/ 340 w 425"/>
                  <a:gd name="T35" fmla="*/ 369 h 397"/>
                  <a:gd name="T36" fmla="*/ 312 w 425"/>
                  <a:gd name="T37" fmla="*/ 369 h 397"/>
                  <a:gd name="T38" fmla="*/ 227 w 425"/>
                  <a:gd name="T39" fmla="*/ 397 h 397"/>
                  <a:gd name="T40" fmla="*/ 199 w 425"/>
                  <a:gd name="T41" fmla="*/ 369 h 397"/>
                  <a:gd name="T42" fmla="*/ 142 w 425"/>
                  <a:gd name="T43" fmla="*/ 369 h 397"/>
                  <a:gd name="T44" fmla="*/ 85 w 425"/>
                  <a:gd name="T45" fmla="*/ 312 h 397"/>
                  <a:gd name="T46" fmla="*/ 29 w 425"/>
                  <a:gd name="T47" fmla="*/ 34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5" h="397">
                    <a:moveTo>
                      <a:pt x="29" y="341"/>
                    </a:moveTo>
                    <a:lnTo>
                      <a:pt x="0" y="256"/>
                    </a:lnTo>
                    <a:lnTo>
                      <a:pt x="29" y="227"/>
                    </a:lnTo>
                    <a:lnTo>
                      <a:pt x="0" y="199"/>
                    </a:lnTo>
                    <a:lnTo>
                      <a:pt x="29" y="142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42" y="0"/>
                    </a:lnTo>
                    <a:lnTo>
                      <a:pt x="199" y="57"/>
                    </a:lnTo>
                    <a:lnTo>
                      <a:pt x="255" y="57"/>
                    </a:lnTo>
                    <a:lnTo>
                      <a:pt x="284" y="114"/>
                    </a:lnTo>
                    <a:lnTo>
                      <a:pt x="312" y="114"/>
                    </a:lnTo>
                    <a:lnTo>
                      <a:pt x="312" y="170"/>
                    </a:lnTo>
                    <a:lnTo>
                      <a:pt x="369" y="227"/>
                    </a:lnTo>
                    <a:lnTo>
                      <a:pt x="369" y="284"/>
                    </a:lnTo>
                    <a:lnTo>
                      <a:pt x="397" y="284"/>
                    </a:lnTo>
                    <a:lnTo>
                      <a:pt x="425" y="312"/>
                    </a:lnTo>
                    <a:lnTo>
                      <a:pt x="340" y="369"/>
                    </a:lnTo>
                    <a:lnTo>
                      <a:pt x="312" y="369"/>
                    </a:lnTo>
                    <a:lnTo>
                      <a:pt x="227" y="397"/>
                    </a:lnTo>
                    <a:lnTo>
                      <a:pt x="199" y="369"/>
                    </a:lnTo>
                    <a:lnTo>
                      <a:pt x="142" y="369"/>
                    </a:lnTo>
                    <a:lnTo>
                      <a:pt x="85" y="312"/>
                    </a:lnTo>
                    <a:lnTo>
                      <a:pt x="29" y="3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24">
                <a:extLst>
                  <a:ext uri="{FF2B5EF4-FFF2-40B4-BE49-F238E27FC236}">
                    <a16:creationId xmlns:a16="http://schemas.microsoft.com/office/drawing/2014/main" id="{F256382E-D527-48CF-A2C5-B6155A574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" y="4640"/>
                <a:ext cx="368" cy="510"/>
              </a:xfrm>
              <a:custGeom>
                <a:avLst/>
                <a:gdLst>
                  <a:gd name="T0" fmla="*/ 283 w 368"/>
                  <a:gd name="T1" fmla="*/ 510 h 510"/>
                  <a:gd name="T2" fmla="*/ 255 w 368"/>
                  <a:gd name="T3" fmla="*/ 482 h 510"/>
                  <a:gd name="T4" fmla="*/ 227 w 368"/>
                  <a:gd name="T5" fmla="*/ 482 h 510"/>
                  <a:gd name="T6" fmla="*/ 227 w 368"/>
                  <a:gd name="T7" fmla="*/ 425 h 510"/>
                  <a:gd name="T8" fmla="*/ 170 w 368"/>
                  <a:gd name="T9" fmla="*/ 368 h 510"/>
                  <a:gd name="T10" fmla="*/ 170 w 368"/>
                  <a:gd name="T11" fmla="*/ 340 h 510"/>
                  <a:gd name="T12" fmla="*/ 170 w 368"/>
                  <a:gd name="T13" fmla="*/ 312 h 510"/>
                  <a:gd name="T14" fmla="*/ 142 w 368"/>
                  <a:gd name="T15" fmla="*/ 312 h 510"/>
                  <a:gd name="T16" fmla="*/ 113 w 368"/>
                  <a:gd name="T17" fmla="*/ 255 h 510"/>
                  <a:gd name="T18" fmla="*/ 57 w 368"/>
                  <a:gd name="T19" fmla="*/ 255 h 510"/>
                  <a:gd name="T20" fmla="*/ 0 w 368"/>
                  <a:gd name="T21" fmla="*/ 198 h 510"/>
                  <a:gd name="T22" fmla="*/ 28 w 368"/>
                  <a:gd name="T23" fmla="*/ 85 h 510"/>
                  <a:gd name="T24" fmla="*/ 28 w 368"/>
                  <a:gd name="T25" fmla="*/ 0 h 510"/>
                  <a:gd name="T26" fmla="*/ 113 w 368"/>
                  <a:gd name="T27" fmla="*/ 28 h 510"/>
                  <a:gd name="T28" fmla="*/ 142 w 368"/>
                  <a:gd name="T29" fmla="*/ 85 h 510"/>
                  <a:gd name="T30" fmla="*/ 198 w 368"/>
                  <a:gd name="T31" fmla="*/ 85 h 510"/>
                  <a:gd name="T32" fmla="*/ 283 w 368"/>
                  <a:gd name="T33" fmla="*/ 142 h 510"/>
                  <a:gd name="T34" fmla="*/ 312 w 368"/>
                  <a:gd name="T35" fmla="*/ 198 h 510"/>
                  <a:gd name="T36" fmla="*/ 368 w 368"/>
                  <a:gd name="T37" fmla="*/ 198 h 510"/>
                  <a:gd name="T38" fmla="*/ 368 w 368"/>
                  <a:gd name="T39" fmla="*/ 283 h 510"/>
                  <a:gd name="T40" fmla="*/ 312 w 368"/>
                  <a:gd name="T41" fmla="*/ 340 h 510"/>
                  <a:gd name="T42" fmla="*/ 312 w 368"/>
                  <a:gd name="T43" fmla="*/ 425 h 510"/>
                  <a:gd name="T44" fmla="*/ 283 w 368"/>
                  <a:gd name="T4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8" h="510">
                    <a:moveTo>
                      <a:pt x="283" y="510"/>
                    </a:moveTo>
                    <a:lnTo>
                      <a:pt x="255" y="482"/>
                    </a:lnTo>
                    <a:lnTo>
                      <a:pt x="227" y="482"/>
                    </a:lnTo>
                    <a:lnTo>
                      <a:pt x="227" y="425"/>
                    </a:lnTo>
                    <a:lnTo>
                      <a:pt x="170" y="368"/>
                    </a:lnTo>
                    <a:lnTo>
                      <a:pt x="170" y="340"/>
                    </a:lnTo>
                    <a:lnTo>
                      <a:pt x="170" y="312"/>
                    </a:lnTo>
                    <a:lnTo>
                      <a:pt x="142" y="312"/>
                    </a:lnTo>
                    <a:lnTo>
                      <a:pt x="113" y="255"/>
                    </a:lnTo>
                    <a:lnTo>
                      <a:pt x="57" y="255"/>
                    </a:lnTo>
                    <a:lnTo>
                      <a:pt x="0" y="198"/>
                    </a:lnTo>
                    <a:lnTo>
                      <a:pt x="28" y="85"/>
                    </a:lnTo>
                    <a:lnTo>
                      <a:pt x="28" y="0"/>
                    </a:lnTo>
                    <a:lnTo>
                      <a:pt x="113" y="28"/>
                    </a:lnTo>
                    <a:lnTo>
                      <a:pt x="142" y="85"/>
                    </a:lnTo>
                    <a:lnTo>
                      <a:pt x="198" y="85"/>
                    </a:lnTo>
                    <a:lnTo>
                      <a:pt x="283" y="142"/>
                    </a:lnTo>
                    <a:lnTo>
                      <a:pt x="312" y="198"/>
                    </a:lnTo>
                    <a:lnTo>
                      <a:pt x="368" y="198"/>
                    </a:lnTo>
                    <a:lnTo>
                      <a:pt x="368" y="283"/>
                    </a:lnTo>
                    <a:lnTo>
                      <a:pt x="312" y="340"/>
                    </a:lnTo>
                    <a:lnTo>
                      <a:pt x="312" y="425"/>
                    </a:lnTo>
                    <a:lnTo>
                      <a:pt x="283" y="51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25">
                <a:extLst>
                  <a:ext uri="{FF2B5EF4-FFF2-40B4-BE49-F238E27FC236}">
                    <a16:creationId xmlns:a16="http://schemas.microsoft.com/office/drawing/2014/main" id="{9338F949-1FCC-4EC3-928F-D9204E13E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" y="4300"/>
                <a:ext cx="425" cy="538"/>
              </a:xfrm>
              <a:custGeom>
                <a:avLst/>
                <a:gdLst>
                  <a:gd name="T0" fmla="*/ 56 w 425"/>
                  <a:gd name="T1" fmla="*/ 340 h 538"/>
                  <a:gd name="T2" fmla="*/ 56 w 425"/>
                  <a:gd name="T3" fmla="*/ 283 h 538"/>
                  <a:gd name="T4" fmla="*/ 28 w 425"/>
                  <a:gd name="T5" fmla="*/ 255 h 538"/>
                  <a:gd name="T6" fmla="*/ 0 w 425"/>
                  <a:gd name="T7" fmla="*/ 198 h 538"/>
                  <a:gd name="T8" fmla="*/ 85 w 425"/>
                  <a:gd name="T9" fmla="*/ 113 h 538"/>
                  <a:gd name="T10" fmla="*/ 28 w 425"/>
                  <a:gd name="T11" fmla="*/ 56 h 538"/>
                  <a:gd name="T12" fmla="*/ 56 w 425"/>
                  <a:gd name="T13" fmla="*/ 0 h 538"/>
                  <a:gd name="T14" fmla="*/ 170 w 425"/>
                  <a:gd name="T15" fmla="*/ 56 h 538"/>
                  <a:gd name="T16" fmla="*/ 340 w 425"/>
                  <a:gd name="T17" fmla="*/ 113 h 538"/>
                  <a:gd name="T18" fmla="*/ 396 w 425"/>
                  <a:gd name="T19" fmla="*/ 113 h 538"/>
                  <a:gd name="T20" fmla="*/ 425 w 425"/>
                  <a:gd name="T21" fmla="*/ 170 h 538"/>
                  <a:gd name="T22" fmla="*/ 425 w 425"/>
                  <a:gd name="T23" fmla="*/ 283 h 538"/>
                  <a:gd name="T24" fmla="*/ 396 w 425"/>
                  <a:gd name="T25" fmla="*/ 425 h 538"/>
                  <a:gd name="T26" fmla="*/ 425 w 425"/>
                  <a:gd name="T27" fmla="*/ 482 h 538"/>
                  <a:gd name="T28" fmla="*/ 396 w 425"/>
                  <a:gd name="T29" fmla="*/ 538 h 538"/>
                  <a:gd name="T30" fmla="*/ 340 w 425"/>
                  <a:gd name="T31" fmla="*/ 538 h 538"/>
                  <a:gd name="T32" fmla="*/ 311 w 425"/>
                  <a:gd name="T33" fmla="*/ 482 h 538"/>
                  <a:gd name="T34" fmla="*/ 226 w 425"/>
                  <a:gd name="T35" fmla="*/ 425 h 538"/>
                  <a:gd name="T36" fmla="*/ 170 w 425"/>
                  <a:gd name="T37" fmla="*/ 425 h 538"/>
                  <a:gd name="T38" fmla="*/ 141 w 425"/>
                  <a:gd name="T39" fmla="*/ 368 h 538"/>
                  <a:gd name="T40" fmla="*/ 56 w 425"/>
                  <a:gd name="T41" fmla="*/ 34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538">
                    <a:moveTo>
                      <a:pt x="56" y="340"/>
                    </a:moveTo>
                    <a:lnTo>
                      <a:pt x="56" y="283"/>
                    </a:lnTo>
                    <a:lnTo>
                      <a:pt x="28" y="255"/>
                    </a:lnTo>
                    <a:lnTo>
                      <a:pt x="0" y="198"/>
                    </a:lnTo>
                    <a:lnTo>
                      <a:pt x="85" y="113"/>
                    </a:lnTo>
                    <a:lnTo>
                      <a:pt x="28" y="56"/>
                    </a:lnTo>
                    <a:lnTo>
                      <a:pt x="56" y="0"/>
                    </a:lnTo>
                    <a:lnTo>
                      <a:pt x="170" y="56"/>
                    </a:lnTo>
                    <a:lnTo>
                      <a:pt x="340" y="113"/>
                    </a:lnTo>
                    <a:lnTo>
                      <a:pt x="396" y="113"/>
                    </a:lnTo>
                    <a:lnTo>
                      <a:pt x="425" y="170"/>
                    </a:lnTo>
                    <a:lnTo>
                      <a:pt x="425" y="283"/>
                    </a:lnTo>
                    <a:lnTo>
                      <a:pt x="396" y="425"/>
                    </a:lnTo>
                    <a:lnTo>
                      <a:pt x="425" y="482"/>
                    </a:lnTo>
                    <a:lnTo>
                      <a:pt x="396" y="538"/>
                    </a:lnTo>
                    <a:lnTo>
                      <a:pt x="340" y="538"/>
                    </a:lnTo>
                    <a:lnTo>
                      <a:pt x="311" y="482"/>
                    </a:lnTo>
                    <a:lnTo>
                      <a:pt x="226" y="425"/>
                    </a:lnTo>
                    <a:lnTo>
                      <a:pt x="170" y="425"/>
                    </a:lnTo>
                    <a:lnTo>
                      <a:pt x="141" y="368"/>
                    </a:lnTo>
                    <a:lnTo>
                      <a:pt x="56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27">
                <a:extLst>
                  <a:ext uri="{FF2B5EF4-FFF2-40B4-BE49-F238E27FC236}">
                    <a16:creationId xmlns:a16="http://schemas.microsoft.com/office/drawing/2014/main" id="{36CA479F-B3EE-4183-9B30-F4D76B5B8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" y="4782"/>
                <a:ext cx="567" cy="595"/>
              </a:xfrm>
              <a:custGeom>
                <a:avLst/>
                <a:gdLst>
                  <a:gd name="T0" fmla="*/ 425 w 567"/>
                  <a:gd name="T1" fmla="*/ 595 h 595"/>
                  <a:gd name="T2" fmla="*/ 425 w 567"/>
                  <a:gd name="T3" fmla="*/ 510 h 595"/>
                  <a:gd name="T4" fmla="*/ 482 w 567"/>
                  <a:gd name="T5" fmla="*/ 453 h 595"/>
                  <a:gd name="T6" fmla="*/ 482 w 567"/>
                  <a:gd name="T7" fmla="*/ 397 h 595"/>
                  <a:gd name="T8" fmla="*/ 539 w 567"/>
                  <a:gd name="T9" fmla="*/ 397 h 595"/>
                  <a:gd name="T10" fmla="*/ 510 w 567"/>
                  <a:gd name="T11" fmla="*/ 312 h 595"/>
                  <a:gd name="T12" fmla="*/ 539 w 567"/>
                  <a:gd name="T13" fmla="*/ 283 h 595"/>
                  <a:gd name="T14" fmla="*/ 510 w 567"/>
                  <a:gd name="T15" fmla="*/ 255 h 595"/>
                  <a:gd name="T16" fmla="*/ 539 w 567"/>
                  <a:gd name="T17" fmla="*/ 198 h 595"/>
                  <a:gd name="T18" fmla="*/ 510 w 567"/>
                  <a:gd name="T19" fmla="*/ 85 h 595"/>
                  <a:gd name="T20" fmla="*/ 567 w 567"/>
                  <a:gd name="T21" fmla="*/ 56 h 595"/>
                  <a:gd name="T22" fmla="*/ 510 w 567"/>
                  <a:gd name="T23" fmla="*/ 0 h 595"/>
                  <a:gd name="T24" fmla="*/ 453 w 567"/>
                  <a:gd name="T25" fmla="*/ 0 h 595"/>
                  <a:gd name="T26" fmla="*/ 397 w 567"/>
                  <a:gd name="T27" fmla="*/ 0 h 595"/>
                  <a:gd name="T28" fmla="*/ 368 w 567"/>
                  <a:gd name="T29" fmla="*/ 28 h 595"/>
                  <a:gd name="T30" fmla="*/ 283 w 567"/>
                  <a:gd name="T31" fmla="*/ 0 h 595"/>
                  <a:gd name="T32" fmla="*/ 198 w 567"/>
                  <a:gd name="T33" fmla="*/ 0 h 595"/>
                  <a:gd name="T34" fmla="*/ 198 w 567"/>
                  <a:gd name="T35" fmla="*/ 28 h 595"/>
                  <a:gd name="T36" fmla="*/ 142 w 567"/>
                  <a:gd name="T37" fmla="*/ 28 h 595"/>
                  <a:gd name="T38" fmla="*/ 142 w 567"/>
                  <a:gd name="T39" fmla="*/ 56 h 595"/>
                  <a:gd name="T40" fmla="*/ 198 w 567"/>
                  <a:gd name="T41" fmla="*/ 56 h 595"/>
                  <a:gd name="T42" fmla="*/ 170 w 567"/>
                  <a:gd name="T43" fmla="*/ 85 h 595"/>
                  <a:gd name="T44" fmla="*/ 113 w 567"/>
                  <a:gd name="T45" fmla="*/ 56 h 595"/>
                  <a:gd name="T46" fmla="*/ 113 w 567"/>
                  <a:gd name="T47" fmla="*/ 141 h 595"/>
                  <a:gd name="T48" fmla="*/ 57 w 567"/>
                  <a:gd name="T49" fmla="*/ 170 h 595"/>
                  <a:gd name="T50" fmla="*/ 0 w 567"/>
                  <a:gd name="T51" fmla="*/ 255 h 595"/>
                  <a:gd name="T52" fmla="*/ 0 w 567"/>
                  <a:gd name="T53" fmla="*/ 368 h 595"/>
                  <a:gd name="T54" fmla="*/ 85 w 567"/>
                  <a:gd name="T55" fmla="*/ 340 h 595"/>
                  <a:gd name="T56" fmla="*/ 85 w 567"/>
                  <a:gd name="T57" fmla="*/ 283 h 595"/>
                  <a:gd name="T58" fmla="*/ 142 w 567"/>
                  <a:gd name="T59" fmla="*/ 226 h 595"/>
                  <a:gd name="T60" fmla="*/ 170 w 567"/>
                  <a:gd name="T61" fmla="*/ 226 h 595"/>
                  <a:gd name="T62" fmla="*/ 198 w 567"/>
                  <a:gd name="T63" fmla="*/ 141 h 595"/>
                  <a:gd name="T64" fmla="*/ 283 w 567"/>
                  <a:gd name="T65" fmla="*/ 113 h 595"/>
                  <a:gd name="T66" fmla="*/ 227 w 567"/>
                  <a:gd name="T67" fmla="*/ 198 h 595"/>
                  <a:gd name="T68" fmla="*/ 255 w 567"/>
                  <a:gd name="T69" fmla="*/ 226 h 595"/>
                  <a:gd name="T70" fmla="*/ 170 w 567"/>
                  <a:gd name="T71" fmla="*/ 283 h 595"/>
                  <a:gd name="T72" fmla="*/ 142 w 567"/>
                  <a:gd name="T73" fmla="*/ 340 h 595"/>
                  <a:gd name="T74" fmla="*/ 142 w 567"/>
                  <a:gd name="T75" fmla="*/ 397 h 595"/>
                  <a:gd name="T76" fmla="*/ 57 w 567"/>
                  <a:gd name="T77" fmla="*/ 425 h 595"/>
                  <a:gd name="T78" fmla="*/ 28 w 567"/>
                  <a:gd name="T79" fmla="*/ 453 h 595"/>
                  <a:gd name="T80" fmla="*/ 85 w 567"/>
                  <a:gd name="T81" fmla="*/ 482 h 595"/>
                  <a:gd name="T82" fmla="*/ 142 w 567"/>
                  <a:gd name="T83" fmla="*/ 425 h 595"/>
                  <a:gd name="T84" fmla="*/ 170 w 567"/>
                  <a:gd name="T85" fmla="*/ 453 h 595"/>
                  <a:gd name="T86" fmla="*/ 113 w 567"/>
                  <a:gd name="T87" fmla="*/ 482 h 595"/>
                  <a:gd name="T88" fmla="*/ 85 w 567"/>
                  <a:gd name="T89" fmla="*/ 538 h 595"/>
                  <a:gd name="T90" fmla="*/ 113 w 567"/>
                  <a:gd name="T91" fmla="*/ 567 h 595"/>
                  <a:gd name="T92" fmla="*/ 255 w 567"/>
                  <a:gd name="T93" fmla="*/ 567 h 595"/>
                  <a:gd name="T94" fmla="*/ 425 w 567"/>
                  <a:gd name="T9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67" h="595">
                    <a:moveTo>
                      <a:pt x="425" y="595"/>
                    </a:moveTo>
                    <a:lnTo>
                      <a:pt x="425" y="510"/>
                    </a:lnTo>
                    <a:lnTo>
                      <a:pt x="482" y="453"/>
                    </a:lnTo>
                    <a:lnTo>
                      <a:pt x="482" y="397"/>
                    </a:lnTo>
                    <a:lnTo>
                      <a:pt x="539" y="397"/>
                    </a:lnTo>
                    <a:lnTo>
                      <a:pt x="510" y="312"/>
                    </a:lnTo>
                    <a:lnTo>
                      <a:pt x="539" y="283"/>
                    </a:lnTo>
                    <a:lnTo>
                      <a:pt x="510" y="255"/>
                    </a:lnTo>
                    <a:lnTo>
                      <a:pt x="539" y="198"/>
                    </a:lnTo>
                    <a:lnTo>
                      <a:pt x="510" y="85"/>
                    </a:lnTo>
                    <a:lnTo>
                      <a:pt x="567" y="56"/>
                    </a:lnTo>
                    <a:lnTo>
                      <a:pt x="510" y="0"/>
                    </a:lnTo>
                    <a:lnTo>
                      <a:pt x="453" y="0"/>
                    </a:lnTo>
                    <a:lnTo>
                      <a:pt x="397" y="0"/>
                    </a:lnTo>
                    <a:lnTo>
                      <a:pt x="368" y="28"/>
                    </a:lnTo>
                    <a:lnTo>
                      <a:pt x="283" y="0"/>
                    </a:lnTo>
                    <a:lnTo>
                      <a:pt x="198" y="0"/>
                    </a:lnTo>
                    <a:lnTo>
                      <a:pt x="198" y="28"/>
                    </a:lnTo>
                    <a:lnTo>
                      <a:pt x="142" y="28"/>
                    </a:lnTo>
                    <a:lnTo>
                      <a:pt x="142" y="56"/>
                    </a:lnTo>
                    <a:lnTo>
                      <a:pt x="198" y="56"/>
                    </a:lnTo>
                    <a:lnTo>
                      <a:pt x="170" y="85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70"/>
                    </a:lnTo>
                    <a:lnTo>
                      <a:pt x="0" y="255"/>
                    </a:lnTo>
                    <a:lnTo>
                      <a:pt x="0" y="368"/>
                    </a:lnTo>
                    <a:lnTo>
                      <a:pt x="85" y="340"/>
                    </a:lnTo>
                    <a:lnTo>
                      <a:pt x="85" y="283"/>
                    </a:lnTo>
                    <a:lnTo>
                      <a:pt x="142" y="226"/>
                    </a:lnTo>
                    <a:lnTo>
                      <a:pt x="170" y="226"/>
                    </a:lnTo>
                    <a:lnTo>
                      <a:pt x="198" y="141"/>
                    </a:lnTo>
                    <a:lnTo>
                      <a:pt x="283" y="113"/>
                    </a:lnTo>
                    <a:lnTo>
                      <a:pt x="227" y="198"/>
                    </a:lnTo>
                    <a:lnTo>
                      <a:pt x="255" y="226"/>
                    </a:lnTo>
                    <a:lnTo>
                      <a:pt x="170" y="283"/>
                    </a:lnTo>
                    <a:lnTo>
                      <a:pt x="142" y="340"/>
                    </a:lnTo>
                    <a:lnTo>
                      <a:pt x="142" y="397"/>
                    </a:lnTo>
                    <a:lnTo>
                      <a:pt x="57" y="425"/>
                    </a:lnTo>
                    <a:lnTo>
                      <a:pt x="28" y="453"/>
                    </a:lnTo>
                    <a:lnTo>
                      <a:pt x="85" y="482"/>
                    </a:lnTo>
                    <a:lnTo>
                      <a:pt x="142" y="425"/>
                    </a:lnTo>
                    <a:lnTo>
                      <a:pt x="170" y="453"/>
                    </a:lnTo>
                    <a:lnTo>
                      <a:pt x="113" y="482"/>
                    </a:lnTo>
                    <a:lnTo>
                      <a:pt x="85" y="538"/>
                    </a:lnTo>
                    <a:lnTo>
                      <a:pt x="113" y="567"/>
                    </a:lnTo>
                    <a:lnTo>
                      <a:pt x="255" y="567"/>
                    </a:lnTo>
                    <a:lnTo>
                      <a:pt x="425" y="59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28">
                <a:extLst>
                  <a:ext uri="{FF2B5EF4-FFF2-40B4-BE49-F238E27FC236}">
                    <a16:creationId xmlns:a16="http://schemas.microsoft.com/office/drawing/2014/main" id="{2B77FDC3-2109-4AA4-AC4E-F806E35D0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" y="3818"/>
                <a:ext cx="1134" cy="1077"/>
              </a:xfrm>
              <a:custGeom>
                <a:avLst/>
                <a:gdLst>
                  <a:gd name="T0" fmla="*/ 907 w 1134"/>
                  <a:gd name="T1" fmla="*/ 0 h 1077"/>
                  <a:gd name="T2" fmla="*/ 822 w 1134"/>
                  <a:gd name="T3" fmla="*/ 113 h 1077"/>
                  <a:gd name="T4" fmla="*/ 765 w 1134"/>
                  <a:gd name="T5" fmla="*/ 85 h 1077"/>
                  <a:gd name="T6" fmla="*/ 708 w 1134"/>
                  <a:gd name="T7" fmla="*/ 142 h 1077"/>
                  <a:gd name="T8" fmla="*/ 708 w 1134"/>
                  <a:gd name="T9" fmla="*/ 198 h 1077"/>
                  <a:gd name="T10" fmla="*/ 680 w 1134"/>
                  <a:gd name="T11" fmla="*/ 312 h 1077"/>
                  <a:gd name="T12" fmla="*/ 652 w 1134"/>
                  <a:gd name="T13" fmla="*/ 312 h 1077"/>
                  <a:gd name="T14" fmla="*/ 652 w 1134"/>
                  <a:gd name="T15" fmla="*/ 397 h 1077"/>
                  <a:gd name="T16" fmla="*/ 567 w 1134"/>
                  <a:gd name="T17" fmla="*/ 453 h 1077"/>
                  <a:gd name="T18" fmla="*/ 453 w 1134"/>
                  <a:gd name="T19" fmla="*/ 482 h 1077"/>
                  <a:gd name="T20" fmla="*/ 453 w 1134"/>
                  <a:gd name="T21" fmla="*/ 538 h 1077"/>
                  <a:gd name="T22" fmla="*/ 425 w 1134"/>
                  <a:gd name="T23" fmla="*/ 595 h 1077"/>
                  <a:gd name="T24" fmla="*/ 283 w 1134"/>
                  <a:gd name="T25" fmla="*/ 595 h 1077"/>
                  <a:gd name="T26" fmla="*/ 226 w 1134"/>
                  <a:gd name="T27" fmla="*/ 652 h 1077"/>
                  <a:gd name="T28" fmla="*/ 198 w 1134"/>
                  <a:gd name="T29" fmla="*/ 623 h 1077"/>
                  <a:gd name="T30" fmla="*/ 141 w 1134"/>
                  <a:gd name="T31" fmla="*/ 680 h 1077"/>
                  <a:gd name="T32" fmla="*/ 56 w 1134"/>
                  <a:gd name="T33" fmla="*/ 680 h 1077"/>
                  <a:gd name="T34" fmla="*/ 28 w 1134"/>
                  <a:gd name="T35" fmla="*/ 709 h 1077"/>
                  <a:gd name="T36" fmla="*/ 56 w 1134"/>
                  <a:gd name="T37" fmla="*/ 737 h 1077"/>
                  <a:gd name="T38" fmla="*/ 28 w 1134"/>
                  <a:gd name="T39" fmla="*/ 765 h 1077"/>
                  <a:gd name="T40" fmla="*/ 0 w 1134"/>
                  <a:gd name="T41" fmla="*/ 822 h 1077"/>
                  <a:gd name="T42" fmla="*/ 28 w 1134"/>
                  <a:gd name="T43" fmla="*/ 879 h 1077"/>
                  <a:gd name="T44" fmla="*/ 0 w 1134"/>
                  <a:gd name="T45" fmla="*/ 907 h 1077"/>
                  <a:gd name="T46" fmla="*/ 28 w 1134"/>
                  <a:gd name="T47" fmla="*/ 935 h 1077"/>
                  <a:gd name="T48" fmla="*/ 85 w 1134"/>
                  <a:gd name="T49" fmla="*/ 992 h 1077"/>
                  <a:gd name="T50" fmla="*/ 170 w 1134"/>
                  <a:gd name="T51" fmla="*/ 1020 h 1077"/>
                  <a:gd name="T52" fmla="*/ 255 w 1134"/>
                  <a:gd name="T53" fmla="*/ 992 h 1077"/>
                  <a:gd name="T54" fmla="*/ 283 w 1134"/>
                  <a:gd name="T55" fmla="*/ 1049 h 1077"/>
                  <a:gd name="T56" fmla="*/ 311 w 1134"/>
                  <a:gd name="T57" fmla="*/ 1077 h 1077"/>
                  <a:gd name="T58" fmla="*/ 368 w 1134"/>
                  <a:gd name="T59" fmla="*/ 1020 h 1077"/>
                  <a:gd name="T60" fmla="*/ 368 w 1134"/>
                  <a:gd name="T61" fmla="*/ 964 h 1077"/>
                  <a:gd name="T62" fmla="*/ 425 w 1134"/>
                  <a:gd name="T63" fmla="*/ 964 h 1077"/>
                  <a:gd name="T64" fmla="*/ 482 w 1134"/>
                  <a:gd name="T65" fmla="*/ 935 h 1077"/>
                  <a:gd name="T66" fmla="*/ 538 w 1134"/>
                  <a:gd name="T67" fmla="*/ 964 h 1077"/>
                  <a:gd name="T68" fmla="*/ 595 w 1134"/>
                  <a:gd name="T69" fmla="*/ 850 h 1077"/>
                  <a:gd name="T70" fmla="*/ 708 w 1134"/>
                  <a:gd name="T71" fmla="*/ 907 h 1077"/>
                  <a:gd name="T72" fmla="*/ 623 w 1134"/>
                  <a:gd name="T73" fmla="*/ 964 h 1077"/>
                  <a:gd name="T74" fmla="*/ 708 w 1134"/>
                  <a:gd name="T75" fmla="*/ 964 h 1077"/>
                  <a:gd name="T76" fmla="*/ 793 w 1134"/>
                  <a:gd name="T77" fmla="*/ 992 h 1077"/>
                  <a:gd name="T78" fmla="*/ 822 w 1134"/>
                  <a:gd name="T79" fmla="*/ 964 h 1077"/>
                  <a:gd name="T80" fmla="*/ 935 w 1134"/>
                  <a:gd name="T81" fmla="*/ 964 h 1077"/>
                  <a:gd name="T82" fmla="*/ 992 w 1134"/>
                  <a:gd name="T83" fmla="*/ 1020 h 1077"/>
                  <a:gd name="T84" fmla="*/ 1077 w 1134"/>
                  <a:gd name="T85" fmla="*/ 1020 h 1077"/>
                  <a:gd name="T86" fmla="*/ 1105 w 1134"/>
                  <a:gd name="T87" fmla="*/ 907 h 1077"/>
                  <a:gd name="T88" fmla="*/ 1105 w 1134"/>
                  <a:gd name="T89" fmla="*/ 822 h 1077"/>
                  <a:gd name="T90" fmla="*/ 1105 w 1134"/>
                  <a:gd name="T91" fmla="*/ 765 h 1077"/>
                  <a:gd name="T92" fmla="*/ 1077 w 1134"/>
                  <a:gd name="T93" fmla="*/ 737 h 1077"/>
                  <a:gd name="T94" fmla="*/ 1049 w 1134"/>
                  <a:gd name="T95" fmla="*/ 680 h 1077"/>
                  <a:gd name="T96" fmla="*/ 1134 w 1134"/>
                  <a:gd name="T97" fmla="*/ 595 h 1077"/>
                  <a:gd name="T98" fmla="*/ 1077 w 1134"/>
                  <a:gd name="T99" fmla="*/ 538 h 1077"/>
                  <a:gd name="T100" fmla="*/ 1105 w 1134"/>
                  <a:gd name="T101" fmla="*/ 482 h 1077"/>
                  <a:gd name="T102" fmla="*/ 1077 w 1134"/>
                  <a:gd name="T103" fmla="*/ 425 h 1077"/>
                  <a:gd name="T104" fmla="*/ 1020 w 1134"/>
                  <a:gd name="T105" fmla="*/ 368 h 1077"/>
                  <a:gd name="T106" fmla="*/ 992 w 1134"/>
                  <a:gd name="T107" fmla="*/ 255 h 1077"/>
                  <a:gd name="T108" fmla="*/ 935 w 1134"/>
                  <a:gd name="T109" fmla="*/ 227 h 1077"/>
                  <a:gd name="T110" fmla="*/ 907 w 1134"/>
                  <a:gd name="T111" fmla="*/ 113 h 1077"/>
                  <a:gd name="T112" fmla="*/ 907 w 1134"/>
                  <a:gd name="T113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34" h="1077">
                    <a:moveTo>
                      <a:pt x="907" y="0"/>
                    </a:moveTo>
                    <a:lnTo>
                      <a:pt x="822" y="113"/>
                    </a:lnTo>
                    <a:lnTo>
                      <a:pt x="765" y="85"/>
                    </a:lnTo>
                    <a:lnTo>
                      <a:pt x="708" y="142"/>
                    </a:lnTo>
                    <a:lnTo>
                      <a:pt x="708" y="198"/>
                    </a:lnTo>
                    <a:lnTo>
                      <a:pt x="680" y="312"/>
                    </a:lnTo>
                    <a:lnTo>
                      <a:pt x="652" y="312"/>
                    </a:lnTo>
                    <a:lnTo>
                      <a:pt x="652" y="397"/>
                    </a:lnTo>
                    <a:lnTo>
                      <a:pt x="567" y="453"/>
                    </a:lnTo>
                    <a:lnTo>
                      <a:pt x="453" y="482"/>
                    </a:lnTo>
                    <a:lnTo>
                      <a:pt x="453" y="538"/>
                    </a:lnTo>
                    <a:lnTo>
                      <a:pt x="425" y="595"/>
                    </a:lnTo>
                    <a:lnTo>
                      <a:pt x="283" y="595"/>
                    </a:lnTo>
                    <a:lnTo>
                      <a:pt x="226" y="652"/>
                    </a:lnTo>
                    <a:lnTo>
                      <a:pt x="198" y="623"/>
                    </a:lnTo>
                    <a:lnTo>
                      <a:pt x="141" y="680"/>
                    </a:lnTo>
                    <a:lnTo>
                      <a:pt x="56" y="680"/>
                    </a:lnTo>
                    <a:lnTo>
                      <a:pt x="28" y="709"/>
                    </a:lnTo>
                    <a:lnTo>
                      <a:pt x="56" y="737"/>
                    </a:lnTo>
                    <a:lnTo>
                      <a:pt x="28" y="765"/>
                    </a:lnTo>
                    <a:lnTo>
                      <a:pt x="0" y="822"/>
                    </a:lnTo>
                    <a:lnTo>
                      <a:pt x="28" y="879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85" y="992"/>
                    </a:lnTo>
                    <a:lnTo>
                      <a:pt x="170" y="1020"/>
                    </a:lnTo>
                    <a:lnTo>
                      <a:pt x="255" y="992"/>
                    </a:lnTo>
                    <a:lnTo>
                      <a:pt x="283" y="1049"/>
                    </a:lnTo>
                    <a:lnTo>
                      <a:pt x="311" y="1077"/>
                    </a:lnTo>
                    <a:lnTo>
                      <a:pt x="368" y="1020"/>
                    </a:lnTo>
                    <a:lnTo>
                      <a:pt x="368" y="964"/>
                    </a:lnTo>
                    <a:lnTo>
                      <a:pt x="425" y="964"/>
                    </a:lnTo>
                    <a:lnTo>
                      <a:pt x="482" y="935"/>
                    </a:lnTo>
                    <a:lnTo>
                      <a:pt x="538" y="964"/>
                    </a:lnTo>
                    <a:lnTo>
                      <a:pt x="595" y="850"/>
                    </a:lnTo>
                    <a:lnTo>
                      <a:pt x="708" y="907"/>
                    </a:lnTo>
                    <a:lnTo>
                      <a:pt x="623" y="964"/>
                    </a:lnTo>
                    <a:lnTo>
                      <a:pt x="708" y="964"/>
                    </a:lnTo>
                    <a:lnTo>
                      <a:pt x="793" y="992"/>
                    </a:lnTo>
                    <a:lnTo>
                      <a:pt x="822" y="964"/>
                    </a:lnTo>
                    <a:lnTo>
                      <a:pt x="935" y="964"/>
                    </a:lnTo>
                    <a:lnTo>
                      <a:pt x="992" y="1020"/>
                    </a:lnTo>
                    <a:lnTo>
                      <a:pt x="1077" y="1020"/>
                    </a:lnTo>
                    <a:lnTo>
                      <a:pt x="1105" y="907"/>
                    </a:lnTo>
                    <a:lnTo>
                      <a:pt x="1105" y="822"/>
                    </a:lnTo>
                    <a:lnTo>
                      <a:pt x="1105" y="765"/>
                    </a:lnTo>
                    <a:lnTo>
                      <a:pt x="1077" y="737"/>
                    </a:lnTo>
                    <a:lnTo>
                      <a:pt x="1049" y="680"/>
                    </a:lnTo>
                    <a:lnTo>
                      <a:pt x="1134" y="595"/>
                    </a:lnTo>
                    <a:lnTo>
                      <a:pt x="1077" y="538"/>
                    </a:lnTo>
                    <a:lnTo>
                      <a:pt x="1105" y="482"/>
                    </a:lnTo>
                    <a:lnTo>
                      <a:pt x="1077" y="425"/>
                    </a:lnTo>
                    <a:lnTo>
                      <a:pt x="1020" y="368"/>
                    </a:lnTo>
                    <a:lnTo>
                      <a:pt x="992" y="255"/>
                    </a:lnTo>
                    <a:lnTo>
                      <a:pt x="935" y="227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Freeform 29">
                <a:extLst>
                  <a:ext uri="{FF2B5EF4-FFF2-40B4-BE49-F238E27FC236}">
                    <a16:creationId xmlns:a16="http://schemas.microsoft.com/office/drawing/2014/main" id="{EC58A703-A7D5-456D-9BFA-538F3EE56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" y="2003"/>
                <a:ext cx="1559" cy="2410"/>
              </a:xfrm>
              <a:custGeom>
                <a:avLst/>
                <a:gdLst>
                  <a:gd name="T0" fmla="*/ 0 w 1559"/>
                  <a:gd name="T1" fmla="*/ 1928 h 2410"/>
                  <a:gd name="T2" fmla="*/ 85 w 1559"/>
                  <a:gd name="T3" fmla="*/ 2070 h 2410"/>
                  <a:gd name="T4" fmla="*/ 170 w 1559"/>
                  <a:gd name="T5" fmla="*/ 2240 h 2410"/>
                  <a:gd name="T6" fmla="*/ 312 w 1559"/>
                  <a:gd name="T7" fmla="*/ 2353 h 2410"/>
                  <a:gd name="T8" fmla="*/ 538 w 1559"/>
                  <a:gd name="T9" fmla="*/ 2410 h 2410"/>
                  <a:gd name="T10" fmla="*/ 624 w 1559"/>
                  <a:gd name="T11" fmla="*/ 2353 h 2410"/>
                  <a:gd name="T12" fmla="*/ 680 w 1559"/>
                  <a:gd name="T13" fmla="*/ 2325 h 2410"/>
                  <a:gd name="T14" fmla="*/ 709 w 1559"/>
                  <a:gd name="T15" fmla="*/ 2268 h 2410"/>
                  <a:gd name="T16" fmla="*/ 907 w 1559"/>
                  <a:gd name="T17" fmla="*/ 2212 h 2410"/>
                  <a:gd name="T18" fmla="*/ 992 w 1559"/>
                  <a:gd name="T19" fmla="*/ 2183 h 2410"/>
                  <a:gd name="T20" fmla="*/ 879 w 1559"/>
                  <a:gd name="T21" fmla="*/ 2042 h 2410"/>
                  <a:gd name="T22" fmla="*/ 964 w 1559"/>
                  <a:gd name="T23" fmla="*/ 2013 h 2410"/>
                  <a:gd name="T24" fmla="*/ 1162 w 1559"/>
                  <a:gd name="T25" fmla="*/ 1900 h 2410"/>
                  <a:gd name="T26" fmla="*/ 1191 w 1559"/>
                  <a:gd name="T27" fmla="*/ 1843 h 2410"/>
                  <a:gd name="T28" fmla="*/ 1247 w 1559"/>
                  <a:gd name="T29" fmla="*/ 1815 h 2410"/>
                  <a:gd name="T30" fmla="*/ 1332 w 1559"/>
                  <a:gd name="T31" fmla="*/ 1815 h 2410"/>
                  <a:gd name="T32" fmla="*/ 1361 w 1559"/>
                  <a:gd name="T33" fmla="*/ 1758 h 2410"/>
                  <a:gd name="T34" fmla="*/ 1446 w 1559"/>
                  <a:gd name="T35" fmla="*/ 1673 h 2410"/>
                  <a:gd name="T36" fmla="*/ 1446 w 1559"/>
                  <a:gd name="T37" fmla="*/ 1560 h 2410"/>
                  <a:gd name="T38" fmla="*/ 1531 w 1559"/>
                  <a:gd name="T39" fmla="*/ 1418 h 2410"/>
                  <a:gd name="T40" fmla="*/ 1474 w 1559"/>
                  <a:gd name="T41" fmla="*/ 1304 h 2410"/>
                  <a:gd name="T42" fmla="*/ 1502 w 1559"/>
                  <a:gd name="T43" fmla="*/ 1248 h 2410"/>
                  <a:gd name="T44" fmla="*/ 1559 w 1559"/>
                  <a:gd name="T45" fmla="*/ 1078 h 2410"/>
                  <a:gd name="T46" fmla="*/ 1361 w 1559"/>
                  <a:gd name="T47" fmla="*/ 964 h 2410"/>
                  <a:gd name="T48" fmla="*/ 1304 w 1559"/>
                  <a:gd name="T49" fmla="*/ 851 h 2410"/>
                  <a:gd name="T50" fmla="*/ 1417 w 1559"/>
                  <a:gd name="T51" fmla="*/ 596 h 2410"/>
                  <a:gd name="T52" fmla="*/ 1474 w 1559"/>
                  <a:gd name="T53" fmla="*/ 426 h 2410"/>
                  <a:gd name="T54" fmla="*/ 1389 w 1559"/>
                  <a:gd name="T55" fmla="*/ 312 h 2410"/>
                  <a:gd name="T56" fmla="*/ 1304 w 1559"/>
                  <a:gd name="T57" fmla="*/ 256 h 2410"/>
                  <a:gd name="T58" fmla="*/ 1389 w 1559"/>
                  <a:gd name="T59" fmla="*/ 171 h 2410"/>
                  <a:gd name="T60" fmla="*/ 1417 w 1559"/>
                  <a:gd name="T61" fmla="*/ 29 h 2410"/>
                  <a:gd name="T62" fmla="*/ 1276 w 1559"/>
                  <a:gd name="T63" fmla="*/ 29 h 2410"/>
                  <a:gd name="T64" fmla="*/ 1191 w 1559"/>
                  <a:gd name="T65" fmla="*/ 85 h 2410"/>
                  <a:gd name="T66" fmla="*/ 1105 w 1559"/>
                  <a:gd name="T67" fmla="*/ 114 h 2410"/>
                  <a:gd name="T68" fmla="*/ 1020 w 1559"/>
                  <a:gd name="T69" fmla="*/ 171 h 2410"/>
                  <a:gd name="T70" fmla="*/ 907 w 1559"/>
                  <a:gd name="T71" fmla="*/ 284 h 2410"/>
                  <a:gd name="T72" fmla="*/ 794 w 1559"/>
                  <a:gd name="T73" fmla="*/ 341 h 2410"/>
                  <a:gd name="T74" fmla="*/ 765 w 1559"/>
                  <a:gd name="T75" fmla="*/ 482 h 2410"/>
                  <a:gd name="T76" fmla="*/ 652 w 1559"/>
                  <a:gd name="T77" fmla="*/ 454 h 2410"/>
                  <a:gd name="T78" fmla="*/ 538 w 1559"/>
                  <a:gd name="T79" fmla="*/ 567 h 2410"/>
                  <a:gd name="T80" fmla="*/ 453 w 1559"/>
                  <a:gd name="T81" fmla="*/ 652 h 2410"/>
                  <a:gd name="T82" fmla="*/ 538 w 1559"/>
                  <a:gd name="T83" fmla="*/ 709 h 2410"/>
                  <a:gd name="T84" fmla="*/ 538 w 1559"/>
                  <a:gd name="T85" fmla="*/ 794 h 2410"/>
                  <a:gd name="T86" fmla="*/ 538 w 1559"/>
                  <a:gd name="T87" fmla="*/ 851 h 2410"/>
                  <a:gd name="T88" fmla="*/ 482 w 1559"/>
                  <a:gd name="T89" fmla="*/ 851 h 2410"/>
                  <a:gd name="T90" fmla="*/ 482 w 1559"/>
                  <a:gd name="T91" fmla="*/ 936 h 2410"/>
                  <a:gd name="T92" fmla="*/ 397 w 1559"/>
                  <a:gd name="T93" fmla="*/ 936 h 2410"/>
                  <a:gd name="T94" fmla="*/ 453 w 1559"/>
                  <a:gd name="T95" fmla="*/ 1049 h 2410"/>
                  <a:gd name="T96" fmla="*/ 368 w 1559"/>
                  <a:gd name="T97" fmla="*/ 1106 h 2410"/>
                  <a:gd name="T98" fmla="*/ 340 w 1559"/>
                  <a:gd name="T99" fmla="*/ 1219 h 2410"/>
                  <a:gd name="T100" fmla="*/ 227 w 1559"/>
                  <a:gd name="T101" fmla="*/ 1304 h 2410"/>
                  <a:gd name="T102" fmla="*/ 85 w 1559"/>
                  <a:gd name="T103" fmla="*/ 1446 h 2410"/>
                  <a:gd name="T104" fmla="*/ 57 w 1559"/>
                  <a:gd name="T105" fmla="*/ 1645 h 2410"/>
                  <a:gd name="T106" fmla="*/ 28 w 1559"/>
                  <a:gd name="T107" fmla="*/ 1786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59" h="2410">
                    <a:moveTo>
                      <a:pt x="0" y="1815"/>
                    </a:moveTo>
                    <a:lnTo>
                      <a:pt x="0" y="1928"/>
                    </a:lnTo>
                    <a:lnTo>
                      <a:pt x="28" y="2042"/>
                    </a:lnTo>
                    <a:lnTo>
                      <a:pt x="85" y="2070"/>
                    </a:lnTo>
                    <a:lnTo>
                      <a:pt x="113" y="2183"/>
                    </a:lnTo>
                    <a:lnTo>
                      <a:pt x="170" y="2240"/>
                    </a:lnTo>
                    <a:lnTo>
                      <a:pt x="198" y="2297"/>
                    </a:lnTo>
                    <a:lnTo>
                      <a:pt x="312" y="2353"/>
                    </a:lnTo>
                    <a:lnTo>
                      <a:pt x="482" y="2410"/>
                    </a:lnTo>
                    <a:lnTo>
                      <a:pt x="538" y="2410"/>
                    </a:lnTo>
                    <a:lnTo>
                      <a:pt x="567" y="2382"/>
                    </a:lnTo>
                    <a:lnTo>
                      <a:pt x="624" y="2353"/>
                    </a:lnTo>
                    <a:lnTo>
                      <a:pt x="652" y="2325"/>
                    </a:lnTo>
                    <a:lnTo>
                      <a:pt x="680" y="2325"/>
                    </a:lnTo>
                    <a:lnTo>
                      <a:pt x="680" y="2297"/>
                    </a:lnTo>
                    <a:lnTo>
                      <a:pt x="709" y="2268"/>
                    </a:lnTo>
                    <a:lnTo>
                      <a:pt x="850" y="2240"/>
                    </a:lnTo>
                    <a:lnTo>
                      <a:pt x="907" y="2212"/>
                    </a:lnTo>
                    <a:lnTo>
                      <a:pt x="935" y="2212"/>
                    </a:lnTo>
                    <a:lnTo>
                      <a:pt x="992" y="2183"/>
                    </a:lnTo>
                    <a:lnTo>
                      <a:pt x="935" y="2127"/>
                    </a:lnTo>
                    <a:lnTo>
                      <a:pt x="879" y="2042"/>
                    </a:lnTo>
                    <a:lnTo>
                      <a:pt x="935" y="2013"/>
                    </a:lnTo>
                    <a:lnTo>
                      <a:pt x="964" y="2013"/>
                    </a:lnTo>
                    <a:lnTo>
                      <a:pt x="1049" y="1900"/>
                    </a:lnTo>
                    <a:lnTo>
                      <a:pt x="1162" y="1900"/>
                    </a:lnTo>
                    <a:lnTo>
                      <a:pt x="1162" y="1871"/>
                    </a:lnTo>
                    <a:lnTo>
                      <a:pt x="1191" y="1843"/>
                    </a:lnTo>
                    <a:lnTo>
                      <a:pt x="1247" y="1843"/>
                    </a:lnTo>
                    <a:lnTo>
                      <a:pt x="1247" y="1815"/>
                    </a:lnTo>
                    <a:lnTo>
                      <a:pt x="1304" y="1786"/>
                    </a:lnTo>
                    <a:lnTo>
                      <a:pt x="1332" y="1815"/>
                    </a:lnTo>
                    <a:lnTo>
                      <a:pt x="1332" y="1758"/>
                    </a:lnTo>
                    <a:lnTo>
                      <a:pt x="1361" y="1758"/>
                    </a:lnTo>
                    <a:lnTo>
                      <a:pt x="1389" y="1701"/>
                    </a:lnTo>
                    <a:lnTo>
                      <a:pt x="1446" y="1673"/>
                    </a:lnTo>
                    <a:lnTo>
                      <a:pt x="1502" y="1616"/>
                    </a:lnTo>
                    <a:lnTo>
                      <a:pt x="1446" y="1560"/>
                    </a:lnTo>
                    <a:lnTo>
                      <a:pt x="1361" y="1503"/>
                    </a:lnTo>
                    <a:lnTo>
                      <a:pt x="1531" y="1418"/>
                    </a:lnTo>
                    <a:lnTo>
                      <a:pt x="1531" y="1361"/>
                    </a:lnTo>
                    <a:lnTo>
                      <a:pt x="1474" y="1304"/>
                    </a:lnTo>
                    <a:lnTo>
                      <a:pt x="1474" y="1276"/>
                    </a:lnTo>
                    <a:lnTo>
                      <a:pt x="1502" y="1248"/>
                    </a:lnTo>
                    <a:lnTo>
                      <a:pt x="1502" y="1163"/>
                    </a:lnTo>
                    <a:lnTo>
                      <a:pt x="1559" y="1078"/>
                    </a:lnTo>
                    <a:lnTo>
                      <a:pt x="1474" y="964"/>
                    </a:lnTo>
                    <a:lnTo>
                      <a:pt x="1361" y="964"/>
                    </a:lnTo>
                    <a:lnTo>
                      <a:pt x="1361" y="908"/>
                    </a:lnTo>
                    <a:lnTo>
                      <a:pt x="1304" y="851"/>
                    </a:lnTo>
                    <a:lnTo>
                      <a:pt x="1304" y="738"/>
                    </a:lnTo>
                    <a:lnTo>
                      <a:pt x="1417" y="596"/>
                    </a:lnTo>
                    <a:lnTo>
                      <a:pt x="1474" y="539"/>
                    </a:lnTo>
                    <a:lnTo>
                      <a:pt x="1474" y="426"/>
                    </a:lnTo>
                    <a:lnTo>
                      <a:pt x="1361" y="341"/>
                    </a:lnTo>
                    <a:lnTo>
                      <a:pt x="1389" y="312"/>
                    </a:lnTo>
                    <a:lnTo>
                      <a:pt x="1361" y="256"/>
                    </a:lnTo>
                    <a:lnTo>
                      <a:pt x="1304" y="256"/>
                    </a:lnTo>
                    <a:lnTo>
                      <a:pt x="1332" y="199"/>
                    </a:lnTo>
                    <a:lnTo>
                      <a:pt x="1389" y="171"/>
                    </a:lnTo>
                    <a:lnTo>
                      <a:pt x="1361" y="57"/>
                    </a:lnTo>
                    <a:lnTo>
                      <a:pt x="1417" y="29"/>
                    </a:lnTo>
                    <a:lnTo>
                      <a:pt x="1361" y="0"/>
                    </a:lnTo>
                    <a:lnTo>
                      <a:pt x="1276" y="29"/>
                    </a:lnTo>
                    <a:lnTo>
                      <a:pt x="1247" y="85"/>
                    </a:lnTo>
                    <a:lnTo>
                      <a:pt x="1191" y="85"/>
                    </a:lnTo>
                    <a:lnTo>
                      <a:pt x="1162" y="114"/>
                    </a:lnTo>
                    <a:lnTo>
                      <a:pt x="1105" y="114"/>
                    </a:lnTo>
                    <a:lnTo>
                      <a:pt x="1077" y="142"/>
                    </a:lnTo>
                    <a:lnTo>
                      <a:pt x="1020" y="171"/>
                    </a:lnTo>
                    <a:lnTo>
                      <a:pt x="964" y="284"/>
                    </a:lnTo>
                    <a:lnTo>
                      <a:pt x="907" y="284"/>
                    </a:lnTo>
                    <a:lnTo>
                      <a:pt x="879" y="256"/>
                    </a:lnTo>
                    <a:lnTo>
                      <a:pt x="794" y="341"/>
                    </a:lnTo>
                    <a:lnTo>
                      <a:pt x="822" y="369"/>
                    </a:lnTo>
                    <a:lnTo>
                      <a:pt x="765" y="482"/>
                    </a:lnTo>
                    <a:lnTo>
                      <a:pt x="737" y="426"/>
                    </a:lnTo>
                    <a:lnTo>
                      <a:pt x="652" y="454"/>
                    </a:lnTo>
                    <a:lnTo>
                      <a:pt x="567" y="539"/>
                    </a:lnTo>
                    <a:lnTo>
                      <a:pt x="538" y="567"/>
                    </a:lnTo>
                    <a:lnTo>
                      <a:pt x="510" y="652"/>
                    </a:lnTo>
                    <a:lnTo>
                      <a:pt x="453" y="652"/>
                    </a:lnTo>
                    <a:lnTo>
                      <a:pt x="482" y="709"/>
                    </a:lnTo>
                    <a:lnTo>
                      <a:pt x="538" y="709"/>
                    </a:lnTo>
                    <a:lnTo>
                      <a:pt x="567" y="738"/>
                    </a:lnTo>
                    <a:lnTo>
                      <a:pt x="538" y="794"/>
                    </a:lnTo>
                    <a:lnTo>
                      <a:pt x="567" y="823"/>
                    </a:lnTo>
                    <a:lnTo>
                      <a:pt x="538" y="851"/>
                    </a:lnTo>
                    <a:lnTo>
                      <a:pt x="510" y="823"/>
                    </a:lnTo>
                    <a:lnTo>
                      <a:pt x="482" y="851"/>
                    </a:lnTo>
                    <a:lnTo>
                      <a:pt x="482" y="879"/>
                    </a:lnTo>
                    <a:lnTo>
                      <a:pt x="482" y="936"/>
                    </a:lnTo>
                    <a:lnTo>
                      <a:pt x="425" y="879"/>
                    </a:lnTo>
                    <a:lnTo>
                      <a:pt x="397" y="936"/>
                    </a:lnTo>
                    <a:lnTo>
                      <a:pt x="453" y="993"/>
                    </a:lnTo>
                    <a:lnTo>
                      <a:pt x="453" y="1049"/>
                    </a:lnTo>
                    <a:lnTo>
                      <a:pt x="425" y="1106"/>
                    </a:lnTo>
                    <a:lnTo>
                      <a:pt x="368" y="1106"/>
                    </a:lnTo>
                    <a:lnTo>
                      <a:pt x="340" y="1163"/>
                    </a:lnTo>
                    <a:lnTo>
                      <a:pt x="340" y="1219"/>
                    </a:lnTo>
                    <a:lnTo>
                      <a:pt x="312" y="1219"/>
                    </a:lnTo>
                    <a:lnTo>
                      <a:pt x="227" y="1304"/>
                    </a:lnTo>
                    <a:lnTo>
                      <a:pt x="142" y="1418"/>
                    </a:lnTo>
                    <a:lnTo>
                      <a:pt x="85" y="1446"/>
                    </a:lnTo>
                    <a:lnTo>
                      <a:pt x="28" y="1588"/>
                    </a:lnTo>
                    <a:lnTo>
                      <a:pt x="57" y="1645"/>
                    </a:lnTo>
                    <a:lnTo>
                      <a:pt x="0" y="1701"/>
                    </a:lnTo>
                    <a:lnTo>
                      <a:pt x="28" y="1786"/>
                    </a:lnTo>
                    <a:lnTo>
                      <a:pt x="0" y="181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5" name="Group 53">
              <a:extLst>
                <a:ext uri="{FF2B5EF4-FFF2-40B4-BE49-F238E27FC236}">
                  <a16:creationId xmlns:a16="http://schemas.microsoft.com/office/drawing/2014/main" id="{FC36EE78-8B98-437E-AB59-8BA30F3F7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5982" y="1014461"/>
              <a:ext cx="2333855" cy="3842003"/>
              <a:chOff x="3095" y="189"/>
              <a:chExt cx="2411" cy="3969"/>
            </a:xfrm>
          </p:grpSpPr>
          <p:sp>
            <p:nvSpPr>
              <p:cNvPr id="116" name="Freeform 13">
                <a:extLst>
                  <a:ext uri="{FF2B5EF4-FFF2-40B4-BE49-F238E27FC236}">
                    <a16:creationId xmlns:a16="http://schemas.microsoft.com/office/drawing/2014/main" id="{33491287-0B41-4D8A-B7CB-4931AD605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3563"/>
                <a:ext cx="851" cy="595"/>
              </a:xfrm>
              <a:custGeom>
                <a:avLst/>
                <a:gdLst>
                  <a:gd name="T0" fmla="*/ 284 w 851"/>
                  <a:gd name="T1" fmla="*/ 595 h 595"/>
                  <a:gd name="T2" fmla="*/ 255 w 851"/>
                  <a:gd name="T3" fmla="*/ 567 h 595"/>
                  <a:gd name="T4" fmla="*/ 255 w 851"/>
                  <a:gd name="T5" fmla="*/ 538 h 595"/>
                  <a:gd name="T6" fmla="*/ 227 w 851"/>
                  <a:gd name="T7" fmla="*/ 538 h 595"/>
                  <a:gd name="T8" fmla="*/ 170 w 851"/>
                  <a:gd name="T9" fmla="*/ 482 h 595"/>
                  <a:gd name="T10" fmla="*/ 114 w 851"/>
                  <a:gd name="T11" fmla="*/ 453 h 595"/>
                  <a:gd name="T12" fmla="*/ 114 w 851"/>
                  <a:gd name="T13" fmla="*/ 425 h 595"/>
                  <a:gd name="T14" fmla="*/ 57 w 851"/>
                  <a:gd name="T15" fmla="*/ 397 h 595"/>
                  <a:gd name="T16" fmla="*/ 29 w 851"/>
                  <a:gd name="T17" fmla="*/ 340 h 595"/>
                  <a:gd name="T18" fmla="*/ 0 w 851"/>
                  <a:gd name="T19" fmla="*/ 340 h 595"/>
                  <a:gd name="T20" fmla="*/ 0 w 851"/>
                  <a:gd name="T21" fmla="*/ 283 h 595"/>
                  <a:gd name="T22" fmla="*/ 57 w 851"/>
                  <a:gd name="T23" fmla="*/ 226 h 595"/>
                  <a:gd name="T24" fmla="*/ 142 w 851"/>
                  <a:gd name="T25" fmla="*/ 255 h 595"/>
                  <a:gd name="T26" fmla="*/ 170 w 851"/>
                  <a:gd name="T27" fmla="*/ 226 h 595"/>
                  <a:gd name="T28" fmla="*/ 284 w 851"/>
                  <a:gd name="T29" fmla="*/ 255 h 595"/>
                  <a:gd name="T30" fmla="*/ 340 w 851"/>
                  <a:gd name="T31" fmla="*/ 198 h 595"/>
                  <a:gd name="T32" fmla="*/ 426 w 851"/>
                  <a:gd name="T33" fmla="*/ 198 h 595"/>
                  <a:gd name="T34" fmla="*/ 454 w 851"/>
                  <a:gd name="T35" fmla="*/ 170 h 595"/>
                  <a:gd name="T36" fmla="*/ 511 w 851"/>
                  <a:gd name="T37" fmla="*/ 170 h 595"/>
                  <a:gd name="T38" fmla="*/ 567 w 851"/>
                  <a:gd name="T39" fmla="*/ 113 h 595"/>
                  <a:gd name="T40" fmla="*/ 652 w 851"/>
                  <a:gd name="T41" fmla="*/ 0 h 595"/>
                  <a:gd name="T42" fmla="*/ 681 w 851"/>
                  <a:gd name="T43" fmla="*/ 0 h 595"/>
                  <a:gd name="T44" fmla="*/ 709 w 851"/>
                  <a:gd name="T45" fmla="*/ 113 h 595"/>
                  <a:gd name="T46" fmla="*/ 737 w 851"/>
                  <a:gd name="T47" fmla="*/ 141 h 595"/>
                  <a:gd name="T48" fmla="*/ 737 w 851"/>
                  <a:gd name="T49" fmla="*/ 170 h 595"/>
                  <a:gd name="T50" fmla="*/ 794 w 851"/>
                  <a:gd name="T51" fmla="*/ 170 h 595"/>
                  <a:gd name="T52" fmla="*/ 851 w 851"/>
                  <a:gd name="T53" fmla="*/ 255 h 595"/>
                  <a:gd name="T54" fmla="*/ 822 w 851"/>
                  <a:gd name="T55" fmla="*/ 283 h 595"/>
                  <a:gd name="T56" fmla="*/ 539 w 851"/>
                  <a:gd name="T57" fmla="*/ 368 h 595"/>
                  <a:gd name="T58" fmla="*/ 511 w 851"/>
                  <a:gd name="T59" fmla="*/ 453 h 595"/>
                  <a:gd name="T60" fmla="*/ 454 w 851"/>
                  <a:gd name="T61" fmla="*/ 453 h 595"/>
                  <a:gd name="T62" fmla="*/ 284 w 851"/>
                  <a:gd name="T63" fmla="*/ 538 h 595"/>
                  <a:gd name="T64" fmla="*/ 284 w 851"/>
                  <a:gd name="T6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1" h="595">
                    <a:moveTo>
                      <a:pt x="284" y="595"/>
                    </a:moveTo>
                    <a:lnTo>
                      <a:pt x="255" y="567"/>
                    </a:lnTo>
                    <a:lnTo>
                      <a:pt x="255" y="538"/>
                    </a:lnTo>
                    <a:lnTo>
                      <a:pt x="227" y="538"/>
                    </a:lnTo>
                    <a:lnTo>
                      <a:pt x="170" y="482"/>
                    </a:lnTo>
                    <a:lnTo>
                      <a:pt x="114" y="453"/>
                    </a:lnTo>
                    <a:lnTo>
                      <a:pt x="114" y="425"/>
                    </a:lnTo>
                    <a:lnTo>
                      <a:pt x="57" y="397"/>
                    </a:lnTo>
                    <a:lnTo>
                      <a:pt x="29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26"/>
                    </a:lnTo>
                    <a:lnTo>
                      <a:pt x="142" y="255"/>
                    </a:lnTo>
                    <a:lnTo>
                      <a:pt x="170" y="226"/>
                    </a:lnTo>
                    <a:lnTo>
                      <a:pt x="284" y="255"/>
                    </a:lnTo>
                    <a:lnTo>
                      <a:pt x="340" y="198"/>
                    </a:lnTo>
                    <a:lnTo>
                      <a:pt x="426" y="198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67" y="113"/>
                    </a:lnTo>
                    <a:lnTo>
                      <a:pt x="652" y="0"/>
                    </a:lnTo>
                    <a:lnTo>
                      <a:pt x="681" y="0"/>
                    </a:lnTo>
                    <a:lnTo>
                      <a:pt x="709" y="113"/>
                    </a:lnTo>
                    <a:lnTo>
                      <a:pt x="737" y="141"/>
                    </a:lnTo>
                    <a:lnTo>
                      <a:pt x="737" y="170"/>
                    </a:lnTo>
                    <a:lnTo>
                      <a:pt x="794" y="170"/>
                    </a:lnTo>
                    <a:lnTo>
                      <a:pt x="851" y="255"/>
                    </a:lnTo>
                    <a:lnTo>
                      <a:pt x="822" y="283"/>
                    </a:lnTo>
                    <a:lnTo>
                      <a:pt x="539" y="368"/>
                    </a:lnTo>
                    <a:lnTo>
                      <a:pt x="511" y="453"/>
                    </a:lnTo>
                    <a:lnTo>
                      <a:pt x="454" y="453"/>
                    </a:lnTo>
                    <a:lnTo>
                      <a:pt x="284" y="538"/>
                    </a:lnTo>
                    <a:lnTo>
                      <a:pt x="284" y="59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30">
                <a:extLst>
                  <a:ext uri="{FF2B5EF4-FFF2-40B4-BE49-F238E27FC236}">
                    <a16:creationId xmlns:a16="http://schemas.microsoft.com/office/drawing/2014/main" id="{DFFA96B6-F101-4BAE-8F61-C22870017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5" y="189"/>
                <a:ext cx="1532" cy="3657"/>
              </a:xfrm>
              <a:custGeom>
                <a:avLst/>
                <a:gdLst>
                  <a:gd name="T0" fmla="*/ 29 w 1532"/>
                  <a:gd name="T1" fmla="*/ 1641 h 3657"/>
                  <a:gd name="T2" fmla="*/ 0 w 1532"/>
                  <a:gd name="T3" fmla="*/ 1727 h 3657"/>
                  <a:gd name="T4" fmla="*/ 141 w 1532"/>
                  <a:gd name="T5" fmla="*/ 1842 h 3657"/>
                  <a:gd name="T6" fmla="*/ 226 w 1532"/>
                  <a:gd name="T7" fmla="*/ 2013 h 3657"/>
                  <a:gd name="T8" fmla="*/ 283 w 1532"/>
                  <a:gd name="T9" fmla="*/ 2099 h 3657"/>
                  <a:gd name="T10" fmla="*/ 454 w 1532"/>
                  <a:gd name="T11" fmla="*/ 2126 h 3657"/>
                  <a:gd name="T12" fmla="*/ 538 w 1532"/>
                  <a:gd name="T13" fmla="*/ 2183 h 3657"/>
                  <a:gd name="T14" fmla="*/ 511 w 1532"/>
                  <a:gd name="T15" fmla="*/ 2237 h 3657"/>
                  <a:gd name="T16" fmla="*/ 453 w 1532"/>
                  <a:gd name="T17" fmla="*/ 2349 h 3657"/>
                  <a:gd name="T18" fmla="*/ 481 w 1532"/>
                  <a:gd name="T19" fmla="*/ 2381 h 3657"/>
                  <a:gd name="T20" fmla="*/ 511 w 1532"/>
                  <a:gd name="T21" fmla="*/ 2439 h 3657"/>
                  <a:gd name="T22" fmla="*/ 568 w 1532"/>
                  <a:gd name="T23" fmla="*/ 2352 h 3657"/>
                  <a:gd name="T24" fmla="*/ 681 w 1532"/>
                  <a:gd name="T25" fmla="*/ 2519 h 3657"/>
                  <a:gd name="T26" fmla="*/ 625 w 1532"/>
                  <a:gd name="T27" fmla="*/ 2609 h 3657"/>
                  <a:gd name="T28" fmla="*/ 427 w 1532"/>
                  <a:gd name="T29" fmla="*/ 2691 h 3657"/>
                  <a:gd name="T30" fmla="*/ 454 w 1532"/>
                  <a:gd name="T31" fmla="*/ 2889 h 3657"/>
                  <a:gd name="T32" fmla="*/ 538 w 1532"/>
                  <a:gd name="T33" fmla="*/ 3060 h 3657"/>
                  <a:gd name="T34" fmla="*/ 484 w 1532"/>
                  <a:gd name="T35" fmla="*/ 3201 h 3657"/>
                  <a:gd name="T36" fmla="*/ 456 w 1532"/>
                  <a:gd name="T37" fmla="*/ 3315 h 3657"/>
                  <a:gd name="T38" fmla="*/ 513 w 1532"/>
                  <a:gd name="T39" fmla="*/ 3402 h 3657"/>
                  <a:gd name="T40" fmla="*/ 565 w 1532"/>
                  <a:gd name="T41" fmla="*/ 3372 h 3657"/>
                  <a:gd name="T42" fmla="*/ 568 w 1532"/>
                  <a:gd name="T43" fmla="*/ 3429 h 3657"/>
                  <a:gd name="T44" fmla="*/ 681 w 1532"/>
                  <a:gd name="T45" fmla="*/ 3428 h 3657"/>
                  <a:gd name="T46" fmla="*/ 768 w 1532"/>
                  <a:gd name="T47" fmla="*/ 3485 h 3657"/>
                  <a:gd name="T48" fmla="*/ 793 w 1532"/>
                  <a:gd name="T49" fmla="*/ 3573 h 3657"/>
                  <a:gd name="T50" fmla="*/ 852 w 1532"/>
                  <a:gd name="T51" fmla="*/ 3599 h 3657"/>
                  <a:gd name="T52" fmla="*/ 879 w 1532"/>
                  <a:gd name="T53" fmla="*/ 3657 h 3657"/>
                  <a:gd name="T54" fmla="*/ 1023 w 1532"/>
                  <a:gd name="T55" fmla="*/ 3627 h 3657"/>
                  <a:gd name="T56" fmla="*/ 1165 w 1532"/>
                  <a:gd name="T57" fmla="*/ 3629 h 3657"/>
                  <a:gd name="T58" fmla="*/ 1305 w 1532"/>
                  <a:gd name="T59" fmla="*/ 3572 h 3657"/>
                  <a:gd name="T60" fmla="*/ 1392 w 1532"/>
                  <a:gd name="T61" fmla="*/ 3543 h 3657"/>
                  <a:gd name="T62" fmla="*/ 1532 w 1532"/>
                  <a:gd name="T63" fmla="*/ 3374 h 3657"/>
                  <a:gd name="T64" fmla="*/ 1532 w 1532"/>
                  <a:gd name="T65" fmla="*/ 3118 h 3657"/>
                  <a:gd name="T66" fmla="*/ 1447 w 1532"/>
                  <a:gd name="T67" fmla="*/ 2892 h 3657"/>
                  <a:gd name="T68" fmla="*/ 1362 w 1532"/>
                  <a:gd name="T69" fmla="*/ 2750 h 3657"/>
                  <a:gd name="T70" fmla="*/ 1306 w 1532"/>
                  <a:gd name="T71" fmla="*/ 2466 h 3657"/>
                  <a:gd name="T72" fmla="*/ 1306 w 1532"/>
                  <a:gd name="T73" fmla="*/ 2126 h 3657"/>
                  <a:gd name="T74" fmla="*/ 1249 w 1532"/>
                  <a:gd name="T75" fmla="*/ 1814 h 3657"/>
                  <a:gd name="T76" fmla="*/ 1164 w 1532"/>
                  <a:gd name="T77" fmla="*/ 1786 h 3657"/>
                  <a:gd name="T78" fmla="*/ 937 w 1532"/>
                  <a:gd name="T79" fmla="*/ 1758 h 3657"/>
                  <a:gd name="T80" fmla="*/ 824 w 1532"/>
                  <a:gd name="T81" fmla="*/ 1758 h 3657"/>
                  <a:gd name="T82" fmla="*/ 739 w 1532"/>
                  <a:gd name="T83" fmla="*/ 1673 h 3657"/>
                  <a:gd name="T84" fmla="*/ 739 w 1532"/>
                  <a:gd name="T85" fmla="*/ 1503 h 3657"/>
                  <a:gd name="T86" fmla="*/ 767 w 1532"/>
                  <a:gd name="T87" fmla="*/ 1276 h 3657"/>
                  <a:gd name="T88" fmla="*/ 710 w 1532"/>
                  <a:gd name="T89" fmla="*/ 1049 h 3657"/>
                  <a:gd name="T90" fmla="*/ 795 w 1532"/>
                  <a:gd name="T91" fmla="*/ 936 h 3657"/>
                  <a:gd name="T92" fmla="*/ 824 w 1532"/>
                  <a:gd name="T93" fmla="*/ 709 h 3657"/>
                  <a:gd name="T94" fmla="*/ 767 w 1532"/>
                  <a:gd name="T95" fmla="*/ 510 h 3657"/>
                  <a:gd name="T96" fmla="*/ 682 w 1532"/>
                  <a:gd name="T97" fmla="*/ 312 h 3657"/>
                  <a:gd name="T98" fmla="*/ 682 w 1532"/>
                  <a:gd name="T99" fmla="*/ 198 h 3657"/>
                  <a:gd name="T100" fmla="*/ 654 w 1532"/>
                  <a:gd name="T101" fmla="*/ 57 h 3657"/>
                  <a:gd name="T102" fmla="*/ 483 w 1532"/>
                  <a:gd name="T103" fmla="*/ 142 h 3657"/>
                  <a:gd name="T104" fmla="*/ 455 w 1532"/>
                  <a:gd name="T105" fmla="*/ 369 h 3657"/>
                  <a:gd name="T106" fmla="*/ 313 w 1532"/>
                  <a:gd name="T107" fmla="*/ 425 h 3657"/>
                  <a:gd name="T108" fmla="*/ 342 w 1532"/>
                  <a:gd name="T109" fmla="*/ 539 h 3657"/>
                  <a:gd name="T110" fmla="*/ 257 w 1532"/>
                  <a:gd name="T111" fmla="*/ 794 h 3657"/>
                  <a:gd name="T112" fmla="*/ 313 w 1532"/>
                  <a:gd name="T113" fmla="*/ 936 h 3657"/>
                  <a:gd name="T114" fmla="*/ 172 w 1532"/>
                  <a:gd name="T115" fmla="*/ 1049 h 3657"/>
                  <a:gd name="T116" fmla="*/ 285 w 1532"/>
                  <a:gd name="T117" fmla="*/ 1191 h 3657"/>
                  <a:gd name="T118" fmla="*/ 313 w 1532"/>
                  <a:gd name="T119" fmla="*/ 1332 h 3657"/>
                  <a:gd name="T120" fmla="*/ 172 w 1532"/>
                  <a:gd name="T121" fmla="*/ 1474 h 3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32" h="3657">
                    <a:moveTo>
                      <a:pt x="58" y="1531"/>
                    </a:moveTo>
                    <a:lnTo>
                      <a:pt x="29" y="1641"/>
                    </a:lnTo>
                    <a:lnTo>
                      <a:pt x="31" y="1671"/>
                    </a:lnTo>
                    <a:lnTo>
                      <a:pt x="0" y="1727"/>
                    </a:lnTo>
                    <a:lnTo>
                      <a:pt x="85" y="1814"/>
                    </a:lnTo>
                    <a:lnTo>
                      <a:pt x="141" y="1842"/>
                    </a:lnTo>
                    <a:lnTo>
                      <a:pt x="225" y="1928"/>
                    </a:lnTo>
                    <a:lnTo>
                      <a:pt x="226" y="2013"/>
                    </a:lnTo>
                    <a:lnTo>
                      <a:pt x="285" y="2039"/>
                    </a:lnTo>
                    <a:lnTo>
                      <a:pt x="283" y="2099"/>
                    </a:lnTo>
                    <a:lnTo>
                      <a:pt x="397" y="2072"/>
                    </a:lnTo>
                    <a:lnTo>
                      <a:pt x="454" y="2126"/>
                    </a:lnTo>
                    <a:lnTo>
                      <a:pt x="483" y="2126"/>
                    </a:lnTo>
                    <a:lnTo>
                      <a:pt x="538" y="2183"/>
                    </a:lnTo>
                    <a:lnTo>
                      <a:pt x="510" y="2211"/>
                    </a:lnTo>
                    <a:lnTo>
                      <a:pt x="511" y="2237"/>
                    </a:lnTo>
                    <a:lnTo>
                      <a:pt x="426" y="2295"/>
                    </a:lnTo>
                    <a:lnTo>
                      <a:pt x="453" y="2349"/>
                    </a:lnTo>
                    <a:lnTo>
                      <a:pt x="426" y="2382"/>
                    </a:lnTo>
                    <a:lnTo>
                      <a:pt x="481" y="2381"/>
                    </a:lnTo>
                    <a:lnTo>
                      <a:pt x="483" y="2436"/>
                    </a:lnTo>
                    <a:lnTo>
                      <a:pt x="511" y="2439"/>
                    </a:lnTo>
                    <a:lnTo>
                      <a:pt x="537" y="2381"/>
                    </a:lnTo>
                    <a:lnTo>
                      <a:pt x="568" y="2352"/>
                    </a:lnTo>
                    <a:lnTo>
                      <a:pt x="625" y="2382"/>
                    </a:lnTo>
                    <a:lnTo>
                      <a:pt x="681" y="2519"/>
                    </a:lnTo>
                    <a:lnTo>
                      <a:pt x="655" y="2607"/>
                    </a:lnTo>
                    <a:lnTo>
                      <a:pt x="625" y="2609"/>
                    </a:lnTo>
                    <a:lnTo>
                      <a:pt x="538" y="2691"/>
                    </a:lnTo>
                    <a:lnTo>
                      <a:pt x="427" y="2691"/>
                    </a:lnTo>
                    <a:lnTo>
                      <a:pt x="481" y="2835"/>
                    </a:lnTo>
                    <a:lnTo>
                      <a:pt x="454" y="2889"/>
                    </a:lnTo>
                    <a:lnTo>
                      <a:pt x="453" y="2976"/>
                    </a:lnTo>
                    <a:lnTo>
                      <a:pt x="538" y="3060"/>
                    </a:lnTo>
                    <a:lnTo>
                      <a:pt x="514" y="3173"/>
                    </a:lnTo>
                    <a:lnTo>
                      <a:pt x="484" y="3201"/>
                    </a:lnTo>
                    <a:lnTo>
                      <a:pt x="483" y="3255"/>
                    </a:lnTo>
                    <a:lnTo>
                      <a:pt x="456" y="3315"/>
                    </a:lnTo>
                    <a:lnTo>
                      <a:pt x="453" y="3345"/>
                    </a:lnTo>
                    <a:lnTo>
                      <a:pt x="513" y="3402"/>
                    </a:lnTo>
                    <a:lnTo>
                      <a:pt x="541" y="3401"/>
                    </a:lnTo>
                    <a:lnTo>
                      <a:pt x="565" y="3372"/>
                    </a:lnTo>
                    <a:lnTo>
                      <a:pt x="592" y="3375"/>
                    </a:lnTo>
                    <a:lnTo>
                      <a:pt x="568" y="3429"/>
                    </a:lnTo>
                    <a:lnTo>
                      <a:pt x="625" y="3399"/>
                    </a:lnTo>
                    <a:lnTo>
                      <a:pt x="681" y="3428"/>
                    </a:lnTo>
                    <a:lnTo>
                      <a:pt x="738" y="3486"/>
                    </a:lnTo>
                    <a:lnTo>
                      <a:pt x="768" y="3485"/>
                    </a:lnTo>
                    <a:lnTo>
                      <a:pt x="793" y="3539"/>
                    </a:lnTo>
                    <a:lnTo>
                      <a:pt x="793" y="3573"/>
                    </a:lnTo>
                    <a:lnTo>
                      <a:pt x="823" y="3600"/>
                    </a:lnTo>
                    <a:lnTo>
                      <a:pt x="852" y="3599"/>
                    </a:lnTo>
                    <a:lnTo>
                      <a:pt x="877" y="3624"/>
                    </a:lnTo>
                    <a:lnTo>
                      <a:pt x="879" y="3657"/>
                    </a:lnTo>
                    <a:lnTo>
                      <a:pt x="937" y="3600"/>
                    </a:lnTo>
                    <a:lnTo>
                      <a:pt x="1023" y="3627"/>
                    </a:lnTo>
                    <a:lnTo>
                      <a:pt x="1050" y="3600"/>
                    </a:lnTo>
                    <a:lnTo>
                      <a:pt x="1165" y="3629"/>
                    </a:lnTo>
                    <a:lnTo>
                      <a:pt x="1218" y="3573"/>
                    </a:lnTo>
                    <a:lnTo>
                      <a:pt x="1305" y="3572"/>
                    </a:lnTo>
                    <a:lnTo>
                      <a:pt x="1333" y="3545"/>
                    </a:lnTo>
                    <a:lnTo>
                      <a:pt x="1392" y="3543"/>
                    </a:lnTo>
                    <a:lnTo>
                      <a:pt x="1449" y="3485"/>
                    </a:lnTo>
                    <a:lnTo>
                      <a:pt x="1532" y="3374"/>
                    </a:lnTo>
                    <a:lnTo>
                      <a:pt x="1504" y="3260"/>
                    </a:lnTo>
                    <a:lnTo>
                      <a:pt x="1532" y="3118"/>
                    </a:lnTo>
                    <a:lnTo>
                      <a:pt x="1532" y="2977"/>
                    </a:lnTo>
                    <a:lnTo>
                      <a:pt x="1447" y="2892"/>
                    </a:lnTo>
                    <a:lnTo>
                      <a:pt x="1334" y="2863"/>
                    </a:lnTo>
                    <a:lnTo>
                      <a:pt x="1362" y="2750"/>
                    </a:lnTo>
                    <a:lnTo>
                      <a:pt x="1334" y="2523"/>
                    </a:lnTo>
                    <a:lnTo>
                      <a:pt x="1306" y="2466"/>
                    </a:lnTo>
                    <a:lnTo>
                      <a:pt x="1391" y="2353"/>
                    </a:lnTo>
                    <a:lnTo>
                      <a:pt x="1306" y="2126"/>
                    </a:lnTo>
                    <a:lnTo>
                      <a:pt x="1249" y="2013"/>
                    </a:lnTo>
                    <a:lnTo>
                      <a:pt x="1249" y="1814"/>
                    </a:lnTo>
                    <a:lnTo>
                      <a:pt x="1220" y="1758"/>
                    </a:lnTo>
                    <a:lnTo>
                      <a:pt x="1164" y="1786"/>
                    </a:lnTo>
                    <a:lnTo>
                      <a:pt x="1079" y="1701"/>
                    </a:lnTo>
                    <a:lnTo>
                      <a:pt x="937" y="1758"/>
                    </a:lnTo>
                    <a:lnTo>
                      <a:pt x="880" y="1814"/>
                    </a:lnTo>
                    <a:lnTo>
                      <a:pt x="824" y="1758"/>
                    </a:lnTo>
                    <a:lnTo>
                      <a:pt x="767" y="1758"/>
                    </a:lnTo>
                    <a:lnTo>
                      <a:pt x="739" y="1673"/>
                    </a:lnTo>
                    <a:lnTo>
                      <a:pt x="767" y="1616"/>
                    </a:lnTo>
                    <a:lnTo>
                      <a:pt x="739" y="1503"/>
                    </a:lnTo>
                    <a:lnTo>
                      <a:pt x="654" y="1446"/>
                    </a:lnTo>
                    <a:lnTo>
                      <a:pt x="767" y="1276"/>
                    </a:lnTo>
                    <a:lnTo>
                      <a:pt x="767" y="1106"/>
                    </a:lnTo>
                    <a:lnTo>
                      <a:pt x="710" y="1049"/>
                    </a:lnTo>
                    <a:lnTo>
                      <a:pt x="710" y="964"/>
                    </a:lnTo>
                    <a:lnTo>
                      <a:pt x="795" y="936"/>
                    </a:lnTo>
                    <a:lnTo>
                      <a:pt x="795" y="765"/>
                    </a:lnTo>
                    <a:lnTo>
                      <a:pt x="824" y="709"/>
                    </a:lnTo>
                    <a:lnTo>
                      <a:pt x="767" y="624"/>
                    </a:lnTo>
                    <a:lnTo>
                      <a:pt x="767" y="510"/>
                    </a:lnTo>
                    <a:lnTo>
                      <a:pt x="739" y="454"/>
                    </a:lnTo>
                    <a:lnTo>
                      <a:pt x="682" y="312"/>
                    </a:lnTo>
                    <a:lnTo>
                      <a:pt x="739" y="255"/>
                    </a:lnTo>
                    <a:lnTo>
                      <a:pt x="682" y="198"/>
                    </a:lnTo>
                    <a:lnTo>
                      <a:pt x="654" y="113"/>
                    </a:lnTo>
                    <a:lnTo>
                      <a:pt x="654" y="57"/>
                    </a:lnTo>
                    <a:lnTo>
                      <a:pt x="625" y="0"/>
                    </a:lnTo>
                    <a:lnTo>
                      <a:pt x="483" y="142"/>
                    </a:lnTo>
                    <a:lnTo>
                      <a:pt x="512" y="198"/>
                    </a:lnTo>
                    <a:lnTo>
                      <a:pt x="455" y="369"/>
                    </a:lnTo>
                    <a:lnTo>
                      <a:pt x="370" y="340"/>
                    </a:lnTo>
                    <a:lnTo>
                      <a:pt x="313" y="425"/>
                    </a:lnTo>
                    <a:lnTo>
                      <a:pt x="285" y="482"/>
                    </a:lnTo>
                    <a:lnTo>
                      <a:pt x="342" y="539"/>
                    </a:lnTo>
                    <a:lnTo>
                      <a:pt x="285" y="624"/>
                    </a:lnTo>
                    <a:lnTo>
                      <a:pt x="257" y="794"/>
                    </a:lnTo>
                    <a:lnTo>
                      <a:pt x="342" y="822"/>
                    </a:lnTo>
                    <a:lnTo>
                      <a:pt x="313" y="936"/>
                    </a:lnTo>
                    <a:lnTo>
                      <a:pt x="313" y="992"/>
                    </a:lnTo>
                    <a:lnTo>
                      <a:pt x="172" y="1049"/>
                    </a:lnTo>
                    <a:lnTo>
                      <a:pt x="200" y="1162"/>
                    </a:lnTo>
                    <a:lnTo>
                      <a:pt x="285" y="1191"/>
                    </a:lnTo>
                    <a:lnTo>
                      <a:pt x="228" y="1247"/>
                    </a:lnTo>
                    <a:lnTo>
                      <a:pt x="313" y="1332"/>
                    </a:lnTo>
                    <a:lnTo>
                      <a:pt x="228" y="1503"/>
                    </a:lnTo>
                    <a:lnTo>
                      <a:pt x="172" y="1474"/>
                    </a:lnTo>
                    <a:lnTo>
                      <a:pt x="58" y="153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Freeform 31">
                <a:extLst>
                  <a:ext uri="{FF2B5EF4-FFF2-40B4-BE49-F238E27FC236}">
                    <a16:creationId xmlns:a16="http://schemas.microsoft.com/office/drawing/2014/main" id="{1F699DBD-A0E9-43AB-9515-B7FA80594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1" y="2542"/>
                <a:ext cx="1105" cy="1276"/>
              </a:xfrm>
              <a:custGeom>
                <a:avLst/>
                <a:gdLst>
                  <a:gd name="T0" fmla="*/ 368 w 1105"/>
                  <a:gd name="T1" fmla="*/ 1191 h 1276"/>
                  <a:gd name="T2" fmla="*/ 311 w 1105"/>
                  <a:gd name="T3" fmla="*/ 1162 h 1276"/>
                  <a:gd name="T4" fmla="*/ 255 w 1105"/>
                  <a:gd name="T5" fmla="*/ 1021 h 1276"/>
                  <a:gd name="T6" fmla="*/ 198 w 1105"/>
                  <a:gd name="T7" fmla="*/ 907 h 1276"/>
                  <a:gd name="T8" fmla="*/ 226 w 1105"/>
                  <a:gd name="T9" fmla="*/ 624 h 1276"/>
                  <a:gd name="T10" fmla="*/ 28 w 1105"/>
                  <a:gd name="T11" fmla="*/ 510 h 1276"/>
                  <a:gd name="T12" fmla="*/ 28 w 1105"/>
                  <a:gd name="T13" fmla="*/ 170 h 1276"/>
                  <a:gd name="T14" fmla="*/ 85 w 1105"/>
                  <a:gd name="T15" fmla="*/ 0 h 1276"/>
                  <a:gd name="T16" fmla="*/ 198 w 1105"/>
                  <a:gd name="T17" fmla="*/ 113 h 1276"/>
                  <a:gd name="T18" fmla="*/ 340 w 1105"/>
                  <a:gd name="T19" fmla="*/ 113 h 1276"/>
                  <a:gd name="T20" fmla="*/ 481 w 1105"/>
                  <a:gd name="T21" fmla="*/ 199 h 1276"/>
                  <a:gd name="T22" fmla="*/ 567 w 1105"/>
                  <a:gd name="T23" fmla="*/ 28 h 1276"/>
                  <a:gd name="T24" fmla="*/ 567 w 1105"/>
                  <a:gd name="T25" fmla="*/ 113 h 1276"/>
                  <a:gd name="T26" fmla="*/ 623 w 1105"/>
                  <a:gd name="T27" fmla="*/ 199 h 1276"/>
                  <a:gd name="T28" fmla="*/ 680 w 1105"/>
                  <a:gd name="T29" fmla="*/ 284 h 1276"/>
                  <a:gd name="T30" fmla="*/ 765 w 1105"/>
                  <a:gd name="T31" fmla="*/ 255 h 1276"/>
                  <a:gd name="T32" fmla="*/ 765 w 1105"/>
                  <a:gd name="T33" fmla="*/ 312 h 1276"/>
                  <a:gd name="T34" fmla="*/ 822 w 1105"/>
                  <a:gd name="T35" fmla="*/ 284 h 1276"/>
                  <a:gd name="T36" fmla="*/ 935 w 1105"/>
                  <a:gd name="T37" fmla="*/ 312 h 1276"/>
                  <a:gd name="T38" fmla="*/ 992 w 1105"/>
                  <a:gd name="T39" fmla="*/ 397 h 1276"/>
                  <a:gd name="T40" fmla="*/ 1077 w 1105"/>
                  <a:gd name="T41" fmla="*/ 369 h 1276"/>
                  <a:gd name="T42" fmla="*/ 1105 w 1105"/>
                  <a:gd name="T43" fmla="*/ 482 h 1276"/>
                  <a:gd name="T44" fmla="*/ 822 w 1105"/>
                  <a:gd name="T45" fmla="*/ 510 h 1276"/>
                  <a:gd name="T46" fmla="*/ 680 w 1105"/>
                  <a:gd name="T47" fmla="*/ 765 h 1276"/>
                  <a:gd name="T48" fmla="*/ 595 w 1105"/>
                  <a:gd name="T49" fmla="*/ 879 h 1276"/>
                  <a:gd name="T50" fmla="*/ 481 w 1105"/>
                  <a:gd name="T51" fmla="*/ 1021 h 1276"/>
                  <a:gd name="T52" fmla="*/ 538 w 1105"/>
                  <a:gd name="T53" fmla="*/ 1162 h 1276"/>
                  <a:gd name="T54" fmla="*/ 567 w 1105"/>
                  <a:gd name="T55" fmla="*/ 1106 h 1276"/>
                  <a:gd name="T56" fmla="*/ 510 w 1105"/>
                  <a:gd name="T57" fmla="*/ 1021 h 1276"/>
                  <a:gd name="T58" fmla="*/ 567 w 1105"/>
                  <a:gd name="T59" fmla="*/ 964 h 1276"/>
                  <a:gd name="T60" fmla="*/ 652 w 1105"/>
                  <a:gd name="T61" fmla="*/ 1021 h 1276"/>
                  <a:gd name="T62" fmla="*/ 567 w 1105"/>
                  <a:gd name="T63" fmla="*/ 1191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276">
                    <a:moveTo>
                      <a:pt x="425" y="1276"/>
                    </a:moveTo>
                    <a:lnTo>
                      <a:pt x="368" y="1191"/>
                    </a:lnTo>
                    <a:lnTo>
                      <a:pt x="311" y="1191"/>
                    </a:lnTo>
                    <a:lnTo>
                      <a:pt x="311" y="1162"/>
                    </a:lnTo>
                    <a:lnTo>
                      <a:pt x="283" y="1134"/>
                    </a:lnTo>
                    <a:lnTo>
                      <a:pt x="255" y="1021"/>
                    </a:lnTo>
                    <a:lnTo>
                      <a:pt x="226" y="1021"/>
                    </a:lnTo>
                    <a:lnTo>
                      <a:pt x="198" y="907"/>
                    </a:lnTo>
                    <a:lnTo>
                      <a:pt x="226" y="765"/>
                    </a:lnTo>
                    <a:lnTo>
                      <a:pt x="226" y="624"/>
                    </a:lnTo>
                    <a:lnTo>
                      <a:pt x="141" y="539"/>
                    </a:lnTo>
                    <a:lnTo>
                      <a:pt x="28" y="510"/>
                    </a:lnTo>
                    <a:lnTo>
                      <a:pt x="56" y="397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85" y="0"/>
                    </a:lnTo>
                    <a:lnTo>
                      <a:pt x="170" y="57"/>
                    </a:lnTo>
                    <a:lnTo>
                      <a:pt x="198" y="113"/>
                    </a:lnTo>
                    <a:lnTo>
                      <a:pt x="226" y="142"/>
                    </a:lnTo>
                    <a:lnTo>
                      <a:pt x="340" y="113"/>
                    </a:lnTo>
                    <a:lnTo>
                      <a:pt x="425" y="142"/>
                    </a:lnTo>
                    <a:lnTo>
                      <a:pt x="481" y="199"/>
                    </a:lnTo>
                    <a:lnTo>
                      <a:pt x="538" y="85"/>
                    </a:lnTo>
                    <a:lnTo>
                      <a:pt x="567" y="28"/>
                    </a:lnTo>
                    <a:lnTo>
                      <a:pt x="595" y="28"/>
                    </a:lnTo>
                    <a:lnTo>
                      <a:pt x="567" y="113"/>
                    </a:lnTo>
                    <a:lnTo>
                      <a:pt x="623" y="142"/>
                    </a:lnTo>
                    <a:lnTo>
                      <a:pt x="623" y="199"/>
                    </a:lnTo>
                    <a:lnTo>
                      <a:pt x="652" y="227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65" y="255"/>
                    </a:lnTo>
                    <a:lnTo>
                      <a:pt x="793" y="284"/>
                    </a:lnTo>
                    <a:lnTo>
                      <a:pt x="765" y="312"/>
                    </a:lnTo>
                    <a:lnTo>
                      <a:pt x="793" y="312"/>
                    </a:lnTo>
                    <a:lnTo>
                      <a:pt x="822" y="284"/>
                    </a:lnTo>
                    <a:lnTo>
                      <a:pt x="878" y="340"/>
                    </a:lnTo>
                    <a:lnTo>
                      <a:pt x="935" y="312"/>
                    </a:lnTo>
                    <a:lnTo>
                      <a:pt x="963" y="397"/>
                    </a:lnTo>
                    <a:lnTo>
                      <a:pt x="992" y="397"/>
                    </a:lnTo>
                    <a:lnTo>
                      <a:pt x="1020" y="369"/>
                    </a:lnTo>
                    <a:lnTo>
                      <a:pt x="1077" y="369"/>
                    </a:lnTo>
                    <a:lnTo>
                      <a:pt x="1077" y="454"/>
                    </a:lnTo>
                    <a:lnTo>
                      <a:pt x="1105" y="482"/>
                    </a:lnTo>
                    <a:lnTo>
                      <a:pt x="963" y="482"/>
                    </a:lnTo>
                    <a:lnTo>
                      <a:pt x="822" y="510"/>
                    </a:lnTo>
                    <a:lnTo>
                      <a:pt x="737" y="567"/>
                    </a:lnTo>
                    <a:lnTo>
                      <a:pt x="680" y="765"/>
                    </a:lnTo>
                    <a:lnTo>
                      <a:pt x="567" y="851"/>
                    </a:lnTo>
                    <a:lnTo>
                      <a:pt x="595" y="879"/>
                    </a:lnTo>
                    <a:lnTo>
                      <a:pt x="510" y="936"/>
                    </a:lnTo>
                    <a:lnTo>
                      <a:pt x="481" y="1021"/>
                    </a:lnTo>
                    <a:lnTo>
                      <a:pt x="510" y="1134"/>
                    </a:lnTo>
                    <a:lnTo>
                      <a:pt x="538" y="1162"/>
                    </a:lnTo>
                    <a:lnTo>
                      <a:pt x="538" y="1134"/>
                    </a:lnTo>
                    <a:lnTo>
                      <a:pt x="567" y="1106"/>
                    </a:lnTo>
                    <a:lnTo>
                      <a:pt x="510" y="1077"/>
                    </a:lnTo>
                    <a:lnTo>
                      <a:pt x="510" y="1021"/>
                    </a:lnTo>
                    <a:lnTo>
                      <a:pt x="595" y="1021"/>
                    </a:lnTo>
                    <a:lnTo>
                      <a:pt x="567" y="964"/>
                    </a:lnTo>
                    <a:lnTo>
                      <a:pt x="595" y="964"/>
                    </a:lnTo>
                    <a:lnTo>
                      <a:pt x="652" y="1021"/>
                    </a:lnTo>
                    <a:lnTo>
                      <a:pt x="623" y="1106"/>
                    </a:lnTo>
                    <a:lnTo>
                      <a:pt x="567" y="1191"/>
                    </a:lnTo>
                    <a:lnTo>
                      <a:pt x="425" y="127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9" name="Group 57">
              <a:extLst>
                <a:ext uri="{FF2B5EF4-FFF2-40B4-BE49-F238E27FC236}">
                  <a16:creationId xmlns:a16="http://schemas.microsoft.com/office/drawing/2014/main" id="{2C54B64C-3805-49E2-9202-385C3C3707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294" y="2057000"/>
              <a:ext cx="7024798" cy="4363756"/>
              <a:chOff x="460" y="1266"/>
              <a:chExt cx="7257" cy="4508"/>
            </a:xfrm>
          </p:grpSpPr>
          <p:sp>
            <p:nvSpPr>
              <p:cNvPr id="120" name="Freeform 8">
                <a:extLst>
                  <a:ext uri="{FF2B5EF4-FFF2-40B4-BE49-F238E27FC236}">
                    <a16:creationId xmlns:a16="http://schemas.microsoft.com/office/drawing/2014/main" id="{94474D02-E744-4988-8BE4-013552122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9" y="4045"/>
                <a:ext cx="56" cy="1"/>
              </a:xfrm>
              <a:custGeom>
                <a:avLst/>
                <a:gdLst>
                  <a:gd name="T0" fmla="*/ 56 w 56"/>
                  <a:gd name="T1" fmla="*/ 0 h 1"/>
                  <a:gd name="T2" fmla="*/ 0 w 56"/>
                  <a:gd name="T3" fmla="*/ 0 h 1"/>
                  <a:gd name="T4" fmla="*/ 56 w 56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1">
                    <a:moveTo>
                      <a:pt x="56" y="0"/>
                    </a:move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9">
                <a:extLst>
                  <a:ext uri="{FF2B5EF4-FFF2-40B4-BE49-F238E27FC236}">
                    <a16:creationId xmlns:a16="http://schemas.microsoft.com/office/drawing/2014/main" id="{656CC8D3-985A-45FC-B707-6A8F3965A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7" y="1777"/>
                <a:ext cx="1050" cy="1984"/>
              </a:xfrm>
              <a:custGeom>
                <a:avLst/>
                <a:gdLst>
                  <a:gd name="T0" fmla="*/ 142 w 1049"/>
                  <a:gd name="T1" fmla="*/ 1786 h 1984"/>
                  <a:gd name="T2" fmla="*/ 227 w 1049"/>
                  <a:gd name="T3" fmla="*/ 1644 h 1984"/>
                  <a:gd name="T4" fmla="*/ 170 w 1049"/>
                  <a:gd name="T5" fmla="*/ 1530 h 1984"/>
                  <a:gd name="T6" fmla="*/ 198 w 1049"/>
                  <a:gd name="T7" fmla="*/ 1474 h 1984"/>
                  <a:gd name="T8" fmla="*/ 255 w 1049"/>
                  <a:gd name="T9" fmla="*/ 1304 h 1984"/>
                  <a:gd name="T10" fmla="*/ 57 w 1049"/>
                  <a:gd name="T11" fmla="*/ 1190 h 1984"/>
                  <a:gd name="T12" fmla="*/ 0 w 1049"/>
                  <a:gd name="T13" fmla="*/ 1077 h 1984"/>
                  <a:gd name="T14" fmla="*/ 113 w 1049"/>
                  <a:gd name="T15" fmla="*/ 822 h 1984"/>
                  <a:gd name="T16" fmla="*/ 170 w 1049"/>
                  <a:gd name="T17" fmla="*/ 652 h 1984"/>
                  <a:gd name="T18" fmla="*/ 85 w 1049"/>
                  <a:gd name="T19" fmla="*/ 538 h 1984"/>
                  <a:gd name="T20" fmla="*/ 0 w 1049"/>
                  <a:gd name="T21" fmla="*/ 482 h 1984"/>
                  <a:gd name="T22" fmla="*/ 85 w 1049"/>
                  <a:gd name="T23" fmla="*/ 397 h 1984"/>
                  <a:gd name="T24" fmla="*/ 113 w 1049"/>
                  <a:gd name="T25" fmla="*/ 255 h 1984"/>
                  <a:gd name="T26" fmla="*/ 198 w 1049"/>
                  <a:gd name="T27" fmla="*/ 141 h 1984"/>
                  <a:gd name="T28" fmla="*/ 283 w 1049"/>
                  <a:gd name="T29" fmla="*/ 28 h 1984"/>
                  <a:gd name="T30" fmla="*/ 397 w 1049"/>
                  <a:gd name="T31" fmla="*/ 56 h 1984"/>
                  <a:gd name="T32" fmla="*/ 368 w 1049"/>
                  <a:gd name="T33" fmla="*/ 141 h 1984"/>
                  <a:gd name="T34" fmla="*/ 510 w 1049"/>
                  <a:gd name="T35" fmla="*/ 255 h 1984"/>
                  <a:gd name="T36" fmla="*/ 595 w 1049"/>
                  <a:gd name="T37" fmla="*/ 340 h 1984"/>
                  <a:gd name="T38" fmla="*/ 652 w 1049"/>
                  <a:gd name="T39" fmla="*/ 453 h 1984"/>
                  <a:gd name="T40" fmla="*/ 765 w 1049"/>
                  <a:gd name="T41" fmla="*/ 482 h 1984"/>
                  <a:gd name="T42" fmla="*/ 850 w 1049"/>
                  <a:gd name="T43" fmla="*/ 538 h 1984"/>
                  <a:gd name="T44" fmla="*/ 879 w 1049"/>
                  <a:gd name="T45" fmla="*/ 623 h 1984"/>
                  <a:gd name="T46" fmla="*/ 794 w 1049"/>
                  <a:gd name="T47" fmla="*/ 708 h 1984"/>
                  <a:gd name="T48" fmla="*/ 794 w 1049"/>
                  <a:gd name="T49" fmla="*/ 793 h 1984"/>
                  <a:gd name="T50" fmla="*/ 850 w 1049"/>
                  <a:gd name="T51" fmla="*/ 850 h 1984"/>
                  <a:gd name="T52" fmla="*/ 907 w 1049"/>
                  <a:gd name="T53" fmla="*/ 793 h 1984"/>
                  <a:gd name="T54" fmla="*/ 992 w 1049"/>
                  <a:gd name="T55" fmla="*/ 793 h 1984"/>
                  <a:gd name="T56" fmla="*/ 1021 w 1049"/>
                  <a:gd name="T57" fmla="*/ 1020 h 1984"/>
                  <a:gd name="T58" fmla="*/ 907 w 1049"/>
                  <a:gd name="T59" fmla="*/ 1105 h 1984"/>
                  <a:gd name="T60" fmla="*/ 850 w 1049"/>
                  <a:gd name="T61" fmla="*/ 1247 h 1984"/>
                  <a:gd name="T62" fmla="*/ 822 w 1049"/>
                  <a:gd name="T63" fmla="*/ 1389 h 1984"/>
                  <a:gd name="T64" fmla="*/ 879 w 1049"/>
                  <a:gd name="T65" fmla="*/ 1587 h 1984"/>
                  <a:gd name="T66" fmla="*/ 737 w 1049"/>
                  <a:gd name="T67" fmla="*/ 1502 h 1984"/>
                  <a:gd name="T68" fmla="*/ 709 w 1049"/>
                  <a:gd name="T69" fmla="*/ 1587 h 1984"/>
                  <a:gd name="T70" fmla="*/ 652 w 1049"/>
                  <a:gd name="T71" fmla="*/ 1530 h 1984"/>
                  <a:gd name="T72" fmla="*/ 567 w 1049"/>
                  <a:gd name="T73" fmla="*/ 1701 h 1984"/>
                  <a:gd name="T74" fmla="*/ 510 w 1049"/>
                  <a:gd name="T75" fmla="*/ 1871 h 1984"/>
                  <a:gd name="T76" fmla="*/ 454 w 1049"/>
                  <a:gd name="T77" fmla="*/ 1956 h 1984"/>
                  <a:gd name="T78" fmla="*/ 340 w 1049"/>
                  <a:gd name="T79" fmla="*/ 1956 h 1984"/>
                  <a:gd name="T80" fmla="*/ 340 w 1049"/>
                  <a:gd name="T81" fmla="*/ 1871 h 1984"/>
                  <a:gd name="T82" fmla="*/ 255 w 1049"/>
                  <a:gd name="T83" fmla="*/ 1842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49" h="1984">
                    <a:moveTo>
                      <a:pt x="198" y="1842"/>
                    </a:moveTo>
                    <a:lnTo>
                      <a:pt x="142" y="1786"/>
                    </a:lnTo>
                    <a:lnTo>
                      <a:pt x="57" y="1729"/>
                    </a:lnTo>
                    <a:lnTo>
                      <a:pt x="227" y="1644"/>
                    </a:lnTo>
                    <a:lnTo>
                      <a:pt x="227" y="1587"/>
                    </a:lnTo>
                    <a:lnTo>
                      <a:pt x="170" y="1530"/>
                    </a:lnTo>
                    <a:lnTo>
                      <a:pt x="170" y="1502"/>
                    </a:lnTo>
                    <a:lnTo>
                      <a:pt x="198" y="1474"/>
                    </a:lnTo>
                    <a:lnTo>
                      <a:pt x="198" y="1389"/>
                    </a:lnTo>
                    <a:lnTo>
                      <a:pt x="255" y="1304"/>
                    </a:lnTo>
                    <a:lnTo>
                      <a:pt x="170" y="1190"/>
                    </a:lnTo>
                    <a:lnTo>
                      <a:pt x="57" y="1190"/>
                    </a:lnTo>
                    <a:lnTo>
                      <a:pt x="57" y="1134"/>
                    </a:lnTo>
                    <a:lnTo>
                      <a:pt x="0" y="1077"/>
                    </a:lnTo>
                    <a:lnTo>
                      <a:pt x="0" y="964"/>
                    </a:lnTo>
                    <a:lnTo>
                      <a:pt x="113" y="822"/>
                    </a:lnTo>
                    <a:lnTo>
                      <a:pt x="170" y="765"/>
                    </a:lnTo>
                    <a:lnTo>
                      <a:pt x="170" y="652"/>
                    </a:lnTo>
                    <a:lnTo>
                      <a:pt x="57" y="567"/>
                    </a:lnTo>
                    <a:lnTo>
                      <a:pt x="85" y="538"/>
                    </a:lnTo>
                    <a:lnTo>
                      <a:pt x="57" y="482"/>
                    </a:lnTo>
                    <a:lnTo>
                      <a:pt x="0" y="482"/>
                    </a:lnTo>
                    <a:lnTo>
                      <a:pt x="28" y="425"/>
                    </a:lnTo>
                    <a:lnTo>
                      <a:pt x="85" y="397"/>
                    </a:lnTo>
                    <a:lnTo>
                      <a:pt x="57" y="283"/>
                    </a:lnTo>
                    <a:lnTo>
                      <a:pt x="113" y="255"/>
                    </a:lnTo>
                    <a:lnTo>
                      <a:pt x="113" y="141"/>
                    </a:lnTo>
                    <a:lnTo>
                      <a:pt x="198" y="141"/>
                    </a:lnTo>
                    <a:lnTo>
                      <a:pt x="198" y="85"/>
                    </a:lnTo>
                    <a:lnTo>
                      <a:pt x="283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397" y="85"/>
                    </a:lnTo>
                    <a:lnTo>
                      <a:pt x="368" y="141"/>
                    </a:lnTo>
                    <a:lnTo>
                      <a:pt x="454" y="226"/>
                    </a:lnTo>
                    <a:lnTo>
                      <a:pt x="510" y="255"/>
                    </a:lnTo>
                    <a:lnTo>
                      <a:pt x="567" y="311"/>
                    </a:lnTo>
                    <a:lnTo>
                      <a:pt x="595" y="340"/>
                    </a:lnTo>
                    <a:lnTo>
                      <a:pt x="595" y="425"/>
                    </a:lnTo>
                    <a:lnTo>
                      <a:pt x="652" y="453"/>
                    </a:lnTo>
                    <a:lnTo>
                      <a:pt x="652" y="510"/>
                    </a:lnTo>
                    <a:lnTo>
                      <a:pt x="765" y="482"/>
                    </a:lnTo>
                    <a:lnTo>
                      <a:pt x="822" y="538"/>
                    </a:lnTo>
                    <a:lnTo>
                      <a:pt x="850" y="538"/>
                    </a:lnTo>
                    <a:lnTo>
                      <a:pt x="907" y="595"/>
                    </a:lnTo>
                    <a:lnTo>
                      <a:pt x="879" y="623"/>
                    </a:lnTo>
                    <a:lnTo>
                      <a:pt x="879" y="652"/>
                    </a:lnTo>
                    <a:lnTo>
                      <a:pt x="794" y="708"/>
                    </a:lnTo>
                    <a:lnTo>
                      <a:pt x="822" y="765"/>
                    </a:lnTo>
                    <a:lnTo>
                      <a:pt x="794" y="793"/>
                    </a:lnTo>
                    <a:lnTo>
                      <a:pt x="850" y="793"/>
                    </a:lnTo>
                    <a:lnTo>
                      <a:pt x="850" y="850"/>
                    </a:lnTo>
                    <a:lnTo>
                      <a:pt x="879" y="850"/>
                    </a:lnTo>
                    <a:lnTo>
                      <a:pt x="907" y="793"/>
                    </a:lnTo>
                    <a:lnTo>
                      <a:pt x="935" y="765"/>
                    </a:lnTo>
                    <a:lnTo>
                      <a:pt x="992" y="793"/>
                    </a:lnTo>
                    <a:lnTo>
                      <a:pt x="1049" y="935"/>
                    </a:lnTo>
                    <a:lnTo>
                      <a:pt x="1021" y="1020"/>
                    </a:lnTo>
                    <a:lnTo>
                      <a:pt x="992" y="1020"/>
                    </a:lnTo>
                    <a:lnTo>
                      <a:pt x="907" y="1105"/>
                    </a:lnTo>
                    <a:lnTo>
                      <a:pt x="794" y="1105"/>
                    </a:lnTo>
                    <a:lnTo>
                      <a:pt x="850" y="1247"/>
                    </a:lnTo>
                    <a:lnTo>
                      <a:pt x="822" y="1304"/>
                    </a:lnTo>
                    <a:lnTo>
                      <a:pt x="822" y="1389"/>
                    </a:lnTo>
                    <a:lnTo>
                      <a:pt x="907" y="1474"/>
                    </a:lnTo>
                    <a:lnTo>
                      <a:pt x="879" y="1587"/>
                    </a:lnTo>
                    <a:lnTo>
                      <a:pt x="794" y="1502"/>
                    </a:lnTo>
                    <a:lnTo>
                      <a:pt x="737" y="1502"/>
                    </a:lnTo>
                    <a:lnTo>
                      <a:pt x="765" y="1559"/>
                    </a:lnTo>
                    <a:lnTo>
                      <a:pt x="709" y="1587"/>
                    </a:lnTo>
                    <a:lnTo>
                      <a:pt x="709" y="1530"/>
                    </a:lnTo>
                    <a:lnTo>
                      <a:pt x="652" y="1530"/>
                    </a:lnTo>
                    <a:lnTo>
                      <a:pt x="624" y="1672"/>
                    </a:lnTo>
                    <a:lnTo>
                      <a:pt x="567" y="1701"/>
                    </a:lnTo>
                    <a:lnTo>
                      <a:pt x="567" y="1757"/>
                    </a:lnTo>
                    <a:lnTo>
                      <a:pt x="510" y="1871"/>
                    </a:lnTo>
                    <a:lnTo>
                      <a:pt x="454" y="1899"/>
                    </a:lnTo>
                    <a:lnTo>
                      <a:pt x="454" y="1956"/>
                    </a:lnTo>
                    <a:lnTo>
                      <a:pt x="425" y="1984"/>
                    </a:lnTo>
                    <a:lnTo>
                      <a:pt x="340" y="1956"/>
                    </a:lnTo>
                    <a:lnTo>
                      <a:pt x="340" y="1899"/>
                    </a:lnTo>
                    <a:lnTo>
                      <a:pt x="340" y="1871"/>
                    </a:lnTo>
                    <a:lnTo>
                      <a:pt x="283" y="1871"/>
                    </a:lnTo>
                    <a:lnTo>
                      <a:pt x="255" y="1842"/>
                    </a:lnTo>
                    <a:lnTo>
                      <a:pt x="198" y="18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10">
                <a:extLst>
                  <a:ext uri="{FF2B5EF4-FFF2-40B4-BE49-F238E27FC236}">
                    <a16:creationId xmlns:a16="http://schemas.microsoft.com/office/drawing/2014/main" id="{E6A72C3F-1B87-4F25-A9C2-6424906C0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5" y="3279"/>
                <a:ext cx="1049" cy="1503"/>
              </a:xfrm>
              <a:custGeom>
                <a:avLst/>
                <a:gdLst>
                  <a:gd name="T0" fmla="*/ 85 w 1049"/>
                  <a:gd name="T1" fmla="*/ 397 h 1503"/>
                  <a:gd name="T2" fmla="*/ 0 w 1049"/>
                  <a:gd name="T3" fmla="*/ 482 h 1503"/>
                  <a:gd name="T4" fmla="*/ 0 w 1049"/>
                  <a:gd name="T5" fmla="*/ 681 h 1503"/>
                  <a:gd name="T6" fmla="*/ 141 w 1049"/>
                  <a:gd name="T7" fmla="*/ 737 h 1503"/>
                  <a:gd name="T8" fmla="*/ 198 w 1049"/>
                  <a:gd name="T9" fmla="*/ 851 h 1503"/>
                  <a:gd name="T10" fmla="*/ 141 w 1049"/>
                  <a:gd name="T11" fmla="*/ 964 h 1503"/>
                  <a:gd name="T12" fmla="*/ 255 w 1049"/>
                  <a:gd name="T13" fmla="*/ 1106 h 1503"/>
                  <a:gd name="T14" fmla="*/ 340 w 1049"/>
                  <a:gd name="T15" fmla="*/ 1191 h 1503"/>
                  <a:gd name="T16" fmla="*/ 397 w 1049"/>
                  <a:gd name="T17" fmla="*/ 1333 h 1503"/>
                  <a:gd name="T18" fmla="*/ 453 w 1049"/>
                  <a:gd name="T19" fmla="*/ 1418 h 1503"/>
                  <a:gd name="T20" fmla="*/ 510 w 1049"/>
                  <a:gd name="T21" fmla="*/ 1361 h 1503"/>
                  <a:gd name="T22" fmla="*/ 567 w 1049"/>
                  <a:gd name="T23" fmla="*/ 1446 h 1503"/>
                  <a:gd name="T24" fmla="*/ 652 w 1049"/>
                  <a:gd name="T25" fmla="*/ 1418 h 1503"/>
                  <a:gd name="T26" fmla="*/ 964 w 1049"/>
                  <a:gd name="T27" fmla="*/ 1503 h 1503"/>
                  <a:gd name="T28" fmla="*/ 992 w 1049"/>
                  <a:gd name="T29" fmla="*/ 1446 h 1503"/>
                  <a:gd name="T30" fmla="*/ 1049 w 1049"/>
                  <a:gd name="T31" fmla="*/ 1389 h 1503"/>
                  <a:gd name="T32" fmla="*/ 907 w 1049"/>
                  <a:gd name="T33" fmla="*/ 1276 h 1503"/>
                  <a:gd name="T34" fmla="*/ 964 w 1049"/>
                  <a:gd name="T35" fmla="*/ 1248 h 1503"/>
                  <a:gd name="T36" fmla="*/ 878 w 1049"/>
                  <a:gd name="T37" fmla="*/ 1191 h 1503"/>
                  <a:gd name="T38" fmla="*/ 878 w 1049"/>
                  <a:gd name="T39" fmla="*/ 1134 h 1503"/>
                  <a:gd name="T40" fmla="*/ 822 w 1049"/>
                  <a:gd name="T41" fmla="*/ 1049 h 1503"/>
                  <a:gd name="T42" fmla="*/ 737 w 1049"/>
                  <a:gd name="T43" fmla="*/ 907 h 1503"/>
                  <a:gd name="T44" fmla="*/ 680 w 1049"/>
                  <a:gd name="T45" fmla="*/ 851 h 1503"/>
                  <a:gd name="T46" fmla="*/ 680 w 1049"/>
                  <a:gd name="T47" fmla="*/ 794 h 1503"/>
                  <a:gd name="T48" fmla="*/ 623 w 1049"/>
                  <a:gd name="T49" fmla="*/ 737 h 1503"/>
                  <a:gd name="T50" fmla="*/ 652 w 1049"/>
                  <a:gd name="T51" fmla="*/ 567 h 1503"/>
                  <a:gd name="T52" fmla="*/ 737 w 1049"/>
                  <a:gd name="T53" fmla="*/ 454 h 1503"/>
                  <a:gd name="T54" fmla="*/ 765 w 1049"/>
                  <a:gd name="T55" fmla="*/ 340 h 1503"/>
                  <a:gd name="T56" fmla="*/ 765 w 1049"/>
                  <a:gd name="T57" fmla="*/ 255 h 1503"/>
                  <a:gd name="T58" fmla="*/ 793 w 1049"/>
                  <a:gd name="T59" fmla="*/ 170 h 1503"/>
                  <a:gd name="T60" fmla="*/ 822 w 1049"/>
                  <a:gd name="T61" fmla="*/ 85 h 1503"/>
                  <a:gd name="T62" fmla="*/ 680 w 1049"/>
                  <a:gd name="T63" fmla="*/ 0 h 1503"/>
                  <a:gd name="T64" fmla="*/ 652 w 1049"/>
                  <a:gd name="T65" fmla="*/ 85 h 1503"/>
                  <a:gd name="T66" fmla="*/ 595 w 1049"/>
                  <a:gd name="T67" fmla="*/ 28 h 1503"/>
                  <a:gd name="T68" fmla="*/ 510 w 1049"/>
                  <a:gd name="T69" fmla="*/ 199 h 1503"/>
                  <a:gd name="T70" fmla="*/ 453 w 1049"/>
                  <a:gd name="T71" fmla="*/ 369 h 1503"/>
                  <a:gd name="T72" fmla="*/ 397 w 1049"/>
                  <a:gd name="T73" fmla="*/ 454 h 1503"/>
                  <a:gd name="T74" fmla="*/ 283 w 1049"/>
                  <a:gd name="T75" fmla="*/ 454 h 1503"/>
                  <a:gd name="T76" fmla="*/ 226 w 1049"/>
                  <a:gd name="T77" fmla="*/ 369 h 1503"/>
                  <a:gd name="T78" fmla="*/ 141 w 1049"/>
                  <a:gd name="T79" fmla="*/ 340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49" h="1503">
                    <a:moveTo>
                      <a:pt x="141" y="340"/>
                    </a:moveTo>
                    <a:lnTo>
                      <a:pt x="85" y="397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28" y="624"/>
                    </a:lnTo>
                    <a:lnTo>
                      <a:pt x="0" y="681"/>
                    </a:lnTo>
                    <a:lnTo>
                      <a:pt x="85" y="681"/>
                    </a:lnTo>
                    <a:lnTo>
                      <a:pt x="141" y="737"/>
                    </a:lnTo>
                    <a:lnTo>
                      <a:pt x="113" y="794"/>
                    </a:lnTo>
                    <a:lnTo>
                      <a:pt x="198" y="851"/>
                    </a:lnTo>
                    <a:lnTo>
                      <a:pt x="198" y="907"/>
                    </a:lnTo>
                    <a:lnTo>
                      <a:pt x="141" y="964"/>
                    </a:lnTo>
                    <a:lnTo>
                      <a:pt x="141" y="1077"/>
                    </a:lnTo>
                    <a:lnTo>
                      <a:pt x="255" y="1106"/>
                    </a:lnTo>
                    <a:lnTo>
                      <a:pt x="255" y="1162"/>
                    </a:lnTo>
                    <a:lnTo>
                      <a:pt x="340" y="1191"/>
                    </a:lnTo>
                    <a:lnTo>
                      <a:pt x="397" y="1248"/>
                    </a:lnTo>
                    <a:lnTo>
                      <a:pt x="397" y="1333"/>
                    </a:lnTo>
                    <a:lnTo>
                      <a:pt x="425" y="1333"/>
                    </a:lnTo>
                    <a:lnTo>
                      <a:pt x="453" y="1418"/>
                    </a:lnTo>
                    <a:lnTo>
                      <a:pt x="510" y="1418"/>
                    </a:lnTo>
                    <a:lnTo>
                      <a:pt x="510" y="1361"/>
                    </a:lnTo>
                    <a:lnTo>
                      <a:pt x="538" y="1389"/>
                    </a:lnTo>
                    <a:lnTo>
                      <a:pt x="567" y="1446"/>
                    </a:lnTo>
                    <a:lnTo>
                      <a:pt x="623" y="1446"/>
                    </a:lnTo>
                    <a:lnTo>
                      <a:pt x="652" y="1418"/>
                    </a:lnTo>
                    <a:lnTo>
                      <a:pt x="765" y="1418"/>
                    </a:lnTo>
                    <a:lnTo>
                      <a:pt x="964" y="1503"/>
                    </a:lnTo>
                    <a:lnTo>
                      <a:pt x="964" y="1474"/>
                    </a:lnTo>
                    <a:lnTo>
                      <a:pt x="992" y="1446"/>
                    </a:lnTo>
                    <a:lnTo>
                      <a:pt x="964" y="1389"/>
                    </a:lnTo>
                    <a:lnTo>
                      <a:pt x="1049" y="1389"/>
                    </a:lnTo>
                    <a:lnTo>
                      <a:pt x="992" y="1304"/>
                    </a:lnTo>
                    <a:lnTo>
                      <a:pt x="907" y="1276"/>
                    </a:lnTo>
                    <a:lnTo>
                      <a:pt x="907" y="1248"/>
                    </a:lnTo>
                    <a:lnTo>
                      <a:pt x="964" y="1248"/>
                    </a:lnTo>
                    <a:lnTo>
                      <a:pt x="964" y="1191"/>
                    </a:lnTo>
                    <a:lnTo>
                      <a:pt x="878" y="1191"/>
                    </a:lnTo>
                    <a:lnTo>
                      <a:pt x="907" y="1162"/>
                    </a:lnTo>
                    <a:lnTo>
                      <a:pt x="878" y="1134"/>
                    </a:lnTo>
                    <a:lnTo>
                      <a:pt x="850" y="1077"/>
                    </a:lnTo>
                    <a:lnTo>
                      <a:pt x="822" y="1049"/>
                    </a:lnTo>
                    <a:lnTo>
                      <a:pt x="822" y="992"/>
                    </a:lnTo>
                    <a:lnTo>
                      <a:pt x="737" y="907"/>
                    </a:lnTo>
                    <a:lnTo>
                      <a:pt x="680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680" y="794"/>
                    </a:lnTo>
                    <a:lnTo>
                      <a:pt x="623" y="766"/>
                    </a:lnTo>
                    <a:lnTo>
                      <a:pt x="623" y="737"/>
                    </a:lnTo>
                    <a:lnTo>
                      <a:pt x="652" y="681"/>
                    </a:lnTo>
                    <a:lnTo>
                      <a:pt x="652" y="567"/>
                    </a:lnTo>
                    <a:lnTo>
                      <a:pt x="680" y="482"/>
                    </a:lnTo>
                    <a:lnTo>
                      <a:pt x="737" y="454"/>
                    </a:lnTo>
                    <a:lnTo>
                      <a:pt x="765" y="369"/>
                    </a:lnTo>
                    <a:lnTo>
                      <a:pt x="765" y="340"/>
                    </a:lnTo>
                    <a:lnTo>
                      <a:pt x="737" y="284"/>
                    </a:lnTo>
                    <a:lnTo>
                      <a:pt x="765" y="255"/>
                    </a:lnTo>
                    <a:lnTo>
                      <a:pt x="765" y="227"/>
                    </a:lnTo>
                    <a:lnTo>
                      <a:pt x="793" y="170"/>
                    </a:lnTo>
                    <a:lnTo>
                      <a:pt x="793" y="114"/>
                    </a:lnTo>
                    <a:lnTo>
                      <a:pt x="822" y="85"/>
                    </a:lnTo>
                    <a:lnTo>
                      <a:pt x="737" y="0"/>
                    </a:lnTo>
                    <a:lnTo>
                      <a:pt x="680" y="0"/>
                    </a:lnTo>
                    <a:lnTo>
                      <a:pt x="708" y="57"/>
                    </a:lnTo>
                    <a:lnTo>
                      <a:pt x="652" y="85"/>
                    </a:lnTo>
                    <a:lnTo>
                      <a:pt x="652" y="28"/>
                    </a:lnTo>
                    <a:lnTo>
                      <a:pt x="595" y="28"/>
                    </a:lnTo>
                    <a:lnTo>
                      <a:pt x="567" y="170"/>
                    </a:lnTo>
                    <a:lnTo>
                      <a:pt x="510" y="199"/>
                    </a:lnTo>
                    <a:lnTo>
                      <a:pt x="510" y="255"/>
                    </a:lnTo>
                    <a:lnTo>
                      <a:pt x="453" y="369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368" y="482"/>
                    </a:lnTo>
                    <a:lnTo>
                      <a:pt x="283" y="454"/>
                    </a:lnTo>
                    <a:lnTo>
                      <a:pt x="283" y="369"/>
                    </a:lnTo>
                    <a:lnTo>
                      <a:pt x="226" y="369"/>
                    </a:lnTo>
                    <a:lnTo>
                      <a:pt x="198" y="340"/>
                    </a:lnTo>
                    <a:lnTo>
                      <a:pt x="141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Freeform 11">
                <a:extLst>
                  <a:ext uri="{FF2B5EF4-FFF2-40B4-BE49-F238E27FC236}">
                    <a16:creationId xmlns:a16="http://schemas.microsoft.com/office/drawing/2014/main" id="{00ACCD8A-3379-41A0-9120-49F266752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9" y="4668"/>
                <a:ext cx="283" cy="340"/>
              </a:xfrm>
              <a:custGeom>
                <a:avLst/>
                <a:gdLst>
                  <a:gd name="T0" fmla="*/ 85 w 283"/>
                  <a:gd name="T1" fmla="*/ 0 h 340"/>
                  <a:gd name="T2" fmla="*/ 0 w 283"/>
                  <a:gd name="T3" fmla="*/ 0 h 340"/>
                  <a:gd name="T4" fmla="*/ 28 w 283"/>
                  <a:gd name="T5" fmla="*/ 57 h 340"/>
                  <a:gd name="T6" fmla="*/ 0 w 283"/>
                  <a:gd name="T7" fmla="*/ 85 h 340"/>
                  <a:gd name="T8" fmla="*/ 0 w 283"/>
                  <a:gd name="T9" fmla="*/ 114 h 340"/>
                  <a:gd name="T10" fmla="*/ 56 w 283"/>
                  <a:gd name="T11" fmla="*/ 170 h 340"/>
                  <a:gd name="T12" fmla="*/ 56 w 283"/>
                  <a:gd name="T13" fmla="*/ 227 h 340"/>
                  <a:gd name="T14" fmla="*/ 85 w 283"/>
                  <a:gd name="T15" fmla="*/ 255 h 340"/>
                  <a:gd name="T16" fmla="*/ 28 w 283"/>
                  <a:gd name="T17" fmla="*/ 312 h 340"/>
                  <a:gd name="T18" fmla="*/ 56 w 283"/>
                  <a:gd name="T19" fmla="*/ 340 h 340"/>
                  <a:gd name="T20" fmla="*/ 113 w 283"/>
                  <a:gd name="T21" fmla="*/ 284 h 340"/>
                  <a:gd name="T22" fmla="*/ 283 w 283"/>
                  <a:gd name="T23" fmla="*/ 199 h 340"/>
                  <a:gd name="T24" fmla="*/ 85 w 283"/>
                  <a:gd name="T25" fmla="*/ 29 h 340"/>
                  <a:gd name="T26" fmla="*/ 85 w 283"/>
                  <a:gd name="T2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340">
                    <a:moveTo>
                      <a:pt x="85" y="0"/>
                    </a:moveTo>
                    <a:lnTo>
                      <a:pt x="0" y="0"/>
                    </a:lnTo>
                    <a:lnTo>
                      <a:pt x="28" y="57"/>
                    </a:lnTo>
                    <a:lnTo>
                      <a:pt x="0" y="85"/>
                    </a:lnTo>
                    <a:lnTo>
                      <a:pt x="0" y="114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85" y="255"/>
                    </a:lnTo>
                    <a:lnTo>
                      <a:pt x="28" y="312"/>
                    </a:lnTo>
                    <a:lnTo>
                      <a:pt x="56" y="340"/>
                    </a:lnTo>
                    <a:lnTo>
                      <a:pt x="113" y="284"/>
                    </a:lnTo>
                    <a:lnTo>
                      <a:pt x="283" y="199"/>
                    </a:lnTo>
                    <a:lnTo>
                      <a:pt x="85" y="29"/>
                    </a:lnTo>
                    <a:lnTo>
                      <a:pt x="85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" name="Freeform 12">
                <a:extLst>
                  <a:ext uri="{FF2B5EF4-FFF2-40B4-BE49-F238E27FC236}">
                    <a16:creationId xmlns:a16="http://schemas.microsoft.com/office/drawing/2014/main" id="{ADAF8B14-630E-49D0-9162-E5D52DCD1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7" y="4045"/>
                <a:ext cx="482" cy="822"/>
              </a:xfrm>
              <a:custGeom>
                <a:avLst/>
                <a:gdLst>
                  <a:gd name="T0" fmla="*/ 255 w 482"/>
                  <a:gd name="T1" fmla="*/ 822 h 822"/>
                  <a:gd name="T2" fmla="*/ 57 w 482"/>
                  <a:gd name="T3" fmla="*/ 652 h 822"/>
                  <a:gd name="T4" fmla="*/ 57 w 482"/>
                  <a:gd name="T5" fmla="*/ 623 h 822"/>
                  <a:gd name="T6" fmla="*/ 0 w 482"/>
                  <a:gd name="T7" fmla="*/ 538 h 822"/>
                  <a:gd name="T8" fmla="*/ 57 w 482"/>
                  <a:gd name="T9" fmla="*/ 538 h 822"/>
                  <a:gd name="T10" fmla="*/ 57 w 482"/>
                  <a:gd name="T11" fmla="*/ 510 h 822"/>
                  <a:gd name="T12" fmla="*/ 85 w 482"/>
                  <a:gd name="T13" fmla="*/ 510 h 822"/>
                  <a:gd name="T14" fmla="*/ 113 w 482"/>
                  <a:gd name="T15" fmla="*/ 538 h 822"/>
                  <a:gd name="T16" fmla="*/ 198 w 482"/>
                  <a:gd name="T17" fmla="*/ 482 h 822"/>
                  <a:gd name="T18" fmla="*/ 170 w 482"/>
                  <a:gd name="T19" fmla="*/ 482 h 822"/>
                  <a:gd name="T20" fmla="*/ 142 w 482"/>
                  <a:gd name="T21" fmla="*/ 425 h 822"/>
                  <a:gd name="T22" fmla="*/ 198 w 482"/>
                  <a:gd name="T23" fmla="*/ 425 h 822"/>
                  <a:gd name="T24" fmla="*/ 170 w 482"/>
                  <a:gd name="T25" fmla="*/ 311 h 822"/>
                  <a:gd name="T26" fmla="*/ 142 w 482"/>
                  <a:gd name="T27" fmla="*/ 283 h 822"/>
                  <a:gd name="T28" fmla="*/ 170 w 482"/>
                  <a:gd name="T29" fmla="*/ 255 h 822"/>
                  <a:gd name="T30" fmla="*/ 255 w 482"/>
                  <a:gd name="T31" fmla="*/ 226 h 822"/>
                  <a:gd name="T32" fmla="*/ 227 w 482"/>
                  <a:gd name="T33" fmla="*/ 198 h 822"/>
                  <a:gd name="T34" fmla="*/ 255 w 482"/>
                  <a:gd name="T35" fmla="*/ 141 h 822"/>
                  <a:gd name="T36" fmla="*/ 227 w 482"/>
                  <a:gd name="T37" fmla="*/ 113 h 822"/>
                  <a:gd name="T38" fmla="*/ 312 w 482"/>
                  <a:gd name="T39" fmla="*/ 85 h 822"/>
                  <a:gd name="T40" fmla="*/ 368 w 482"/>
                  <a:gd name="T41" fmla="*/ 85 h 822"/>
                  <a:gd name="T42" fmla="*/ 397 w 482"/>
                  <a:gd name="T43" fmla="*/ 56 h 822"/>
                  <a:gd name="T44" fmla="*/ 312 w 482"/>
                  <a:gd name="T45" fmla="*/ 28 h 822"/>
                  <a:gd name="T46" fmla="*/ 368 w 482"/>
                  <a:gd name="T47" fmla="*/ 0 h 822"/>
                  <a:gd name="T48" fmla="*/ 425 w 482"/>
                  <a:gd name="T49" fmla="*/ 56 h 822"/>
                  <a:gd name="T50" fmla="*/ 453 w 482"/>
                  <a:gd name="T51" fmla="*/ 56 h 822"/>
                  <a:gd name="T52" fmla="*/ 453 w 482"/>
                  <a:gd name="T53" fmla="*/ 85 h 822"/>
                  <a:gd name="T54" fmla="*/ 482 w 482"/>
                  <a:gd name="T55" fmla="*/ 113 h 822"/>
                  <a:gd name="T56" fmla="*/ 425 w 482"/>
                  <a:gd name="T57" fmla="*/ 170 h 822"/>
                  <a:gd name="T58" fmla="*/ 425 w 482"/>
                  <a:gd name="T59" fmla="*/ 198 h 822"/>
                  <a:gd name="T60" fmla="*/ 397 w 482"/>
                  <a:gd name="T61" fmla="*/ 226 h 822"/>
                  <a:gd name="T62" fmla="*/ 425 w 482"/>
                  <a:gd name="T63" fmla="*/ 283 h 822"/>
                  <a:gd name="T64" fmla="*/ 397 w 482"/>
                  <a:gd name="T65" fmla="*/ 283 h 822"/>
                  <a:gd name="T66" fmla="*/ 368 w 482"/>
                  <a:gd name="T67" fmla="*/ 368 h 822"/>
                  <a:gd name="T68" fmla="*/ 397 w 482"/>
                  <a:gd name="T69" fmla="*/ 368 h 822"/>
                  <a:gd name="T70" fmla="*/ 453 w 482"/>
                  <a:gd name="T71" fmla="*/ 482 h 822"/>
                  <a:gd name="T72" fmla="*/ 340 w 482"/>
                  <a:gd name="T73" fmla="*/ 595 h 822"/>
                  <a:gd name="T74" fmla="*/ 283 w 482"/>
                  <a:gd name="T75" fmla="*/ 708 h 822"/>
                  <a:gd name="T76" fmla="*/ 283 w 482"/>
                  <a:gd name="T77" fmla="*/ 765 h 822"/>
                  <a:gd name="T78" fmla="*/ 255 w 482"/>
                  <a:gd name="T79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82" h="822">
                    <a:moveTo>
                      <a:pt x="255" y="822"/>
                    </a:moveTo>
                    <a:lnTo>
                      <a:pt x="57" y="652"/>
                    </a:lnTo>
                    <a:lnTo>
                      <a:pt x="57" y="623"/>
                    </a:lnTo>
                    <a:lnTo>
                      <a:pt x="0" y="538"/>
                    </a:lnTo>
                    <a:lnTo>
                      <a:pt x="57" y="538"/>
                    </a:lnTo>
                    <a:lnTo>
                      <a:pt x="57" y="510"/>
                    </a:lnTo>
                    <a:lnTo>
                      <a:pt x="85" y="510"/>
                    </a:lnTo>
                    <a:lnTo>
                      <a:pt x="113" y="538"/>
                    </a:lnTo>
                    <a:lnTo>
                      <a:pt x="198" y="482"/>
                    </a:lnTo>
                    <a:lnTo>
                      <a:pt x="170" y="482"/>
                    </a:lnTo>
                    <a:lnTo>
                      <a:pt x="142" y="425"/>
                    </a:lnTo>
                    <a:lnTo>
                      <a:pt x="198" y="425"/>
                    </a:lnTo>
                    <a:lnTo>
                      <a:pt x="170" y="311"/>
                    </a:lnTo>
                    <a:lnTo>
                      <a:pt x="142" y="283"/>
                    </a:lnTo>
                    <a:lnTo>
                      <a:pt x="170" y="255"/>
                    </a:lnTo>
                    <a:lnTo>
                      <a:pt x="255" y="226"/>
                    </a:lnTo>
                    <a:lnTo>
                      <a:pt x="227" y="198"/>
                    </a:lnTo>
                    <a:lnTo>
                      <a:pt x="255" y="141"/>
                    </a:lnTo>
                    <a:lnTo>
                      <a:pt x="227" y="113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97" y="56"/>
                    </a:lnTo>
                    <a:lnTo>
                      <a:pt x="312" y="28"/>
                    </a:lnTo>
                    <a:lnTo>
                      <a:pt x="368" y="0"/>
                    </a:lnTo>
                    <a:lnTo>
                      <a:pt x="425" y="56"/>
                    </a:lnTo>
                    <a:lnTo>
                      <a:pt x="453" y="56"/>
                    </a:lnTo>
                    <a:lnTo>
                      <a:pt x="453" y="85"/>
                    </a:lnTo>
                    <a:lnTo>
                      <a:pt x="482" y="113"/>
                    </a:lnTo>
                    <a:lnTo>
                      <a:pt x="425" y="170"/>
                    </a:lnTo>
                    <a:lnTo>
                      <a:pt x="425" y="198"/>
                    </a:lnTo>
                    <a:lnTo>
                      <a:pt x="397" y="226"/>
                    </a:lnTo>
                    <a:lnTo>
                      <a:pt x="425" y="283"/>
                    </a:lnTo>
                    <a:lnTo>
                      <a:pt x="397" y="283"/>
                    </a:lnTo>
                    <a:lnTo>
                      <a:pt x="368" y="368"/>
                    </a:lnTo>
                    <a:lnTo>
                      <a:pt x="397" y="368"/>
                    </a:lnTo>
                    <a:lnTo>
                      <a:pt x="453" y="482"/>
                    </a:lnTo>
                    <a:lnTo>
                      <a:pt x="340" y="595"/>
                    </a:lnTo>
                    <a:lnTo>
                      <a:pt x="283" y="708"/>
                    </a:lnTo>
                    <a:lnTo>
                      <a:pt x="283" y="765"/>
                    </a:lnTo>
                    <a:lnTo>
                      <a:pt x="255" y="82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14">
                <a:extLst>
                  <a:ext uri="{FF2B5EF4-FFF2-40B4-BE49-F238E27FC236}">
                    <a16:creationId xmlns:a16="http://schemas.microsoft.com/office/drawing/2014/main" id="{05AFB438-7CBB-4D93-B664-48F388BA1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3534"/>
                <a:ext cx="766" cy="1049"/>
              </a:xfrm>
              <a:custGeom>
                <a:avLst/>
                <a:gdLst>
                  <a:gd name="T0" fmla="*/ 114 w 766"/>
                  <a:gd name="T1" fmla="*/ 29 h 1049"/>
                  <a:gd name="T2" fmla="*/ 142 w 766"/>
                  <a:gd name="T3" fmla="*/ 114 h 1049"/>
                  <a:gd name="T4" fmla="*/ 57 w 766"/>
                  <a:gd name="T5" fmla="*/ 227 h 1049"/>
                  <a:gd name="T6" fmla="*/ 29 w 766"/>
                  <a:gd name="T7" fmla="*/ 426 h 1049"/>
                  <a:gd name="T8" fmla="*/ 0 w 766"/>
                  <a:gd name="T9" fmla="*/ 511 h 1049"/>
                  <a:gd name="T10" fmla="*/ 57 w 766"/>
                  <a:gd name="T11" fmla="*/ 624 h 1049"/>
                  <a:gd name="T12" fmla="*/ 199 w 766"/>
                  <a:gd name="T13" fmla="*/ 737 h 1049"/>
                  <a:gd name="T14" fmla="*/ 227 w 766"/>
                  <a:gd name="T15" fmla="*/ 822 h 1049"/>
                  <a:gd name="T16" fmla="*/ 284 w 766"/>
                  <a:gd name="T17" fmla="*/ 907 h 1049"/>
                  <a:gd name="T18" fmla="*/ 341 w 766"/>
                  <a:gd name="T19" fmla="*/ 936 h 1049"/>
                  <a:gd name="T20" fmla="*/ 284 w 766"/>
                  <a:gd name="T21" fmla="*/ 993 h 1049"/>
                  <a:gd name="T22" fmla="*/ 369 w 766"/>
                  <a:gd name="T23" fmla="*/ 1049 h 1049"/>
                  <a:gd name="T24" fmla="*/ 426 w 766"/>
                  <a:gd name="T25" fmla="*/ 1021 h 1049"/>
                  <a:gd name="T26" fmla="*/ 482 w 766"/>
                  <a:gd name="T27" fmla="*/ 1049 h 1049"/>
                  <a:gd name="T28" fmla="*/ 539 w 766"/>
                  <a:gd name="T29" fmla="*/ 993 h 1049"/>
                  <a:gd name="T30" fmla="*/ 567 w 766"/>
                  <a:gd name="T31" fmla="*/ 936 h 1049"/>
                  <a:gd name="T32" fmla="*/ 511 w 766"/>
                  <a:gd name="T33" fmla="*/ 794 h 1049"/>
                  <a:gd name="T34" fmla="*/ 624 w 766"/>
                  <a:gd name="T35" fmla="*/ 737 h 1049"/>
                  <a:gd name="T36" fmla="*/ 624 w 766"/>
                  <a:gd name="T37" fmla="*/ 652 h 1049"/>
                  <a:gd name="T38" fmla="*/ 681 w 766"/>
                  <a:gd name="T39" fmla="*/ 596 h 1049"/>
                  <a:gd name="T40" fmla="*/ 766 w 766"/>
                  <a:gd name="T41" fmla="*/ 567 h 1049"/>
                  <a:gd name="T42" fmla="*/ 737 w 766"/>
                  <a:gd name="T43" fmla="*/ 511 h 1049"/>
                  <a:gd name="T44" fmla="*/ 681 w 766"/>
                  <a:gd name="T45" fmla="*/ 454 h 1049"/>
                  <a:gd name="T46" fmla="*/ 596 w 766"/>
                  <a:gd name="T47" fmla="*/ 369 h 1049"/>
                  <a:gd name="T48" fmla="*/ 567 w 766"/>
                  <a:gd name="T49" fmla="*/ 312 h 1049"/>
                  <a:gd name="T50" fmla="*/ 539 w 766"/>
                  <a:gd name="T51" fmla="*/ 255 h 1049"/>
                  <a:gd name="T52" fmla="*/ 482 w 766"/>
                  <a:gd name="T53" fmla="*/ 227 h 1049"/>
                  <a:gd name="T54" fmla="*/ 454 w 766"/>
                  <a:gd name="T55" fmla="*/ 142 h 1049"/>
                  <a:gd name="T56" fmla="*/ 369 w 766"/>
                  <a:gd name="T57" fmla="*/ 85 h 1049"/>
                  <a:gd name="T58" fmla="*/ 255 w 766"/>
                  <a:gd name="T59" fmla="*/ 85 h 1049"/>
                  <a:gd name="T60" fmla="*/ 255 w 766"/>
                  <a:gd name="T61" fmla="*/ 29 h 1049"/>
                  <a:gd name="T62" fmla="*/ 199 w 766"/>
                  <a:gd name="T63" fmla="*/ 5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6" h="1049">
                    <a:moveTo>
                      <a:pt x="142" y="0"/>
                    </a:moveTo>
                    <a:lnTo>
                      <a:pt x="114" y="29"/>
                    </a:lnTo>
                    <a:lnTo>
                      <a:pt x="142" y="85"/>
                    </a:lnTo>
                    <a:lnTo>
                      <a:pt x="142" y="114"/>
                    </a:lnTo>
                    <a:lnTo>
                      <a:pt x="114" y="199"/>
                    </a:lnTo>
                    <a:lnTo>
                      <a:pt x="57" y="227"/>
                    </a:lnTo>
                    <a:lnTo>
                      <a:pt x="29" y="284"/>
                    </a:lnTo>
                    <a:lnTo>
                      <a:pt x="29" y="426"/>
                    </a:lnTo>
                    <a:lnTo>
                      <a:pt x="0" y="482"/>
                    </a:lnTo>
                    <a:lnTo>
                      <a:pt x="0" y="511"/>
                    </a:lnTo>
                    <a:lnTo>
                      <a:pt x="57" y="539"/>
                    </a:lnTo>
                    <a:lnTo>
                      <a:pt x="57" y="624"/>
                    </a:lnTo>
                    <a:lnTo>
                      <a:pt x="114" y="652"/>
                    </a:lnTo>
                    <a:lnTo>
                      <a:pt x="199" y="737"/>
                    </a:lnTo>
                    <a:lnTo>
                      <a:pt x="199" y="794"/>
                    </a:lnTo>
                    <a:lnTo>
                      <a:pt x="227" y="822"/>
                    </a:lnTo>
                    <a:lnTo>
                      <a:pt x="255" y="879"/>
                    </a:lnTo>
                    <a:lnTo>
                      <a:pt x="284" y="907"/>
                    </a:lnTo>
                    <a:lnTo>
                      <a:pt x="255" y="936"/>
                    </a:lnTo>
                    <a:lnTo>
                      <a:pt x="341" y="936"/>
                    </a:lnTo>
                    <a:lnTo>
                      <a:pt x="341" y="993"/>
                    </a:lnTo>
                    <a:lnTo>
                      <a:pt x="284" y="993"/>
                    </a:lnTo>
                    <a:lnTo>
                      <a:pt x="284" y="1021"/>
                    </a:lnTo>
                    <a:lnTo>
                      <a:pt x="369" y="1049"/>
                    </a:lnTo>
                    <a:lnTo>
                      <a:pt x="426" y="1049"/>
                    </a:lnTo>
                    <a:lnTo>
                      <a:pt x="426" y="1021"/>
                    </a:lnTo>
                    <a:lnTo>
                      <a:pt x="454" y="1021"/>
                    </a:lnTo>
                    <a:lnTo>
                      <a:pt x="482" y="1049"/>
                    </a:lnTo>
                    <a:lnTo>
                      <a:pt x="567" y="993"/>
                    </a:lnTo>
                    <a:lnTo>
                      <a:pt x="539" y="993"/>
                    </a:lnTo>
                    <a:lnTo>
                      <a:pt x="511" y="936"/>
                    </a:lnTo>
                    <a:lnTo>
                      <a:pt x="567" y="936"/>
                    </a:lnTo>
                    <a:lnTo>
                      <a:pt x="539" y="822"/>
                    </a:lnTo>
                    <a:lnTo>
                      <a:pt x="511" y="794"/>
                    </a:lnTo>
                    <a:lnTo>
                      <a:pt x="539" y="766"/>
                    </a:lnTo>
                    <a:lnTo>
                      <a:pt x="624" y="737"/>
                    </a:lnTo>
                    <a:lnTo>
                      <a:pt x="596" y="709"/>
                    </a:lnTo>
                    <a:lnTo>
                      <a:pt x="624" y="652"/>
                    </a:lnTo>
                    <a:lnTo>
                      <a:pt x="596" y="624"/>
                    </a:lnTo>
                    <a:lnTo>
                      <a:pt x="681" y="596"/>
                    </a:lnTo>
                    <a:lnTo>
                      <a:pt x="737" y="596"/>
                    </a:lnTo>
                    <a:lnTo>
                      <a:pt x="766" y="567"/>
                    </a:lnTo>
                    <a:lnTo>
                      <a:pt x="681" y="539"/>
                    </a:lnTo>
                    <a:lnTo>
                      <a:pt x="737" y="511"/>
                    </a:lnTo>
                    <a:lnTo>
                      <a:pt x="681" y="482"/>
                    </a:lnTo>
                    <a:lnTo>
                      <a:pt x="681" y="454"/>
                    </a:lnTo>
                    <a:lnTo>
                      <a:pt x="624" y="426"/>
                    </a:lnTo>
                    <a:lnTo>
                      <a:pt x="596" y="369"/>
                    </a:lnTo>
                    <a:lnTo>
                      <a:pt x="567" y="340"/>
                    </a:lnTo>
                    <a:lnTo>
                      <a:pt x="567" y="312"/>
                    </a:lnTo>
                    <a:lnTo>
                      <a:pt x="567" y="284"/>
                    </a:lnTo>
                    <a:lnTo>
                      <a:pt x="539" y="255"/>
                    </a:lnTo>
                    <a:lnTo>
                      <a:pt x="511" y="255"/>
                    </a:lnTo>
                    <a:lnTo>
                      <a:pt x="482" y="227"/>
                    </a:lnTo>
                    <a:lnTo>
                      <a:pt x="482" y="199"/>
                    </a:lnTo>
                    <a:lnTo>
                      <a:pt x="454" y="142"/>
                    </a:lnTo>
                    <a:lnTo>
                      <a:pt x="426" y="142"/>
                    </a:lnTo>
                    <a:lnTo>
                      <a:pt x="369" y="85"/>
                    </a:lnTo>
                    <a:lnTo>
                      <a:pt x="312" y="57"/>
                    </a:lnTo>
                    <a:lnTo>
                      <a:pt x="255" y="85"/>
                    </a:lnTo>
                    <a:lnTo>
                      <a:pt x="284" y="29"/>
                    </a:lnTo>
                    <a:lnTo>
                      <a:pt x="255" y="29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42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Freeform 15">
                <a:extLst>
                  <a:ext uri="{FF2B5EF4-FFF2-40B4-BE49-F238E27FC236}">
                    <a16:creationId xmlns:a16="http://schemas.microsoft.com/office/drawing/2014/main" id="{F5F8B486-66DA-4F1D-82C8-9FF77BDBF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3" y="4697"/>
                <a:ext cx="511" cy="964"/>
              </a:xfrm>
              <a:custGeom>
                <a:avLst/>
                <a:gdLst>
                  <a:gd name="T0" fmla="*/ 29 w 511"/>
                  <a:gd name="T1" fmla="*/ 28 h 964"/>
                  <a:gd name="T2" fmla="*/ 29 w 511"/>
                  <a:gd name="T3" fmla="*/ 170 h 964"/>
                  <a:gd name="T4" fmla="*/ 0 w 511"/>
                  <a:gd name="T5" fmla="*/ 170 h 964"/>
                  <a:gd name="T6" fmla="*/ 0 w 511"/>
                  <a:gd name="T7" fmla="*/ 255 h 964"/>
                  <a:gd name="T8" fmla="*/ 29 w 511"/>
                  <a:gd name="T9" fmla="*/ 283 h 964"/>
                  <a:gd name="T10" fmla="*/ 29 w 511"/>
                  <a:gd name="T11" fmla="*/ 368 h 964"/>
                  <a:gd name="T12" fmla="*/ 29 w 511"/>
                  <a:gd name="T13" fmla="*/ 425 h 964"/>
                  <a:gd name="T14" fmla="*/ 57 w 511"/>
                  <a:gd name="T15" fmla="*/ 453 h 964"/>
                  <a:gd name="T16" fmla="*/ 29 w 511"/>
                  <a:gd name="T17" fmla="*/ 482 h 964"/>
                  <a:gd name="T18" fmla="*/ 57 w 511"/>
                  <a:gd name="T19" fmla="*/ 538 h 964"/>
                  <a:gd name="T20" fmla="*/ 114 w 511"/>
                  <a:gd name="T21" fmla="*/ 567 h 964"/>
                  <a:gd name="T22" fmla="*/ 170 w 511"/>
                  <a:gd name="T23" fmla="*/ 623 h 964"/>
                  <a:gd name="T24" fmla="*/ 170 w 511"/>
                  <a:gd name="T25" fmla="*/ 652 h 964"/>
                  <a:gd name="T26" fmla="*/ 199 w 511"/>
                  <a:gd name="T27" fmla="*/ 680 h 964"/>
                  <a:gd name="T28" fmla="*/ 227 w 511"/>
                  <a:gd name="T29" fmla="*/ 737 h 964"/>
                  <a:gd name="T30" fmla="*/ 170 w 511"/>
                  <a:gd name="T31" fmla="*/ 765 h 964"/>
                  <a:gd name="T32" fmla="*/ 142 w 511"/>
                  <a:gd name="T33" fmla="*/ 822 h 964"/>
                  <a:gd name="T34" fmla="*/ 142 w 511"/>
                  <a:gd name="T35" fmla="*/ 878 h 964"/>
                  <a:gd name="T36" fmla="*/ 170 w 511"/>
                  <a:gd name="T37" fmla="*/ 907 h 964"/>
                  <a:gd name="T38" fmla="*/ 227 w 511"/>
                  <a:gd name="T39" fmla="*/ 907 h 964"/>
                  <a:gd name="T40" fmla="*/ 255 w 511"/>
                  <a:gd name="T41" fmla="*/ 964 h 964"/>
                  <a:gd name="T42" fmla="*/ 312 w 511"/>
                  <a:gd name="T43" fmla="*/ 935 h 964"/>
                  <a:gd name="T44" fmla="*/ 340 w 511"/>
                  <a:gd name="T45" fmla="*/ 907 h 964"/>
                  <a:gd name="T46" fmla="*/ 340 w 511"/>
                  <a:gd name="T47" fmla="*/ 878 h 964"/>
                  <a:gd name="T48" fmla="*/ 312 w 511"/>
                  <a:gd name="T49" fmla="*/ 878 h 964"/>
                  <a:gd name="T50" fmla="*/ 312 w 511"/>
                  <a:gd name="T51" fmla="*/ 907 h 964"/>
                  <a:gd name="T52" fmla="*/ 284 w 511"/>
                  <a:gd name="T53" fmla="*/ 907 h 964"/>
                  <a:gd name="T54" fmla="*/ 255 w 511"/>
                  <a:gd name="T55" fmla="*/ 822 h 964"/>
                  <a:gd name="T56" fmla="*/ 255 w 511"/>
                  <a:gd name="T57" fmla="*/ 737 h 964"/>
                  <a:gd name="T58" fmla="*/ 284 w 511"/>
                  <a:gd name="T59" fmla="*/ 652 h 964"/>
                  <a:gd name="T60" fmla="*/ 312 w 511"/>
                  <a:gd name="T61" fmla="*/ 595 h 964"/>
                  <a:gd name="T62" fmla="*/ 340 w 511"/>
                  <a:gd name="T63" fmla="*/ 510 h 964"/>
                  <a:gd name="T64" fmla="*/ 340 w 511"/>
                  <a:gd name="T65" fmla="*/ 453 h 964"/>
                  <a:gd name="T66" fmla="*/ 482 w 511"/>
                  <a:gd name="T67" fmla="*/ 311 h 964"/>
                  <a:gd name="T68" fmla="*/ 454 w 511"/>
                  <a:gd name="T69" fmla="*/ 283 h 964"/>
                  <a:gd name="T70" fmla="*/ 511 w 511"/>
                  <a:gd name="T71" fmla="*/ 226 h 964"/>
                  <a:gd name="T72" fmla="*/ 482 w 511"/>
                  <a:gd name="T73" fmla="*/ 198 h 964"/>
                  <a:gd name="T74" fmla="*/ 482 w 511"/>
                  <a:gd name="T75" fmla="*/ 141 h 964"/>
                  <a:gd name="T76" fmla="*/ 426 w 511"/>
                  <a:gd name="T77" fmla="*/ 85 h 964"/>
                  <a:gd name="T78" fmla="*/ 227 w 511"/>
                  <a:gd name="T79" fmla="*/ 0 h 964"/>
                  <a:gd name="T80" fmla="*/ 114 w 511"/>
                  <a:gd name="T81" fmla="*/ 0 h 964"/>
                  <a:gd name="T82" fmla="*/ 85 w 511"/>
                  <a:gd name="T83" fmla="*/ 28 h 964"/>
                  <a:gd name="T84" fmla="*/ 29 w 511"/>
                  <a:gd name="T85" fmla="*/ 2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11" h="964">
                    <a:moveTo>
                      <a:pt x="29" y="28"/>
                    </a:moveTo>
                    <a:lnTo>
                      <a:pt x="29" y="170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29" y="283"/>
                    </a:lnTo>
                    <a:lnTo>
                      <a:pt x="29" y="368"/>
                    </a:lnTo>
                    <a:lnTo>
                      <a:pt x="29" y="425"/>
                    </a:lnTo>
                    <a:lnTo>
                      <a:pt x="57" y="453"/>
                    </a:lnTo>
                    <a:lnTo>
                      <a:pt x="29" y="482"/>
                    </a:lnTo>
                    <a:lnTo>
                      <a:pt x="57" y="538"/>
                    </a:lnTo>
                    <a:lnTo>
                      <a:pt x="114" y="567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99" y="680"/>
                    </a:lnTo>
                    <a:lnTo>
                      <a:pt x="227" y="737"/>
                    </a:lnTo>
                    <a:lnTo>
                      <a:pt x="170" y="765"/>
                    </a:lnTo>
                    <a:lnTo>
                      <a:pt x="142" y="822"/>
                    </a:lnTo>
                    <a:lnTo>
                      <a:pt x="142" y="878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55" y="964"/>
                    </a:lnTo>
                    <a:lnTo>
                      <a:pt x="312" y="935"/>
                    </a:lnTo>
                    <a:lnTo>
                      <a:pt x="340" y="907"/>
                    </a:lnTo>
                    <a:lnTo>
                      <a:pt x="340" y="878"/>
                    </a:lnTo>
                    <a:lnTo>
                      <a:pt x="312" y="878"/>
                    </a:lnTo>
                    <a:lnTo>
                      <a:pt x="312" y="907"/>
                    </a:lnTo>
                    <a:lnTo>
                      <a:pt x="284" y="907"/>
                    </a:lnTo>
                    <a:lnTo>
                      <a:pt x="255" y="822"/>
                    </a:lnTo>
                    <a:lnTo>
                      <a:pt x="255" y="737"/>
                    </a:lnTo>
                    <a:lnTo>
                      <a:pt x="284" y="652"/>
                    </a:lnTo>
                    <a:lnTo>
                      <a:pt x="312" y="595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482" y="311"/>
                    </a:lnTo>
                    <a:lnTo>
                      <a:pt x="454" y="283"/>
                    </a:lnTo>
                    <a:lnTo>
                      <a:pt x="511" y="226"/>
                    </a:lnTo>
                    <a:lnTo>
                      <a:pt x="482" y="198"/>
                    </a:lnTo>
                    <a:lnTo>
                      <a:pt x="482" y="141"/>
                    </a:lnTo>
                    <a:lnTo>
                      <a:pt x="426" y="85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85" y="28"/>
                    </a:lnTo>
                    <a:lnTo>
                      <a:pt x="29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Freeform 16">
                <a:extLst>
                  <a:ext uri="{FF2B5EF4-FFF2-40B4-BE49-F238E27FC236}">
                    <a16:creationId xmlns:a16="http://schemas.microsoft.com/office/drawing/2014/main" id="{039E3D9B-6E7B-47B7-8C63-FB599BF2F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5207"/>
                <a:ext cx="709" cy="567"/>
              </a:xfrm>
              <a:custGeom>
                <a:avLst/>
                <a:gdLst>
                  <a:gd name="T0" fmla="*/ 312 w 709"/>
                  <a:gd name="T1" fmla="*/ 28 h 567"/>
                  <a:gd name="T2" fmla="*/ 255 w 709"/>
                  <a:gd name="T3" fmla="*/ 0 h 567"/>
                  <a:gd name="T4" fmla="*/ 199 w 709"/>
                  <a:gd name="T5" fmla="*/ 28 h 567"/>
                  <a:gd name="T6" fmla="*/ 199 w 709"/>
                  <a:gd name="T7" fmla="*/ 57 h 567"/>
                  <a:gd name="T8" fmla="*/ 170 w 709"/>
                  <a:gd name="T9" fmla="*/ 85 h 567"/>
                  <a:gd name="T10" fmla="*/ 142 w 709"/>
                  <a:gd name="T11" fmla="*/ 170 h 567"/>
                  <a:gd name="T12" fmla="*/ 114 w 709"/>
                  <a:gd name="T13" fmla="*/ 170 h 567"/>
                  <a:gd name="T14" fmla="*/ 114 w 709"/>
                  <a:gd name="T15" fmla="*/ 227 h 567"/>
                  <a:gd name="T16" fmla="*/ 28 w 709"/>
                  <a:gd name="T17" fmla="*/ 198 h 567"/>
                  <a:gd name="T18" fmla="*/ 0 w 709"/>
                  <a:gd name="T19" fmla="*/ 255 h 567"/>
                  <a:gd name="T20" fmla="*/ 0 w 709"/>
                  <a:gd name="T21" fmla="*/ 312 h 567"/>
                  <a:gd name="T22" fmla="*/ 425 w 709"/>
                  <a:gd name="T23" fmla="*/ 482 h 567"/>
                  <a:gd name="T24" fmla="*/ 510 w 709"/>
                  <a:gd name="T25" fmla="*/ 539 h 567"/>
                  <a:gd name="T26" fmla="*/ 567 w 709"/>
                  <a:gd name="T27" fmla="*/ 539 h 567"/>
                  <a:gd name="T28" fmla="*/ 681 w 709"/>
                  <a:gd name="T29" fmla="*/ 567 h 567"/>
                  <a:gd name="T30" fmla="*/ 709 w 709"/>
                  <a:gd name="T31" fmla="*/ 510 h 567"/>
                  <a:gd name="T32" fmla="*/ 652 w 709"/>
                  <a:gd name="T33" fmla="*/ 482 h 567"/>
                  <a:gd name="T34" fmla="*/ 652 w 709"/>
                  <a:gd name="T35" fmla="*/ 454 h 567"/>
                  <a:gd name="T36" fmla="*/ 624 w 709"/>
                  <a:gd name="T37" fmla="*/ 482 h 567"/>
                  <a:gd name="T38" fmla="*/ 624 w 709"/>
                  <a:gd name="T39" fmla="*/ 454 h 567"/>
                  <a:gd name="T40" fmla="*/ 595 w 709"/>
                  <a:gd name="T41" fmla="*/ 454 h 567"/>
                  <a:gd name="T42" fmla="*/ 595 w 709"/>
                  <a:gd name="T43" fmla="*/ 425 h 567"/>
                  <a:gd name="T44" fmla="*/ 624 w 709"/>
                  <a:gd name="T45" fmla="*/ 425 h 567"/>
                  <a:gd name="T46" fmla="*/ 624 w 709"/>
                  <a:gd name="T47" fmla="*/ 397 h 567"/>
                  <a:gd name="T48" fmla="*/ 595 w 709"/>
                  <a:gd name="T49" fmla="*/ 397 h 567"/>
                  <a:gd name="T50" fmla="*/ 567 w 709"/>
                  <a:gd name="T51" fmla="*/ 425 h 567"/>
                  <a:gd name="T52" fmla="*/ 510 w 709"/>
                  <a:gd name="T53" fmla="*/ 454 h 567"/>
                  <a:gd name="T54" fmla="*/ 482 w 709"/>
                  <a:gd name="T55" fmla="*/ 397 h 567"/>
                  <a:gd name="T56" fmla="*/ 425 w 709"/>
                  <a:gd name="T57" fmla="*/ 397 h 567"/>
                  <a:gd name="T58" fmla="*/ 397 w 709"/>
                  <a:gd name="T59" fmla="*/ 368 h 567"/>
                  <a:gd name="T60" fmla="*/ 397 w 709"/>
                  <a:gd name="T61" fmla="*/ 312 h 567"/>
                  <a:gd name="T62" fmla="*/ 425 w 709"/>
                  <a:gd name="T63" fmla="*/ 255 h 567"/>
                  <a:gd name="T64" fmla="*/ 482 w 709"/>
                  <a:gd name="T65" fmla="*/ 227 h 567"/>
                  <a:gd name="T66" fmla="*/ 454 w 709"/>
                  <a:gd name="T67" fmla="*/ 170 h 567"/>
                  <a:gd name="T68" fmla="*/ 425 w 709"/>
                  <a:gd name="T69" fmla="*/ 142 h 567"/>
                  <a:gd name="T70" fmla="*/ 425 w 709"/>
                  <a:gd name="T71" fmla="*/ 113 h 567"/>
                  <a:gd name="T72" fmla="*/ 369 w 709"/>
                  <a:gd name="T73" fmla="*/ 57 h 567"/>
                  <a:gd name="T74" fmla="*/ 312 w 709"/>
                  <a:gd name="T75" fmla="*/ 28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567">
                    <a:moveTo>
                      <a:pt x="312" y="28"/>
                    </a:moveTo>
                    <a:lnTo>
                      <a:pt x="255" y="0"/>
                    </a:lnTo>
                    <a:lnTo>
                      <a:pt x="199" y="28"/>
                    </a:lnTo>
                    <a:lnTo>
                      <a:pt x="199" y="57"/>
                    </a:lnTo>
                    <a:lnTo>
                      <a:pt x="170" y="85"/>
                    </a:lnTo>
                    <a:lnTo>
                      <a:pt x="142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425" y="482"/>
                    </a:lnTo>
                    <a:lnTo>
                      <a:pt x="510" y="539"/>
                    </a:lnTo>
                    <a:lnTo>
                      <a:pt x="567" y="539"/>
                    </a:lnTo>
                    <a:lnTo>
                      <a:pt x="681" y="567"/>
                    </a:lnTo>
                    <a:lnTo>
                      <a:pt x="709" y="510"/>
                    </a:lnTo>
                    <a:lnTo>
                      <a:pt x="652" y="482"/>
                    </a:lnTo>
                    <a:lnTo>
                      <a:pt x="652" y="454"/>
                    </a:lnTo>
                    <a:lnTo>
                      <a:pt x="624" y="482"/>
                    </a:lnTo>
                    <a:lnTo>
                      <a:pt x="624" y="454"/>
                    </a:lnTo>
                    <a:lnTo>
                      <a:pt x="595" y="454"/>
                    </a:lnTo>
                    <a:lnTo>
                      <a:pt x="595" y="425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595" y="397"/>
                    </a:lnTo>
                    <a:lnTo>
                      <a:pt x="567" y="425"/>
                    </a:lnTo>
                    <a:lnTo>
                      <a:pt x="510" y="454"/>
                    </a:lnTo>
                    <a:lnTo>
                      <a:pt x="482" y="397"/>
                    </a:lnTo>
                    <a:lnTo>
                      <a:pt x="425" y="397"/>
                    </a:lnTo>
                    <a:lnTo>
                      <a:pt x="397" y="368"/>
                    </a:lnTo>
                    <a:lnTo>
                      <a:pt x="397" y="312"/>
                    </a:lnTo>
                    <a:lnTo>
                      <a:pt x="425" y="255"/>
                    </a:lnTo>
                    <a:lnTo>
                      <a:pt x="482" y="227"/>
                    </a:lnTo>
                    <a:lnTo>
                      <a:pt x="454" y="170"/>
                    </a:lnTo>
                    <a:lnTo>
                      <a:pt x="425" y="142"/>
                    </a:lnTo>
                    <a:lnTo>
                      <a:pt x="425" y="113"/>
                    </a:lnTo>
                    <a:lnTo>
                      <a:pt x="369" y="57"/>
                    </a:lnTo>
                    <a:lnTo>
                      <a:pt x="312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17">
                <a:extLst>
                  <a:ext uri="{FF2B5EF4-FFF2-40B4-BE49-F238E27FC236}">
                    <a16:creationId xmlns:a16="http://schemas.microsoft.com/office/drawing/2014/main" id="{7E3AB65D-E2B9-414A-B4C7-F53E8FF47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6" y="4612"/>
                <a:ext cx="454" cy="822"/>
              </a:xfrm>
              <a:custGeom>
                <a:avLst/>
                <a:gdLst>
                  <a:gd name="T0" fmla="*/ 256 w 454"/>
                  <a:gd name="T1" fmla="*/ 0 h 822"/>
                  <a:gd name="T2" fmla="*/ 284 w 454"/>
                  <a:gd name="T3" fmla="*/ 0 h 822"/>
                  <a:gd name="T4" fmla="*/ 312 w 454"/>
                  <a:gd name="T5" fmla="*/ 85 h 822"/>
                  <a:gd name="T6" fmla="*/ 369 w 454"/>
                  <a:gd name="T7" fmla="*/ 85 h 822"/>
                  <a:gd name="T8" fmla="*/ 369 w 454"/>
                  <a:gd name="T9" fmla="*/ 28 h 822"/>
                  <a:gd name="T10" fmla="*/ 397 w 454"/>
                  <a:gd name="T11" fmla="*/ 56 h 822"/>
                  <a:gd name="T12" fmla="*/ 426 w 454"/>
                  <a:gd name="T13" fmla="*/ 113 h 822"/>
                  <a:gd name="T14" fmla="*/ 426 w 454"/>
                  <a:gd name="T15" fmla="*/ 255 h 822"/>
                  <a:gd name="T16" fmla="*/ 397 w 454"/>
                  <a:gd name="T17" fmla="*/ 255 h 822"/>
                  <a:gd name="T18" fmla="*/ 397 w 454"/>
                  <a:gd name="T19" fmla="*/ 340 h 822"/>
                  <a:gd name="T20" fmla="*/ 426 w 454"/>
                  <a:gd name="T21" fmla="*/ 368 h 822"/>
                  <a:gd name="T22" fmla="*/ 426 w 454"/>
                  <a:gd name="T23" fmla="*/ 510 h 822"/>
                  <a:gd name="T24" fmla="*/ 454 w 454"/>
                  <a:gd name="T25" fmla="*/ 538 h 822"/>
                  <a:gd name="T26" fmla="*/ 426 w 454"/>
                  <a:gd name="T27" fmla="*/ 567 h 822"/>
                  <a:gd name="T28" fmla="*/ 454 w 454"/>
                  <a:gd name="T29" fmla="*/ 623 h 822"/>
                  <a:gd name="T30" fmla="*/ 397 w 454"/>
                  <a:gd name="T31" fmla="*/ 595 h 822"/>
                  <a:gd name="T32" fmla="*/ 341 w 454"/>
                  <a:gd name="T33" fmla="*/ 623 h 822"/>
                  <a:gd name="T34" fmla="*/ 341 w 454"/>
                  <a:gd name="T35" fmla="*/ 652 h 822"/>
                  <a:gd name="T36" fmla="*/ 312 w 454"/>
                  <a:gd name="T37" fmla="*/ 680 h 822"/>
                  <a:gd name="T38" fmla="*/ 284 w 454"/>
                  <a:gd name="T39" fmla="*/ 765 h 822"/>
                  <a:gd name="T40" fmla="*/ 256 w 454"/>
                  <a:gd name="T41" fmla="*/ 765 h 822"/>
                  <a:gd name="T42" fmla="*/ 256 w 454"/>
                  <a:gd name="T43" fmla="*/ 822 h 822"/>
                  <a:gd name="T44" fmla="*/ 170 w 454"/>
                  <a:gd name="T45" fmla="*/ 793 h 822"/>
                  <a:gd name="T46" fmla="*/ 199 w 454"/>
                  <a:gd name="T47" fmla="*/ 765 h 822"/>
                  <a:gd name="T48" fmla="*/ 170 w 454"/>
                  <a:gd name="T49" fmla="*/ 708 h 822"/>
                  <a:gd name="T50" fmla="*/ 142 w 454"/>
                  <a:gd name="T51" fmla="*/ 708 h 822"/>
                  <a:gd name="T52" fmla="*/ 114 w 454"/>
                  <a:gd name="T53" fmla="*/ 737 h 822"/>
                  <a:gd name="T54" fmla="*/ 142 w 454"/>
                  <a:gd name="T55" fmla="*/ 680 h 822"/>
                  <a:gd name="T56" fmla="*/ 114 w 454"/>
                  <a:gd name="T57" fmla="*/ 623 h 822"/>
                  <a:gd name="T58" fmla="*/ 170 w 454"/>
                  <a:gd name="T59" fmla="*/ 595 h 822"/>
                  <a:gd name="T60" fmla="*/ 114 w 454"/>
                  <a:gd name="T61" fmla="*/ 567 h 822"/>
                  <a:gd name="T62" fmla="*/ 114 w 454"/>
                  <a:gd name="T63" fmla="*/ 510 h 822"/>
                  <a:gd name="T64" fmla="*/ 85 w 454"/>
                  <a:gd name="T65" fmla="*/ 510 h 822"/>
                  <a:gd name="T66" fmla="*/ 57 w 454"/>
                  <a:gd name="T67" fmla="*/ 453 h 822"/>
                  <a:gd name="T68" fmla="*/ 0 w 454"/>
                  <a:gd name="T69" fmla="*/ 396 h 822"/>
                  <a:gd name="T70" fmla="*/ 85 w 454"/>
                  <a:gd name="T71" fmla="*/ 368 h 822"/>
                  <a:gd name="T72" fmla="*/ 29 w 454"/>
                  <a:gd name="T73" fmla="*/ 255 h 822"/>
                  <a:gd name="T74" fmla="*/ 57 w 454"/>
                  <a:gd name="T75" fmla="*/ 226 h 822"/>
                  <a:gd name="T76" fmla="*/ 142 w 454"/>
                  <a:gd name="T77" fmla="*/ 170 h 822"/>
                  <a:gd name="T78" fmla="*/ 170 w 454"/>
                  <a:gd name="T79" fmla="*/ 113 h 822"/>
                  <a:gd name="T80" fmla="*/ 199 w 454"/>
                  <a:gd name="T81" fmla="*/ 113 h 822"/>
                  <a:gd name="T82" fmla="*/ 199 w 454"/>
                  <a:gd name="T83" fmla="*/ 85 h 822"/>
                  <a:gd name="T84" fmla="*/ 199 w 454"/>
                  <a:gd name="T85" fmla="*/ 56 h 822"/>
                  <a:gd name="T86" fmla="*/ 256 w 454"/>
                  <a:gd name="T87" fmla="*/ 56 h 822"/>
                  <a:gd name="T88" fmla="*/ 256 w 454"/>
                  <a:gd name="T8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4" h="822">
                    <a:moveTo>
                      <a:pt x="256" y="0"/>
                    </a:moveTo>
                    <a:lnTo>
                      <a:pt x="284" y="0"/>
                    </a:lnTo>
                    <a:lnTo>
                      <a:pt x="312" y="85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397" y="56"/>
                    </a:lnTo>
                    <a:lnTo>
                      <a:pt x="426" y="113"/>
                    </a:lnTo>
                    <a:lnTo>
                      <a:pt x="426" y="255"/>
                    </a:lnTo>
                    <a:lnTo>
                      <a:pt x="397" y="255"/>
                    </a:lnTo>
                    <a:lnTo>
                      <a:pt x="397" y="340"/>
                    </a:lnTo>
                    <a:lnTo>
                      <a:pt x="426" y="368"/>
                    </a:lnTo>
                    <a:lnTo>
                      <a:pt x="426" y="510"/>
                    </a:lnTo>
                    <a:lnTo>
                      <a:pt x="454" y="538"/>
                    </a:lnTo>
                    <a:lnTo>
                      <a:pt x="426" y="567"/>
                    </a:lnTo>
                    <a:lnTo>
                      <a:pt x="454" y="623"/>
                    </a:lnTo>
                    <a:lnTo>
                      <a:pt x="397" y="595"/>
                    </a:lnTo>
                    <a:lnTo>
                      <a:pt x="341" y="623"/>
                    </a:lnTo>
                    <a:lnTo>
                      <a:pt x="341" y="652"/>
                    </a:lnTo>
                    <a:lnTo>
                      <a:pt x="312" y="680"/>
                    </a:lnTo>
                    <a:lnTo>
                      <a:pt x="284" y="765"/>
                    </a:lnTo>
                    <a:lnTo>
                      <a:pt x="256" y="765"/>
                    </a:lnTo>
                    <a:lnTo>
                      <a:pt x="256" y="822"/>
                    </a:lnTo>
                    <a:lnTo>
                      <a:pt x="170" y="793"/>
                    </a:lnTo>
                    <a:lnTo>
                      <a:pt x="199" y="765"/>
                    </a:lnTo>
                    <a:lnTo>
                      <a:pt x="170" y="708"/>
                    </a:lnTo>
                    <a:lnTo>
                      <a:pt x="142" y="708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114" y="623"/>
                    </a:lnTo>
                    <a:lnTo>
                      <a:pt x="170" y="595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85" y="510"/>
                    </a:lnTo>
                    <a:lnTo>
                      <a:pt x="57" y="453"/>
                    </a:lnTo>
                    <a:lnTo>
                      <a:pt x="0" y="396"/>
                    </a:lnTo>
                    <a:lnTo>
                      <a:pt x="85" y="368"/>
                    </a:lnTo>
                    <a:lnTo>
                      <a:pt x="29" y="255"/>
                    </a:lnTo>
                    <a:lnTo>
                      <a:pt x="57" y="226"/>
                    </a:lnTo>
                    <a:lnTo>
                      <a:pt x="142" y="170"/>
                    </a:lnTo>
                    <a:lnTo>
                      <a:pt x="170" y="113"/>
                    </a:lnTo>
                    <a:lnTo>
                      <a:pt x="199" y="113"/>
                    </a:lnTo>
                    <a:lnTo>
                      <a:pt x="199" y="85"/>
                    </a:lnTo>
                    <a:lnTo>
                      <a:pt x="199" y="56"/>
                    </a:lnTo>
                    <a:lnTo>
                      <a:pt x="256" y="56"/>
                    </a:lnTo>
                    <a:lnTo>
                      <a:pt x="256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Freeform 18">
                <a:extLst>
                  <a:ext uri="{FF2B5EF4-FFF2-40B4-BE49-F238E27FC236}">
                    <a16:creationId xmlns:a16="http://schemas.microsoft.com/office/drawing/2014/main" id="{AB334128-7CA4-4B87-B9DB-BFFC1C5A9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4" y="4555"/>
                <a:ext cx="681" cy="850"/>
              </a:xfrm>
              <a:custGeom>
                <a:avLst/>
                <a:gdLst>
                  <a:gd name="T0" fmla="*/ 511 w 681"/>
                  <a:gd name="T1" fmla="*/ 850 h 850"/>
                  <a:gd name="T2" fmla="*/ 312 w 681"/>
                  <a:gd name="T3" fmla="*/ 822 h 850"/>
                  <a:gd name="T4" fmla="*/ 255 w 681"/>
                  <a:gd name="T5" fmla="*/ 850 h 850"/>
                  <a:gd name="T6" fmla="*/ 199 w 681"/>
                  <a:gd name="T7" fmla="*/ 822 h 850"/>
                  <a:gd name="T8" fmla="*/ 255 w 681"/>
                  <a:gd name="T9" fmla="*/ 794 h 850"/>
                  <a:gd name="T10" fmla="*/ 255 w 681"/>
                  <a:gd name="T11" fmla="*/ 765 h 850"/>
                  <a:gd name="T12" fmla="*/ 255 w 681"/>
                  <a:gd name="T13" fmla="*/ 709 h 850"/>
                  <a:gd name="T14" fmla="*/ 199 w 681"/>
                  <a:gd name="T15" fmla="*/ 680 h 850"/>
                  <a:gd name="T16" fmla="*/ 227 w 681"/>
                  <a:gd name="T17" fmla="*/ 624 h 850"/>
                  <a:gd name="T18" fmla="*/ 199 w 681"/>
                  <a:gd name="T19" fmla="*/ 624 h 850"/>
                  <a:gd name="T20" fmla="*/ 227 w 681"/>
                  <a:gd name="T21" fmla="*/ 595 h 850"/>
                  <a:gd name="T22" fmla="*/ 199 w 681"/>
                  <a:gd name="T23" fmla="*/ 510 h 850"/>
                  <a:gd name="T24" fmla="*/ 227 w 681"/>
                  <a:gd name="T25" fmla="*/ 453 h 850"/>
                  <a:gd name="T26" fmla="*/ 199 w 681"/>
                  <a:gd name="T27" fmla="*/ 397 h 850"/>
                  <a:gd name="T28" fmla="*/ 142 w 681"/>
                  <a:gd name="T29" fmla="*/ 425 h 850"/>
                  <a:gd name="T30" fmla="*/ 142 w 681"/>
                  <a:gd name="T31" fmla="*/ 368 h 850"/>
                  <a:gd name="T32" fmla="*/ 142 w 681"/>
                  <a:gd name="T33" fmla="*/ 255 h 850"/>
                  <a:gd name="T34" fmla="*/ 85 w 681"/>
                  <a:gd name="T35" fmla="*/ 227 h 850"/>
                  <a:gd name="T36" fmla="*/ 85 w 681"/>
                  <a:gd name="T37" fmla="*/ 255 h 850"/>
                  <a:gd name="T38" fmla="*/ 29 w 681"/>
                  <a:gd name="T39" fmla="*/ 227 h 850"/>
                  <a:gd name="T40" fmla="*/ 0 w 681"/>
                  <a:gd name="T41" fmla="*/ 142 h 850"/>
                  <a:gd name="T42" fmla="*/ 0 w 681"/>
                  <a:gd name="T43" fmla="*/ 85 h 850"/>
                  <a:gd name="T44" fmla="*/ 85 w 681"/>
                  <a:gd name="T45" fmla="*/ 28 h 850"/>
                  <a:gd name="T46" fmla="*/ 114 w 681"/>
                  <a:gd name="T47" fmla="*/ 57 h 850"/>
                  <a:gd name="T48" fmla="*/ 170 w 681"/>
                  <a:gd name="T49" fmla="*/ 57 h 850"/>
                  <a:gd name="T50" fmla="*/ 170 w 681"/>
                  <a:gd name="T51" fmla="*/ 142 h 850"/>
                  <a:gd name="T52" fmla="*/ 142 w 681"/>
                  <a:gd name="T53" fmla="*/ 170 h 850"/>
                  <a:gd name="T54" fmla="*/ 170 w 681"/>
                  <a:gd name="T55" fmla="*/ 198 h 850"/>
                  <a:gd name="T56" fmla="*/ 227 w 681"/>
                  <a:gd name="T57" fmla="*/ 142 h 850"/>
                  <a:gd name="T58" fmla="*/ 255 w 681"/>
                  <a:gd name="T59" fmla="*/ 142 h 850"/>
                  <a:gd name="T60" fmla="*/ 312 w 681"/>
                  <a:gd name="T61" fmla="*/ 142 h 850"/>
                  <a:gd name="T62" fmla="*/ 369 w 681"/>
                  <a:gd name="T63" fmla="*/ 0 h 850"/>
                  <a:gd name="T64" fmla="*/ 397 w 681"/>
                  <a:gd name="T65" fmla="*/ 0 h 850"/>
                  <a:gd name="T66" fmla="*/ 397 w 681"/>
                  <a:gd name="T67" fmla="*/ 57 h 850"/>
                  <a:gd name="T68" fmla="*/ 397 w 681"/>
                  <a:gd name="T69" fmla="*/ 113 h 850"/>
                  <a:gd name="T70" fmla="*/ 369 w 681"/>
                  <a:gd name="T71" fmla="*/ 198 h 850"/>
                  <a:gd name="T72" fmla="*/ 482 w 681"/>
                  <a:gd name="T73" fmla="*/ 312 h 850"/>
                  <a:gd name="T74" fmla="*/ 454 w 681"/>
                  <a:gd name="T75" fmla="*/ 368 h 850"/>
                  <a:gd name="T76" fmla="*/ 511 w 681"/>
                  <a:gd name="T77" fmla="*/ 368 h 850"/>
                  <a:gd name="T78" fmla="*/ 539 w 681"/>
                  <a:gd name="T79" fmla="*/ 397 h 850"/>
                  <a:gd name="T80" fmla="*/ 596 w 681"/>
                  <a:gd name="T81" fmla="*/ 425 h 850"/>
                  <a:gd name="T82" fmla="*/ 596 w 681"/>
                  <a:gd name="T83" fmla="*/ 397 h 850"/>
                  <a:gd name="T84" fmla="*/ 652 w 681"/>
                  <a:gd name="T85" fmla="*/ 425 h 850"/>
                  <a:gd name="T86" fmla="*/ 681 w 681"/>
                  <a:gd name="T87" fmla="*/ 453 h 850"/>
                  <a:gd name="T88" fmla="*/ 539 w 681"/>
                  <a:gd name="T89" fmla="*/ 539 h 850"/>
                  <a:gd name="T90" fmla="*/ 539 w 681"/>
                  <a:gd name="T91" fmla="*/ 567 h 850"/>
                  <a:gd name="T92" fmla="*/ 567 w 681"/>
                  <a:gd name="T93" fmla="*/ 567 h 850"/>
                  <a:gd name="T94" fmla="*/ 539 w 681"/>
                  <a:gd name="T95" fmla="*/ 595 h 850"/>
                  <a:gd name="T96" fmla="*/ 567 w 681"/>
                  <a:gd name="T97" fmla="*/ 595 h 850"/>
                  <a:gd name="T98" fmla="*/ 482 w 681"/>
                  <a:gd name="T99" fmla="*/ 652 h 850"/>
                  <a:gd name="T100" fmla="*/ 482 w 681"/>
                  <a:gd name="T101" fmla="*/ 709 h 850"/>
                  <a:gd name="T102" fmla="*/ 425 w 681"/>
                  <a:gd name="T103" fmla="*/ 709 h 850"/>
                  <a:gd name="T104" fmla="*/ 425 w 681"/>
                  <a:gd name="T105" fmla="*/ 737 h 850"/>
                  <a:gd name="T106" fmla="*/ 482 w 681"/>
                  <a:gd name="T107" fmla="*/ 765 h 850"/>
                  <a:gd name="T108" fmla="*/ 511 w 681"/>
                  <a:gd name="T109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81" h="850">
                    <a:moveTo>
                      <a:pt x="511" y="850"/>
                    </a:moveTo>
                    <a:lnTo>
                      <a:pt x="312" y="822"/>
                    </a:lnTo>
                    <a:lnTo>
                      <a:pt x="255" y="850"/>
                    </a:lnTo>
                    <a:lnTo>
                      <a:pt x="199" y="822"/>
                    </a:lnTo>
                    <a:lnTo>
                      <a:pt x="255" y="794"/>
                    </a:lnTo>
                    <a:lnTo>
                      <a:pt x="255" y="765"/>
                    </a:lnTo>
                    <a:lnTo>
                      <a:pt x="255" y="709"/>
                    </a:lnTo>
                    <a:lnTo>
                      <a:pt x="199" y="680"/>
                    </a:lnTo>
                    <a:lnTo>
                      <a:pt x="227" y="624"/>
                    </a:lnTo>
                    <a:lnTo>
                      <a:pt x="199" y="624"/>
                    </a:lnTo>
                    <a:lnTo>
                      <a:pt x="227" y="595"/>
                    </a:lnTo>
                    <a:lnTo>
                      <a:pt x="199" y="510"/>
                    </a:lnTo>
                    <a:lnTo>
                      <a:pt x="227" y="453"/>
                    </a:lnTo>
                    <a:lnTo>
                      <a:pt x="199" y="397"/>
                    </a:lnTo>
                    <a:lnTo>
                      <a:pt x="142" y="425"/>
                    </a:lnTo>
                    <a:lnTo>
                      <a:pt x="142" y="368"/>
                    </a:lnTo>
                    <a:lnTo>
                      <a:pt x="142" y="255"/>
                    </a:lnTo>
                    <a:lnTo>
                      <a:pt x="85" y="227"/>
                    </a:lnTo>
                    <a:lnTo>
                      <a:pt x="85" y="255"/>
                    </a:lnTo>
                    <a:lnTo>
                      <a:pt x="29" y="227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28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142"/>
                    </a:lnTo>
                    <a:lnTo>
                      <a:pt x="142" y="170"/>
                    </a:lnTo>
                    <a:lnTo>
                      <a:pt x="170" y="198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312" y="142"/>
                    </a:lnTo>
                    <a:lnTo>
                      <a:pt x="369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369" y="198"/>
                    </a:lnTo>
                    <a:lnTo>
                      <a:pt x="482" y="312"/>
                    </a:lnTo>
                    <a:lnTo>
                      <a:pt x="454" y="368"/>
                    </a:lnTo>
                    <a:lnTo>
                      <a:pt x="511" y="368"/>
                    </a:lnTo>
                    <a:lnTo>
                      <a:pt x="539" y="397"/>
                    </a:lnTo>
                    <a:lnTo>
                      <a:pt x="596" y="425"/>
                    </a:lnTo>
                    <a:lnTo>
                      <a:pt x="596" y="397"/>
                    </a:lnTo>
                    <a:lnTo>
                      <a:pt x="652" y="425"/>
                    </a:lnTo>
                    <a:lnTo>
                      <a:pt x="681" y="453"/>
                    </a:lnTo>
                    <a:lnTo>
                      <a:pt x="539" y="539"/>
                    </a:lnTo>
                    <a:lnTo>
                      <a:pt x="539" y="567"/>
                    </a:lnTo>
                    <a:lnTo>
                      <a:pt x="567" y="567"/>
                    </a:lnTo>
                    <a:lnTo>
                      <a:pt x="539" y="595"/>
                    </a:lnTo>
                    <a:lnTo>
                      <a:pt x="567" y="595"/>
                    </a:lnTo>
                    <a:lnTo>
                      <a:pt x="482" y="652"/>
                    </a:lnTo>
                    <a:lnTo>
                      <a:pt x="482" y="709"/>
                    </a:lnTo>
                    <a:lnTo>
                      <a:pt x="425" y="709"/>
                    </a:lnTo>
                    <a:lnTo>
                      <a:pt x="425" y="737"/>
                    </a:lnTo>
                    <a:lnTo>
                      <a:pt x="482" y="765"/>
                    </a:lnTo>
                    <a:lnTo>
                      <a:pt x="511" y="85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0" name="Freeform 19">
                <a:extLst>
                  <a:ext uri="{FF2B5EF4-FFF2-40B4-BE49-F238E27FC236}">
                    <a16:creationId xmlns:a16="http://schemas.microsoft.com/office/drawing/2014/main" id="{3AFF0296-29CF-4016-ADC0-35001EF01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9" y="3761"/>
                <a:ext cx="737" cy="992"/>
              </a:xfrm>
              <a:custGeom>
                <a:avLst/>
                <a:gdLst>
                  <a:gd name="T0" fmla="*/ 312 w 737"/>
                  <a:gd name="T1" fmla="*/ 794 h 992"/>
                  <a:gd name="T2" fmla="*/ 284 w 737"/>
                  <a:gd name="T3" fmla="*/ 794 h 992"/>
                  <a:gd name="T4" fmla="*/ 227 w 737"/>
                  <a:gd name="T5" fmla="*/ 936 h 992"/>
                  <a:gd name="T6" fmla="*/ 142 w 737"/>
                  <a:gd name="T7" fmla="*/ 936 h 992"/>
                  <a:gd name="T8" fmla="*/ 85 w 737"/>
                  <a:gd name="T9" fmla="*/ 992 h 992"/>
                  <a:gd name="T10" fmla="*/ 57 w 737"/>
                  <a:gd name="T11" fmla="*/ 964 h 992"/>
                  <a:gd name="T12" fmla="*/ 85 w 737"/>
                  <a:gd name="T13" fmla="*/ 936 h 992"/>
                  <a:gd name="T14" fmla="*/ 85 w 737"/>
                  <a:gd name="T15" fmla="*/ 851 h 992"/>
                  <a:gd name="T16" fmla="*/ 29 w 737"/>
                  <a:gd name="T17" fmla="*/ 851 h 992"/>
                  <a:gd name="T18" fmla="*/ 0 w 737"/>
                  <a:gd name="T19" fmla="*/ 822 h 992"/>
                  <a:gd name="T20" fmla="*/ 0 w 737"/>
                  <a:gd name="T21" fmla="*/ 766 h 992"/>
                  <a:gd name="T22" fmla="*/ 29 w 737"/>
                  <a:gd name="T23" fmla="*/ 737 h 992"/>
                  <a:gd name="T24" fmla="*/ 0 w 737"/>
                  <a:gd name="T25" fmla="*/ 709 h 992"/>
                  <a:gd name="T26" fmla="*/ 57 w 737"/>
                  <a:gd name="T27" fmla="*/ 680 h 992"/>
                  <a:gd name="T28" fmla="*/ 29 w 737"/>
                  <a:gd name="T29" fmla="*/ 652 h 992"/>
                  <a:gd name="T30" fmla="*/ 29 w 737"/>
                  <a:gd name="T31" fmla="*/ 624 h 992"/>
                  <a:gd name="T32" fmla="*/ 85 w 737"/>
                  <a:gd name="T33" fmla="*/ 595 h 992"/>
                  <a:gd name="T34" fmla="*/ 114 w 737"/>
                  <a:gd name="T35" fmla="*/ 510 h 992"/>
                  <a:gd name="T36" fmla="*/ 170 w 737"/>
                  <a:gd name="T37" fmla="*/ 482 h 992"/>
                  <a:gd name="T38" fmla="*/ 170 w 737"/>
                  <a:gd name="T39" fmla="*/ 454 h 992"/>
                  <a:gd name="T40" fmla="*/ 227 w 737"/>
                  <a:gd name="T41" fmla="*/ 425 h 992"/>
                  <a:gd name="T42" fmla="*/ 199 w 737"/>
                  <a:gd name="T43" fmla="*/ 397 h 992"/>
                  <a:gd name="T44" fmla="*/ 170 w 737"/>
                  <a:gd name="T45" fmla="*/ 369 h 992"/>
                  <a:gd name="T46" fmla="*/ 114 w 737"/>
                  <a:gd name="T47" fmla="*/ 284 h 992"/>
                  <a:gd name="T48" fmla="*/ 170 w 737"/>
                  <a:gd name="T49" fmla="*/ 255 h 992"/>
                  <a:gd name="T50" fmla="*/ 199 w 737"/>
                  <a:gd name="T51" fmla="*/ 255 h 992"/>
                  <a:gd name="T52" fmla="*/ 284 w 737"/>
                  <a:gd name="T53" fmla="*/ 142 h 992"/>
                  <a:gd name="T54" fmla="*/ 340 w 737"/>
                  <a:gd name="T55" fmla="*/ 142 h 992"/>
                  <a:gd name="T56" fmla="*/ 397 w 737"/>
                  <a:gd name="T57" fmla="*/ 142 h 992"/>
                  <a:gd name="T58" fmla="*/ 397 w 737"/>
                  <a:gd name="T59" fmla="*/ 113 h 992"/>
                  <a:gd name="T60" fmla="*/ 426 w 737"/>
                  <a:gd name="T61" fmla="*/ 85 h 992"/>
                  <a:gd name="T62" fmla="*/ 454 w 737"/>
                  <a:gd name="T63" fmla="*/ 85 h 992"/>
                  <a:gd name="T64" fmla="*/ 482 w 737"/>
                  <a:gd name="T65" fmla="*/ 85 h 992"/>
                  <a:gd name="T66" fmla="*/ 482 w 737"/>
                  <a:gd name="T67" fmla="*/ 57 h 992"/>
                  <a:gd name="T68" fmla="*/ 539 w 737"/>
                  <a:gd name="T69" fmla="*/ 28 h 992"/>
                  <a:gd name="T70" fmla="*/ 567 w 737"/>
                  <a:gd name="T71" fmla="*/ 57 h 992"/>
                  <a:gd name="T72" fmla="*/ 567 w 737"/>
                  <a:gd name="T73" fmla="*/ 0 h 992"/>
                  <a:gd name="T74" fmla="*/ 596 w 737"/>
                  <a:gd name="T75" fmla="*/ 0 h 992"/>
                  <a:gd name="T76" fmla="*/ 624 w 737"/>
                  <a:gd name="T77" fmla="*/ 142 h 992"/>
                  <a:gd name="T78" fmla="*/ 596 w 737"/>
                  <a:gd name="T79" fmla="*/ 199 h 992"/>
                  <a:gd name="T80" fmla="*/ 681 w 737"/>
                  <a:gd name="T81" fmla="*/ 199 h 992"/>
                  <a:gd name="T82" fmla="*/ 737 w 737"/>
                  <a:gd name="T83" fmla="*/ 255 h 992"/>
                  <a:gd name="T84" fmla="*/ 709 w 737"/>
                  <a:gd name="T85" fmla="*/ 312 h 992"/>
                  <a:gd name="T86" fmla="*/ 652 w 737"/>
                  <a:gd name="T87" fmla="*/ 340 h 992"/>
                  <a:gd name="T88" fmla="*/ 596 w 737"/>
                  <a:gd name="T89" fmla="*/ 312 h 992"/>
                  <a:gd name="T90" fmla="*/ 596 w 737"/>
                  <a:gd name="T91" fmla="*/ 369 h 992"/>
                  <a:gd name="T92" fmla="*/ 539 w 737"/>
                  <a:gd name="T93" fmla="*/ 425 h 992"/>
                  <a:gd name="T94" fmla="*/ 482 w 737"/>
                  <a:gd name="T95" fmla="*/ 510 h 992"/>
                  <a:gd name="T96" fmla="*/ 397 w 737"/>
                  <a:gd name="T97" fmla="*/ 595 h 992"/>
                  <a:gd name="T98" fmla="*/ 397 w 737"/>
                  <a:gd name="T99" fmla="*/ 624 h 992"/>
                  <a:gd name="T100" fmla="*/ 369 w 737"/>
                  <a:gd name="T101" fmla="*/ 652 h 992"/>
                  <a:gd name="T102" fmla="*/ 369 w 737"/>
                  <a:gd name="T103" fmla="*/ 709 h 992"/>
                  <a:gd name="T104" fmla="*/ 340 w 737"/>
                  <a:gd name="T105" fmla="*/ 709 h 992"/>
                  <a:gd name="T106" fmla="*/ 340 w 737"/>
                  <a:gd name="T107" fmla="*/ 766 h 992"/>
                  <a:gd name="T108" fmla="*/ 312 w 737"/>
                  <a:gd name="T109" fmla="*/ 794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992">
                    <a:moveTo>
                      <a:pt x="312" y="794"/>
                    </a:moveTo>
                    <a:lnTo>
                      <a:pt x="284" y="794"/>
                    </a:lnTo>
                    <a:lnTo>
                      <a:pt x="227" y="936"/>
                    </a:lnTo>
                    <a:lnTo>
                      <a:pt x="142" y="936"/>
                    </a:lnTo>
                    <a:lnTo>
                      <a:pt x="85" y="992"/>
                    </a:lnTo>
                    <a:lnTo>
                      <a:pt x="57" y="964"/>
                    </a:lnTo>
                    <a:lnTo>
                      <a:pt x="85" y="936"/>
                    </a:lnTo>
                    <a:lnTo>
                      <a:pt x="85" y="851"/>
                    </a:lnTo>
                    <a:lnTo>
                      <a:pt x="29" y="851"/>
                    </a:lnTo>
                    <a:lnTo>
                      <a:pt x="0" y="822"/>
                    </a:lnTo>
                    <a:lnTo>
                      <a:pt x="0" y="766"/>
                    </a:lnTo>
                    <a:lnTo>
                      <a:pt x="29" y="737"/>
                    </a:lnTo>
                    <a:lnTo>
                      <a:pt x="0" y="709"/>
                    </a:lnTo>
                    <a:lnTo>
                      <a:pt x="57" y="680"/>
                    </a:lnTo>
                    <a:lnTo>
                      <a:pt x="29" y="652"/>
                    </a:lnTo>
                    <a:lnTo>
                      <a:pt x="29" y="624"/>
                    </a:lnTo>
                    <a:lnTo>
                      <a:pt x="85" y="595"/>
                    </a:lnTo>
                    <a:lnTo>
                      <a:pt x="114" y="510"/>
                    </a:lnTo>
                    <a:lnTo>
                      <a:pt x="170" y="482"/>
                    </a:lnTo>
                    <a:lnTo>
                      <a:pt x="170" y="454"/>
                    </a:lnTo>
                    <a:lnTo>
                      <a:pt x="227" y="425"/>
                    </a:lnTo>
                    <a:lnTo>
                      <a:pt x="199" y="397"/>
                    </a:lnTo>
                    <a:lnTo>
                      <a:pt x="170" y="369"/>
                    </a:lnTo>
                    <a:lnTo>
                      <a:pt x="114" y="284"/>
                    </a:lnTo>
                    <a:lnTo>
                      <a:pt x="170" y="255"/>
                    </a:lnTo>
                    <a:lnTo>
                      <a:pt x="199" y="255"/>
                    </a:lnTo>
                    <a:lnTo>
                      <a:pt x="284" y="142"/>
                    </a:lnTo>
                    <a:lnTo>
                      <a:pt x="340" y="142"/>
                    </a:lnTo>
                    <a:lnTo>
                      <a:pt x="397" y="142"/>
                    </a:lnTo>
                    <a:lnTo>
                      <a:pt x="397" y="113"/>
                    </a:lnTo>
                    <a:lnTo>
                      <a:pt x="426" y="85"/>
                    </a:lnTo>
                    <a:lnTo>
                      <a:pt x="454" y="85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9" y="28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596" y="0"/>
                    </a:lnTo>
                    <a:lnTo>
                      <a:pt x="624" y="142"/>
                    </a:lnTo>
                    <a:lnTo>
                      <a:pt x="596" y="199"/>
                    </a:lnTo>
                    <a:lnTo>
                      <a:pt x="681" y="199"/>
                    </a:lnTo>
                    <a:lnTo>
                      <a:pt x="737" y="255"/>
                    </a:lnTo>
                    <a:lnTo>
                      <a:pt x="709" y="312"/>
                    </a:lnTo>
                    <a:lnTo>
                      <a:pt x="652" y="340"/>
                    </a:lnTo>
                    <a:lnTo>
                      <a:pt x="596" y="312"/>
                    </a:lnTo>
                    <a:lnTo>
                      <a:pt x="596" y="369"/>
                    </a:lnTo>
                    <a:lnTo>
                      <a:pt x="539" y="425"/>
                    </a:lnTo>
                    <a:lnTo>
                      <a:pt x="482" y="510"/>
                    </a:lnTo>
                    <a:lnTo>
                      <a:pt x="397" y="595"/>
                    </a:lnTo>
                    <a:lnTo>
                      <a:pt x="397" y="624"/>
                    </a:lnTo>
                    <a:lnTo>
                      <a:pt x="369" y="652"/>
                    </a:lnTo>
                    <a:lnTo>
                      <a:pt x="369" y="709"/>
                    </a:lnTo>
                    <a:lnTo>
                      <a:pt x="340" y="709"/>
                    </a:lnTo>
                    <a:lnTo>
                      <a:pt x="340" y="766"/>
                    </a:lnTo>
                    <a:lnTo>
                      <a:pt x="312" y="79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Freeform 20">
                <a:extLst>
                  <a:ext uri="{FF2B5EF4-FFF2-40B4-BE49-F238E27FC236}">
                    <a16:creationId xmlns:a16="http://schemas.microsoft.com/office/drawing/2014/main" id="{7B6B1308-3C77-4E2B-A199-EA66D5791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4073"/>
                <a:ext cx="709" cy="1446"/>
              </a:xfrm>
              <a:custGeom>
                <a:avLst/>
                <a:gdLst>
                  <a:gd name="T0" fmla="*/ 198 w 709"/>
                  <a:gd name="T1" fmla="*/ 1332 h 1446"/>
                  <a:gd name="T2" fmla="*/ 113 w 709"/>
                  <a:gd name="T3" fmla="*/ 1247 h 1446"/>
                  <a:gd name="T4" fmla="*/ 56 w 709"/>
                  <a:gd name="T5" fmla="*/ 1191 h 1446"/>
                  <a:gd name="T6" fmla="*/ 113 w 709"/>
                  <a:gd name="T7" fmla="*/ 1134 h 1446"/>
                  <a:gd name="T8" fmla="*/ 170 w 709"/>
                  <a:gd name="T9" fmla="*/ 1077 h 1446"/>
                  <a:gd name="T10" fmla="*/ 170 w 709"/>
                  <a:gd name="T11" fmla="*/ 1049 h 1446"/>
                  <a:gd name="T12" fmla="*/ 312 w 709"/>
                  <a:gd name="T13" fmla="*/ 935 h 1446"/>
                  <a:gd name="T14" fmla="*/ 227 w 709"/>
                  <a:gd name="T15" fmla="*/ 879 h 1446"/>
                  <a:gd name="T16" fmla="*/ 170 w 709"/>
                  <a:gd name="T17" fmla="*/ 879 h 1446"/>
                  <a:gd name="T18" fmla="*/ 85 w 709"/>
                  <a:gd name="T19" fmla="*/ 850 h 1446"/>
                  <a:gd name="T20" fmla="*/ 0 w 709"/>
                  <a:gd name="T21" fmla="*/ 680 h 1446"/>
                  <a:gd name="T22" fmla="*/ 28 w 709"/>
                  <a:gd name="T23" fmla="*/ 482 h 1446"/>
                  <a:gd name="T24" fmla="*/ 56 w 709"/>
                  <a:gd name="T25" fmla="*/ 397 h 1446"/>
                  <a:gd name="T26" fmla="*/ 85 w 709"/>
                  <a:gd name="T27" fmla="*/ 340 h 1446"/>
                  <a:gd name="T28" fmla="*/ 113 w 709"/>
                  <a:gd name="T29" fmla="*/ 283 h 1446"/>
                  <a:gd name="T30" fmla="*/ 255 w 709"/>
                  <a:gd name="T31" fmla="*/ 113 h 1446"/>
                  <a:gd name="T32" fmla="*/ 312 w 709"/>
                  <a:gd name="T33" fmla="*/ 0 h 1446"/>
                  <a:gd name="T34" fmla="*/ 425 w 709"/>
                  <a:gd name="T35" fmla="*/ 0 h 1446"/>
                  <a:gd name="T36" fmla="*/ 510 w 709"/>
                  <a:gd name="T37" fmla="*/ 113 h 1446"/>
                  <a:gd name="T38" fmla="*/ 453 w 709"/>
                  <a:gd name="T39" fmla="*/ 283 h 1446"/>
                  <a:gd name="T40" fmla="*/ 567 w 709"/>
                  <a:gd name="T41" fmla="*/ 368 h 1446"/>
                  <a:gd name="T42" fmla="*/ 709 w 709"/>
                  <a:gd name="T43" fmla="*/ 454 h 1446"/>
                  <a:gd name="T44" fmla="*/ 680 w 709"/>
                  <a:gd name="T45" fmla="*/ 595 h 1446"/>
                  <a:gd name="T46" fmla="*/ 652 w 709"/>
                  <a:gd name="T47" fmla="*/ 652 h 1446"/>
                  <a:gd name="T48" fmla="*/ 595 w 709"/>
                  <a:gd name="T49" fmla="*/ 709 h 1446"/>
                  <a:gd name="T50" fmla="*/ 482 w 709"/>
                  <a:gd name="T51" fmla="*/ 794 h 1446"/>
                  <a:gd name="T52" fmla="*/ 453 w 709"/>
                  <a:gd name="T53" fmla="*/ 935 h 1446"/>
                  <a:gd name="T54" fmla="*/ 538 w 709"/>
                  <a:gd name="T55" fmla="*/ 1049 h 1446"/>
                  <a:gd name="T56" fmla="*/ 567 w 709"/>
                  <a:gd name="T57" fmla="*/ 1106 h 1446"/>
                  <a:gd name="T58" fmla="*/ 567 w 709"/>
                  <a:gd name="T59" fmla="*/ 1162 h 1446"/>
                  <a:gd name="T60" fmla="*/ 567 w 709"/>
                  <a:gd name="T61" fmla="*/ 1276 h 1446"/>
                  <a:gd name="T62" fmla="*/ 623 w 709"/>
                  <a:gd name="T63" fmla="*/ 1247 h 1446"/>
                  <a:gd name="T64" fmla="*/ 623 w 709"/>
                  <a:gd name="T65" fmla="*/ 1332 h 1446"/>
                  <a:gd name="T66" fmla="*/ 595 w 709"/>
                  <a:gd name="T67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9" h="1446">
                    <a:moveTo>
                      <a:pt x="595" y="1446"/>
                    </a:moveTo>
                    <a:lnTo>
                      <a:pt x="198" y="1332"/>
                    </a:lnTo>
                    <a:lnTo>
                      <a:pt x="142" y="1332"/>
                    </a:lnTo>
                    <a:lnTo>
                      <a:pt x="113" y="1247"/>
                    </a:lnTo>
                    <a:lnTo>
                      <a:pt x="56" y="1219"/>
                    </a:lnTo>
                    <a:lnTo>
                      <a:pt x="56" y="1191"/>
                    </a:lnTo>
                    <a:lnTo>
                      <a:pt x="113" y="1191"/>
                    </a:lnTo>
                    <a:lnTo>
                      <a:pt x="113" y="1134"/>
                    </a:lnTo>
                    <a:lnTo>
                      <a:pt x="198" y="1077"/>
                    </a:lnTo>
                    <a:lnTo>
                      <a:pt x="170" y="1077"/>
                    </a:lnTo>
                    <a:lnTo>
                      <a:pt x="198" y="1049"/>
                    </a:lnTo>
                    <a:lnTo>
                      <a:pt x="170" y="1049"/>
                    </a:lnTo>
                    <a:lnTo>
                      <a:pt x="170" y="1021"/>
                    </a:lnTo>
                    <a:lnTo>
                      <a:pt x="312" y="935"/>
                    </a:lnTo>
                    <a:lnTo>
                      <a:pt x="283" y="907"/>
                    </a:lnTo>
                    <a:lnTo>
                      <a:pt x="227" y="879"/>
                    </a:lnTo>
                    <a:lnTo>
                      <a:pt x="227" y="907"/>
                    </a:lnTo>
                    <a:lnTo>
                      <a:pt x="170" y="879"/>
                    </a:lnTo>
                    <a:lnTo>
                      <a:pt x="142" y="850"/>
                    </a:lnTo>
                    <a:lnTo>
                      <a:pt x="85" y="850"/>
                    </a:lnTo>
                    <a:lnTo>
                      <a:pt x="113" y="794"/>
                    </a:lnTo>
                    <a:lnTo>
                      <a:pt x="0" y="680"/>
                    </a:lnTo>
                    <a:lnTo>
                      <a:pt x="28" y="595"/>
                    </a:lnTo>
                    <a:lnTo>
                      <a:pt x="28" y="482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85" y="397"/>
                    </a:lnTo>
                    <a:lnTo>
                      <a:pt x="85" y="340"/>
                    </a:lnTo>
                    <a:lnTo>
                      <a:pt x="113" y="312"/>
                    </a:lnTo>
                    <a:lnTo>
                      <a:pt x="113" y="283"/>
                    </a:lnTo>
                    <a:lnTo>
                      <a:pt x="198" y="198"/>
                    </a:lnTo>
                    <a:lnTo>
                      <a:pt x="255" y="113"/>
                    </a:lnTo>
                    <a:lnTo>
                      <a:pt x="312" y="57"/>
                    </a:lnTo>
                    <a:lnTo>
                      <a:pt x="312" y="0"/>
                    </a:lnTo>
                    <a:lnTo>
                      <a:pt x="368" y="28"/>
                    </a:lnTo>
                    <a:lnTo>
                      <a:pt x="425" y="0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3" y="170"/>
                    </a:lnTo>
                    <a:lnTo>
                      <a:pt x="453" y="283"/>
                    </a:lnTo>
                    <a:lnTo>
                      <a:pt x="567" y="312"/>
                    </a:lnTo>
                    <a:lnTo>
                      <a:pt x="567" y="368"/>
                    </a:lnTo>
                    <a:lnTo>
                      <a:pt x="652" y="397"/>
                    </a:lnTo>
                    <a:lnTo>
                      <a:pt x="709" y="454"/>
                    </a:lnTo>
                    <a:lnTo>
                      <a:pt x="709" y="595"/>
                    </a:lnTo>
                    <a:lnTo>
                      <a:pt x="680" y="595"/>
                    </a:lnTo>
                    <a:lnTo>
                      <a:pt x="652" y="595"/>
                    </a:lnTo>
                    <a:lnTo>
                      <a:pt x="652" y="652"/>
                    </a:lnTo>
                    <a:lnTo>
                      <a:pt x="623" y="652"/>
                    </a:lnTo>
                    <a:lnTo>
                      <a:pt x="595" y="709"/>
                    </a:lnTo>
                    <a:lnTo>
                      <a:pt x="510" y="765"/>
                    </a:lnTo>
                    <a:lnTo>
                      <a:pt x="482" y="794"/>
                    </a:lnTo>
                    <a:lnTo>
                      <a:pt x="538" y="907"/>
                    </a:lnTo>
                    <a:lnTo>
                      <a:pt x="453" y="935"/>
                    </a:lnTo>
                    <a:lnTo>
                      <a:pt x="510" y="992"/>
                    </a:lnTo>
                    <a:lnTo>
                      <a:pt x="538" y="1049"/>
                    </a:lnTo>
                    <a:lnTo>
                      <a:pt x="567" y="1049"/>
                    </a:lnTo>
                    <a:lnTo>
                      <a:pt x="567" y="1106"/>
                    </a:lnTo>
                    <a:lnTo>
                      <a:pt x="623" y="1134"/>
                    </a:lnTo>
                    <a:lnTo>
                      <a:pt x="567" y="1162"/>
                    </a:lnTo>
                    <a:lnTo>
                      <a:pt x="595" y="1219"/>
                    </a:lnTo>
                    <a:lnTo>
                      <a:pt x="567" y="1276"/>
                    </a:lnTo>
                    <a:lnTo>
                      <a:pt x="595" y="1247"/>
                    </a:lnTo>
                    <a:lnTo>
                      <a:pt x="623" y="1247"/>
                    </a:lnTo>
                    <a:lnTo>
                      <a:pt x="652" y="1304"/>
                    </a:lnTo>
                    <a:lnTo>
                      <a:pt x="623" y="1332"/>
                    </a:lnTo>
                    <a:lnTo>
                      <a:pt x="595" y="1389"/>
                    </a:lnTo>
                    <a:lnTo>
                      <a:pt x="595" y="144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Freeform 22">
                <a:extLst>
                  <a:ext uri="{FF2B5EF4-FFF2-40B4-BE49-F238E27FC236}">
                    <a16:creationId xmlns:a16="http://schemas.microsoft.com/office/drawing/2014/main" id="{7FAFB219-CD19-4F0C-B2C1-EA36BFCBB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" y="4215"/>
                <a:ext cx="538" cy="1275"/>
              </a:xfrm>
              <a:custGeom>
                <a:avLst/>
                <a:gdLst>
                  <a:gd name="T0" fmla="*/ 0 w 538"/>
                  <a:gd name="T1" fmla="*/ 1275 h 1275"/>
                  <a:gd name="T2" fmla="*/ 0 w 538"/>
                  <a:gd name="T3" fmla="*/ 1162 h 1275"/>
                  <a:gd name="T4" fmla="*/ 28 w 538"/>
                  <a:gd name="T5" fmla="*/ 1020 h 1275"/>
                  <a:gd name="T6" fmla="*/ 56 w 538"/>
                  <a:gd name="T7" fmla="*/ 992 h 1275"/>
                  <a:gd name="T8" fmla="*/ 56 w 538"/>
                  <a:gd name="T9" fmla="*/ 935 h 1275"/>
                  <a:gd name="T10" fmla="*/ 85 w 538"/>
                  <a:gd name="T11" fmla="*/ 850 h 1275"/>
                  <a:gd name="T12" fmla="*/ 85 w 538"/>
                  <a:gd name="T13" fmla="*/ 765 h 1275"/>
                  <a:gd name="T14" fmla="*/ 141 w 538"/>
                  <a:gd name="T15" fmla="*/ 708 h 1275"/>
                  <a:gd name="T16" fmla="*/ 141 w 538"/>
                  <a:gd name="T17" fmla="*/ 623 h 1275"/>
                  <a:gd name="T18" fmla="*/ 170 w 538"/>
                  <a:gd name="T19" fmla="*/ 567 h 1275"/>
                  <a:gd name="T20" fmla="*/ 141 w 538"/>
                  <a:gd name="T21" fmla="*/ 510 h 1275"/>
                  <a:gd name="T22" fmla="*/ 170 w 538"/>
                  <a:gd name="T23" fmla="*/ 368 h 1275"/>
                  <a:gd name="T24" fmla="*/ 170 w 538"/>
                  <a:gd name="T25" fmla="*/ 255 h 1275"/>
                  <a:gd name="T26" fmla="*/ 141 w 538"/>
                  <a:gd name="T27" fmla="*/ 198 h 1275"/>
                  <a:gd name="T28" fmla="*/ 170 w 538"/>
                  <a:gd name="T29" fmla="*/ 170 h 1275"/>
                  <a:gd name="T30" fmla="*/ 227 w 538"/>
                  <a:gd name="T31" fmla="*/ 141 h 1275"/>
                  <a:gd name="T32" fmla="*/ 255 w 538"/>
                  <a:gd name="T33" fmla="*/ 113 h 1275"/>
                  <a:gd name="T34" fmla="*/ 283 w 538"/>
                  <a:gd name="T35" fmla="*/ 113 h 1275"/>
                  <a:gd name="T36" fmla="*/ 283 w 538"/>
                  <a:gd name="T37" fmla="*/ 85 h 1275"/>
                  <a:gd name="T38" fmla="*/ 312 w 538"/>
                  <a:gd name="T39" fmla="*/ 56 h 1275"/>
                  <a:gd name="T40" fmla="*/ 453 w 538"/>
                  <a:gd name="T41" fmla="*/ 28 h 1275"/>
                  <a:gd name="T42" fmla="*/ 510 w 538"/>
                  <a:gd name="T43" fmla="*/ 0 h 1275"/>
                  <a:gd name="T44" fmla="*/ 538 w 538"/>
                  <a:gd name="T45" fmla="*/ 0 h 1275"/>
                  <a:gd name="T46" fmla="*/ 538 w 538"/>
                  <a:gd name="T47" fmla="*/ 28 h 1275"/>
                  <a:gd name="T48" fmla="*/ 482 w 538"/>
                  <a:gd name="T49" fmla="*/ 56 h 1275"/>
                  <a:gd name="T50" fmla="*/ 453 w 538"/>
                  <a:gd name="T51" fmla="*/ 141 h 1275"/>
                  <a:gd name="T52" fmla="*/ 397 w 538"/>
                  <a:gd name="T53" fmla="*/ 170 h 1275"/>
                  <a:gd name="T54" fmla="*/ 397 w 538"/>
                  <a:gd name="T55" fmla="*/ 198 h 1275"/>
                  <a:gd name="T56" fmla="*/ 425 w 538"/>
                  <a:gd name="T57" fmla="*/ 226 h 1275"/>
                  <a:gd name="T58" fmla="*/ 368 w 538"/>
                  <a:gd name="T59" fmla="*/ 255 h 1275"/>
                  <a:gd name="T60" fmla="*/ 397 w 538"/>
                  <a:gd name="T61" fmla="*/ 283 h 1275"/>
                  <a:gd name="T62" fmla="*/ 368 w 538"/>
                  <a:gd name="T63" fmla="*/ 312 h 1275"/>
                  <a:gd name="T64" fmla="*/ 368 w 538"/>
                  <a:gd name="T65" fmla="*/ 340 h 1275"/>
                  <a:gd name="T66" fmla="*/ 368 w 538"/>
                  <a:gd name="T67" fmla="*/ 368 h 1275"/>
                  <a:gd name="T68" fmla="*/ 283 w 538"/>
                  <a:gd name="T69" fmla="*/ 425 h 1275"/>
                  <a:gd name="T70" fmla="*/ 283 w 538"/>
                  <a:gd name="T71" fmla="*/ 482 h 1275"/>
                  <a:gd name="T72" fmla="*/ 312 w 538"/>
                  <a:gd name="T73" fmla="*/ 567 h 1275"/>
                  <a:gd name="T74" fmla="*/ 368 w 538"/>
                  <a:gd name="T75" fmla="*/ 595 h 1275"/>
                  <a:gd name="T76" fmla="*/ 368 w 538"/>
                  <a:gd name="T77" fmla="*/ 567 h 1275"/>
                  <a:gd name="T78" fmla="*/ 425 w 538"/>
                  <a:gd name="T79" fmla="*/ 595 h 1275"/>
                  <a:gd name="T80" fmla="*/ 425 w 538"/>
                  <a:gd name="T81" fmla="*/ 737 h 1275"/>
                  <a:gd name="T82" fmla="*/ 425 w 538"/>
                  <a:gd name="T83" fmla="*/ 765 h 1275"/>
                  <a:gd name="T84" fmla="*/ 482 w 538"/>
                  <a:gd name="T85" fmla="*/ 737 h 1275"/>
                  <a:gd name="T86" fmla="*/ 510 w 538"/>
                  <a:gd name="T87" fmla="*/ 793 h 1275"/>
                  <a:gd name="T88" fmla="*/ 482 w 538"/>
                  <a:gd name="T89" fmla="*/ 850 h 1275"/>
                  <a:gd name="T90" fmla="*/ 510 w 538"/>
                  <a:gd name="T91" fmla="*/ 935 h 1275"/>
                  <a:gd name="T92" fmla="*/ 482 w 538"/>
                  <a:gd name="T93" fmla="*/ 964 h 1275"/>
                  <a:gd name="T94" fmla="*/ 510 w 538"/>
                  <a:gd name="T95" fmla="*/ 964 h 1275"/>
                  <a:gd name="T96" fmla="*/ 482 w 538"/>
                  <a:gd name="T97" fmla="*/ 1020 h 1275"/>
                  <a:gd name="T98" fmla="*/ 538 w 538"/>
                  <a:gd name="T99" fmla="*/ 1049 h 1275"/>
                  <a:gd name="T100" fmla="*/ 538 w 538"/>
                  <a:gd name="T101" fmla="*/ 1134 h 1275"/>
                  <a:gd name="T102" fmla="*/ 482 w 538"/>
                  <a:gd name="T103" fmla="*/ 1162 h 1275"/>
                  <a:gd name="T104" fmla="*/ 453 w 538"/>
                  <a:gd name="T105" fmla="*/ 1190 h 1275"/>
                  <a:gd name="T106" fmla="*/ 283 w 538"/>
                  <a:gd name="T107" fmla="*/ 1219 h 1275"/>
                  <a:gd name="T108" fmla="*/ 85 w 538"/>
                  <a:gd name="T109" fmla="*/ 1275 h 1275"/>
                  <a:gd name="T110" fmla="*/ 0 w 538"/>
                  <a:gd name="T111" fmla="*/ 1275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38" h="1275">
                    <a:moveTo>
                      <a:pt x="0" y="1275"/>
                    </a:moveTo>
                    <a:lnTo>
                      <a:pt x="0" y="1162"/>
                    </a:lnTo>
                    <a:lnTo>
                      <a:pt x="28" y="1020"/>
                    </a:lnTo>
                    <a:lnTo>
                      <a:pt x="56" y="992"/>
                    </a:lnTo>
                    <a:lnTo>
                      <a:pt x="56" y="935"/>
                    </a:lnTo>
                    <a:lnTo>
                      <a:pt x="85" y="850"/>
                    </a:lnTo>
                    <a:lnTo>
                      <a:pt x="85" y="765"/>
                    </a:lnTo>
                    <a:lnTo>
                      <a:pt x="141" y="708"/>
                    </a:lnTo>
                    <a:lnTo>
                      <a:pt x="141" y="623"/>
                    </a:lnTo>
                    <a:lnTo>
                      <a:pt x="170" y="567"/>
                    </a:lnTo>
                    <a:lnTo>
                      <a:pt x="141" y="510"/>
                    </a:lnTo>
                    <a:lnTo>
                      <a:pt x="170" y="368"/>
                    </a:lnTo>
                    <a:lnTo>
                      <a:pt x="170" y="255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227" y="141"/>
                    </a:lnTo>
                    <a:lnTo>
                      <a:pt x="255" y="113"/>
                    </a:lnTo>
                    <a:lnTo>
                      <a:pt x="283" y="113"/>
                    </a:lnTo>
                    <a:lnTo>
                      <a:pt x="283" y="85"/>
                    </a:lnTo>
                    <a:lnTo>
                      <a:pt x="312" y="56"/>
                    </a:lnTo>
                    <a:lnTo>
                      <a:pt x="453" y="28"/>
                    </a:lnTo>
                    <a:lnTo>
                      <a:pt x="510" y="0"/>
                    </a:lnTo>
                    <a:lnTo>
                      <a:pt x="538" y="0"/>
                    </a:lnTo>
                    <a:lnTo>
                      <a:pt x="538" y="28"/>
                    </a:lnTo>
                    <a:lnTo>
                      <a:pt x="482" y="56"/>
                    </a:lnTo>
                    <a:lnTo>
                      <a:pt x="453" y="141"/>
                    </a:lnTo>
                    <a:lnTo>
                      <a:pt x="397" y="170"/>
                    </a:lnTo>
                    <a:lnTo>
                      <a:pt x="397" y="198"/>
                    </a:lnTo>
                    <a:lnTo>
                      <a:pt x="425" y="226"/>
                    </a:lnTo>
                    <a:lnTo>
                      <a:pt x="368" y="255"/>
                    </a:lnTo>
                    <a:lnTo>
                      <a:pt x="397" y="283"/>
                    </a:lnTo>
                    <a:lnTo>
                      <a:pt x="368" y="312"/>
                    </a:lnTo>
                    <a:lnTo>
                      <a:pt x="368" y="340"/>
                    </a:lnTo>
                    <a:lnTo>
                      <a:pt x="368" y="368"/>
                    </a:lnTo>
                    <a:lnTo>
                      <a:pt x="283" y="425"/>
                    </a:lnTo>
                    <a:lnTo>
                      <a:pt x="283" y="482"/>
                    </a:lnTo>
                    <a:lnTo>
                      <a:pt x="312" y="567"/>
                    </a:lnTo>
                    <a:lnTo>
                      <a:pt x="368" y="595"/>
                    </a:lnTo>
                    <a:lnTo>
                      <a:pt x="368" y="567"/>
                    </a:lnTo>
                    <a:lnTo>
                      <a:pt x="425" y="595"/>
                    </a:lnTo>
                    <a:lnTo>
                      <a:pt x="425" y="737"/>
                    </a:lnTo>
                    <a:lnTo>
                      <a:pt x="425" y="765"/>
                    </a:lnTo>
                    <a:lnTo>
                      <a:pt x="482" y="737"/>
                    </a:lnTo>
                    <a:lnTo>
                      <a:pt x="510" y="793"/>
                    </a:lnTo>
                    <a:lnTo>
                      <a:pt x="482" y="850"/>
                    </a:lnTo>
                    <a:lnTo>
                      <a:pt x="510" y="935"/>
                    </a:lnTo>
                    <a:lnTo>
                      <a:pt x="482" y="964"/>
                    </a:lnTo>
                    <a:lnTo>
                      <a:pt x="510" y="964"/>
                    </a:lnTo>
                    <a:lnTo>
                      <a:pt x="482" y="1020"/>
                    </a:lnTo>
                    <a:lnTo>
                      <a:pt x="538" y="1049"/>
                    </a:lnTo>
                    <a:lnTo>
                      <a:pt x="538" y="1134"/>
                    </a:lnTo>
                    <a:lnTo>
                      <a:pt x="482" y="1162"/>
                    </a:lnTo>
                    <a:lnTo>
                      <a:pt x="453" y="1190"/>
                    </a:lnTo>
                    <a:lnTo>
                      <a:pt x="283" y="1219"/>
                    </a:lnTo>
                    <a:lnTo>
                      <a:pt x="85" y="1275"/>
                    </a:lnTo>
                    <a:lnTo>
                      <a:pt x="0" y="127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3" name="Freeform 26">
                <a:extLst>
                  <a:ext uri="{FF2B5EF4-FFF2-40B4-BE49-F238E27FC236}">
                    <a16:creationId xmlns:a16="http://schemas.microsoft.com/office/drawing/2014/main" id="{B2D7EFE5-4B32-4E3C-B094-6B5357BBE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" y="4753"/>
                <a:ext cx="510" cy="596"/>
              </a:xfrm>
              <a:custGeom>
                <a:avLst/>
                <a:gdLst>
                  <a:gd name="T0" fmla="*/ 85 w 510"/>
                  <a:gd name="T1" fmla="*/ 0 h 596"/>
                  <a:gd name="T2" fmla="*/ 142 w 510"/>
                  <a:gd name="T3" fmla="*/ 57 h 596"/>
                  <a:gd name="T4" fmla="*/ 227 w 510"/>
                  <a:gd name="T5" fmla="*/ 85 h 596"/>
                  <a:gd name="T6" fmla="*/ 312 w 510"/>
                  <a:gd name="T7" fmla="*/ 57 h 596"/>
                  <a:gd name="T8" fmla="*/ 340 w 510"/>
                  <a:gd name="T9" fmla="*/ 114 h 596"/>
                  <a:gd name="T10" fmla="*/ 227 w 510"/>
                  <a:gd name="T11" fmla="*/ 114 h 596"/>
                  <a:gd name="T12" fmla="*/ 170 w 510"/>
                  <a:gd name="T13" fmla="*/ 170 h 596"/>
                  <a:gd name="T14" fmla="*/ 283 w 510"/>
                  <a:gd name="T15" fmla="*/ 170 h 596"/>
                  <a:gd name="T16" fmla="*/ 255 w 510"/>
                  <a:gd name="T17" fmla="*/ 199 h 596"/>
                  <a:gd name="T18" fmla="*/ 283 w 510"/>
                  <a:gd name="T19" fmla="*/ 227 h 596"/>
                  <a:gd name="T20" fmla="*/ 312 w 510"/>
                  <a:gd name="T21" fmla="*/ 284 h 596"/>
                  <a:gd name="T22" fmla="*/ 227 w 510"/>
                  <a:gd name="T23" fmla="*/ 284 h 596"/>
                  <a:gd name="T24" fmla="*/ 255 w 510"/>
                  <a:gd name="T25" fmla="*/ 312 h 596"/>
                  <a:gd name="T26" fmla="*/ 312 w 510"/>
                  <a:gd name="T27" fmla="*/ 369 h 596"/>
                  <a:gd name="T28" fmla="*/ 312 w 510"/>
                  <a:gd name="T29" fmla="*/ 341 h 596"/>
                  <a:gd name="T30" fmla="*/ 368 w 510"/>
                  <a:gd name="T31" fmla="*/ 341 h 596"/>
                  <a:gd name="T32" fmla="*/ 368 w 510"/>
                  <a:gd name="T33" fmla="*/ 397 h 596"/>
                  <a:gd name="T34" fmla="*/ 397 w 510"/>
                  <a:gd name="T35" fmla="*/ 454 h 596"/>
                  <a:gd name="T36" fmla="*/ 454 w 510"/>
                  <a:gd name="T37" fmla="*/ 454 h 596"/>
                  <a:gd name="T38" fmla="*/ 454 w 510"/>
                  <a:gd name="T39" fmla="*/ 511 h 596"/>
                  <a:gd name="T40" fmla="*/ 510 w 510"/>
                  <a:gd name="T41" fmla="*/ 567 h 596"/>
                  <a:gd name="T42" fmla="*/ 397 w 510"/>
                  <a:gd name="T43" fmla="*/ 567 h 596"/>
                  <a:gd name="T44" fmla="*/ 57 w 510"/>
                  <a:gd name="T45" fmla="*/ 596 h 596"/>
                  <a:gd name="T46" fmla="*/ 57 w 510"/>
                  <a:gd name="T47" fmla="*/ 539 h 596"/>
                  <a:gd name="T48" fmla="*/ 85 w 510"/>
                  <a:gd name="T49" fmla="*/ 454 h 596"/>
                  <a:gd name="T50" fmla="*/ 28 w 510"/>
                  <a:gd name="T51" fmla="*/ 284 h 596"/>
                  <a:gd name="T52" fmla="*/ 28 w 510"/>
                  <a:gd name="T53" fmla="*/ 255 h 596"/>
                  <a:gd name="T54" fmla="*/ 0 w 510"/>
                  <a:gd name="T55" fmla="*/ 170 h 596"/>
                  <a:gd name="T56" fmla="*/ 28 w 510"/>
                  <a:gd name="T57" fmla="*/ 85 h 596"/>
                  <a:gd name="T58" fmla="*/ 0 w 510"/>
                  <a:gd name="T59" fmla="*/ 57 h 596"/>
                  <a:gd name="T60" fmla="*/ 28 w 510"/>
                  <a:gd name="T61" fmla="*/ 0 h 596"/>
                  <a:gd name="T62" fmla="*/ 85 w 510"/>
                  <a:gd name="T63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0" h="596">
                    <a:moveTo>
                      <a:pt x="85" y="0"/>
                    </a:moveTo>
                    <a:lnTo>
                      <a:pt x="142" y="57"/>
                    </a:lnTo>
                    <a:lnTo>
                      <a:pt x="227" y="85"/>
                    </a:lnTo>
                    <a:lnTo>
                      <a:pt x="312" y="5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55" y="199"/>
                    </a:lnTo>
                    <a:lnTo>
                      <a:pt x="283" y="227"/>
                    </a:lnTo>
                    <a:lnTo>
                      <a:pt x="312" y="284"/>
                    </a:lnTo>
                    <a:lnTo>
                      <a:pt x="227" y="284"/>
                    </a:lnTo>
                    <a:lnTo>
                      <a:pt x="255" y="312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368" y="341"/>
                    </a:lnTo>
                    <a:lnTo>
                      <a:pt x="368" y="397"/>
                    </a:lnTo>
                    <a:lnTo>
                      <a:pt x="397" y="454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57" y="596"/>
                    </a:lnTo>
                    <a:lnTo>
                      <a:pt x="57" y="539"/>
                    </a:lnTo>
                    <a:lnTo>
                      <a:pt x="85" y="454"/>
                    </a:lnTo>
                    <a:lnTo>
                      <a:pt x="28" y="284"/>
                    </a:lnTo>
                    <a:lnTo>
                      <a:pt x="28" y="255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32">
                <a:extLst>
                  <a:ext uri="{FF2B5EF4-FFF2-40B4-BE49-F238E27FC236}">
                    <a16:creationId xmlns:a16="http://schemas.microsoft.com/office/drawing/2014/main" id="{B17D6BCE-199D-44F5-9DEA-4CDFD92A0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2" y="2457"/>
                <a:ext cx="425" cy="567"/>
              </a:xfrm>
              <a:custGeom>
                <a:avLst/>
                <a:gdLst>
                  <a:gd name="T0" fmla="*/ 0 w 425"/>
                  <a:gd name="T1" fmla="*/ 0 h 567"/>
                  <a:gd name="T2" fmla="*/ 226 w 425"/>
                  <a:gd name="T3" fmla="*/ 142 h 567"/>
                  <a:gd name="T4" fmla="*/ 255 w 425"/>
                  <a:gd name="T5" fmla="*/ 227 h 567"/>
                  <a:gd name="T6" fmla="*/ 311 w 425"/>
                  <a:gd name="T7" fmla="*/ 255 h 567"/>
                  <a:gd name="T8" fmla="*/ 368 w 425"/>
                  <a:gd name="T9" fmla="*/ 340 h 567"/>
                  <a:gd name="T10" fmla="*/ 397 w 425"/>
                  <a:gd name="T11" fmla="*/ 369 h 567"/>
                  <a:gd name="T12" fmla="*/ 425 w 425"/>
                  <a:gd name="T13" fmla="*/ 482 h 567"/>
                  <a:gd name="T14" fmla="*/ 368 w 425"/>
                  <a:gd name="T15" fmla="*/ 567 h 567"/>
                  <a:gd name="T16" fmla="*/ 311 w 425"/>
                  <a:gd name="T17" fmla="*/ 539 h 567"/>
                  <a:gd name="T18" fmla="*/ 311 w 425"/>
                  <a:gd name="T19" fmla="*/ 425 h 567"/>
                  <a:gd name="T20" fmla="*/ 255 w 425"/>
                  <a:gd name="T21" fmla="*/ 425 h 567"/>
                  <a:gd name="T22" fmla="*/ 198 w 425"/>
                  <a:gd name="T23" fmla="*/ 369 h 567"/>
                  <a:gd name="T24" fmla="*/ 170 w 425"/>
                  <a:gd name="T25" fmla="*/ 255 h 567"/>
                  <a:gd name="T26" fmla="*/ 113 w 425"/>
                  <a:gd name="T27" fmla="*/ 227 h 567"/>
                  <a:gd name="T28" fmla="*/ 56 w 425"/>
                  <a:gd name="T29" fmla="*/ 113 h 567"/>
                  <a:gd name="T30" fmla="*/ 28 w 425"/>
                  <a:gd name="T31" fmla="*/ 85 h 567"/>
                  <a:gd name="T32" fmla="*/ 0 w 425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5" h="567">
                    <a:moveTo>
                      <a:pt x="0" y="0"/>
                    </a:moveTo>
                    <a:lnTo>
                      <a:pt x="226" y="142"/>
                    </a:lnTo>
                    <a:lnTo>
                      <a:pt x="255" y="227"/>
                    </a:lnTo>
                    <a:lnTo>
                      <a:pt x="311" y="255"/>
                    </a:lnTo>
                    <a:lnTo>
                      <a:pt x="368" y="340"/>
                    </a:lnTo>
                    <a:lnTo>
                      <a:pt x="397" y="369"/>
                    </a:lnTo>
                    <a:lnTo>
                      <a:pt x="425" y="482"/>
                    </a:lnTo>
                    <a:lnTo>
                      <a:pt x="368" y="567"/>
                    </a:lnTo>
                    <a:lnTo>
                      <a:pt x="311" y="539"/>
                    </a:lnTo>
                    <a:lnTo>
                      <a:pt x="311" y="425"/>
                    </a:lnTo>
                    <a:lnTo>
                      <a:pt x="255" y="425"/>
                    </a:lnTo>
                    <a:lnTo>
                      <a:pt x="198" y="369"/>
                    </a:lnTo>
                    <a:lnTo>
                      <a:pt x="170" y="255"/>
                    </a:lnTo>
                    <a:lnTo>
                      <a:pt x="113" y="227"/>
                    </a:lnTo>
                    <a:lnTo>
                      <a:pt x="56" y="113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Freeform 33">
                <a:extLst>
                  <a:ext uri="{FF2B5EF4-FFF2-40B4-BE49-F238E27FC236}">
                    <a16:creationId xmlns:a16="http://schemas.microsoft.com/office/drawing/2014/main" id="{1CA02270-63A9-4FAE-A9F8-EC0E5AB19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2457"/>
                <a:ext cx="766" cy="936"/>
              </a:xfrm>
              <a:custGeom>
                <a:avLst/>
                <a:gdLst>
                  <a:gd name="T0" fmla="*/ 284 w 766"/>
                  <a:gd name="T1" fmla="*/ 0 h 936"/>
                  <a:gd name="T2" fmla="*/ 255 w 766"/>
                  <a:gd name="T3" fmla="*/ 57 h 936"/>
                  <a:gd name="T4" fmla="*/ 85 w 766"/>
                  <a:gd name="T5" fmla="*/ 170 h 936"/>
                  <a:gd name="T6" fmla="*/ 57 w 766"/>
                  <a:gd name="T7" fmla="*/ 284 h 936"/>
                  <a:gd name="T8" fmla="*/ 85 w 766"/>
                  <a:gd name="T9" fmla="*/ 284 h 936"/>
                  <a:gd name="T10" fmla="*/ 114 w 766"/>
                  <a:gd name="T11" fmla="*/ 255 h 936"/>
                  <a:gd name="T12" fmla="*/ 142 w 766"/>
                  <a:gd name="T13" fmla="*/ 255 h 936"/>
                  <a:gd name="T14" fmla="*/ 85 w 766"/>
                  <a:gd name="T15" fmla="*/ 369 h 936"/>
                  <a:gd name="T16" fmla="*/ 85 w 766"/>
                  <a:gd name="T17" fmla="*/ 425 h 936"/>
                  <a:gd name="T18" fmla="*/ 28 w 766"/>
                  <a:gd name="T19" fmla="*/ 425 h 936"/>
                  <a:gd name="T20" fmla="*/ 0 w 766"/>
                  <a:gd name="T21" fmla="*/ 482 h 936"/>
                  <a:gd name="T22" fmla="*/ 284 w 766"/>
                  <a:gd name="T23" fmla="*/ 567 h 936"/>
                  <a:gd name="T24" fmla="*/ 425 w 766"/>
                  <a:gd name="T25" fmla="*/ 680 h 936"/>
                  <a:gd name="T26" fmla="*/ 482 w 766"/>
                  <a:gd name="T27" fmla="*/ 794 h 936"/>
                  <a:gd name="T28" fmla="*/ 510 w 766"/>
                  <a:gd name="T29" fmla="*/ 765 h 936"/>
                  <a:gd name="T30" fmla="*/ 567 w 766"/>
                  <a:gd name="T31" fmla="*/ 850 h 936"/>
                  <a:gd name="T32" fmla="*/ 567 w 766"/>
                  <a:gd name="T33" fmla="*/ 936 h 936"/>
                  <a:gd name="T34" fmla="*/ 595 w 766"/>
                  <a:gd name="T35" fmla="*/ 936 h 936"/>
                  <a:gd name="T36" fmla="*/ 624 w 766"/>
                  <a:gd name="T37" fmla="*/ 907 h 936"/>
                  <a:gd name="T38" fmla="*/ 681 w 766"/>
                  <a:gd name="T39" fmla="*/ 907 h 936"/>
                  <a:gd name="T40" fmla="*/ 681 w 766"/>
                  <a:gd name="T41" fmla="*/ 850 h 936"/>
                  <a:gd name="T42" fmla="*/ 766 w 766"/>
                  <a:gd name="T43" fmla="*/ 765 h 936"/>
                  <a:gd name="T44" fmla="*/ 681 w 766"/>
                  <a:gd name="T45" fmla="*/ 737 h 936"/>
                  <a:gd name="T46" fmla="*/ 652 w 766"/>
                  <a:gd name="T47" fmla="*/ 765 h 936"/>
                  <a:gd name="T48" fmla="*/ 595 w 766"/>
                  <a:gd name="T49" fmla="*/ 765 h 936"/>
                  <a:gd name="T50" fmla="*/ 595 w 766"/>
                  <a:gd name="T51" fmla="*/ 709 h 936"/>
                  <a:gd name="T52" fmla="*/ 567 w 766"/>
                  <a:gd name="T53" fmla="*/ 652 h 936"/>
                  <a:gd name="T54" fmla="*/ 595 w 766"/>
                  <a:gd name="T55" fmla="*/ 539 h 936"/>
                  <a:gd name="T56" fmla="*/ 595 w 766"/>
                  <a:gd name="T57" fmla="*/ 425 h 936"/>
                  <a:gd name="T58" fmla="*/ 539 w 766"/>
                  <a:gd name="T59" fmla="*/ 425 h 936"/>
                  <a:gd name="T60" fmla="*/ 482 w 766"/>
                  <a:gd name="T61" fmla="*/ 369 h 936"/>
                  <a:gd name="T62" fmla="*/ 454 w 766"/>
                  <a:gd name="T63" fmla="*/ 255 h 936"/>
                  <a:gd name="T64" fmla="*/ 397 w 766"/>
                  <a:gd name="T65" fmla="*/ 227 h 936"/>
                  <a:gd name="T66" fmla="*/ 340 w 766"/>
                  <a:gd name="T67" fmla="*/ 113 h 936"/>
                  <a:gd name="T68" fmla="*/ 312 w 766"/>
                  <a:gd name="T69" fmla="*/ 85 h 936"/>
                  <a:gd name="T70" fmla="*/ 284 w 766"/>
                  <a:gd name="T71" fmla="*/ 0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6" h="936">
                    <a:moveTo>
                      <a:pt x="284" y="0"/>
                    </a:moveTo>
                    <a:lnTo>
                      <a:pt x="255" y="57"/>
                    </a:lnTo>
                    <a:lnTo>
                      <a:pt x="85" y="170"/>
                    </a:lnTo>
                    <a:lnTo>
                      <a:pt x="57" y="284"/>
                    </a:lnTo>
                    <a:lnTo>
                      <a:pt x="85" y="284"/>
                    </a:lnTo>
                    <a:lnTo>
                      <a:pt x="114" y="255"/>
                    </a:lnTo>
                    <a:lnTo>
                      <a:pt x="142" y="255"/>
                    </a:lnTo>
                    <a:lnTo>
                      <a:pt x="85" y="369"/>
                    </a:lnTo>
                    <a:lnTo>
                      <a:pt x="85" y="425"/>
                    </a:lnTo>
                    <a:lnTo>
                      <a:pt x="28" y="425"/>
                    </a:lnTo>
                    <a:lnTo>
                      <a:pt x="0" y="482"/>
                    </a:lnTo>
                    <a:lnTo>
                      <a:pt x="284" y="567"/>
                    </a:lnTo>
                    <a:lnTo>
                      <a:pt x="425" y="680"/>
                    </a:lnTo>
                    <a:lnTo>
                      <a:pt x="482" y="794"/>
                    </a:lnTo>
                    <a:lnTo>
                      <a:pt x="510" y="765"/>
                    </a:lnTo>
                    <a:lnTo>
                      <a:pt x="567" y="850"/>
                    </a:lnTo>
                    <a:lnTo>
                      <a:pt x="567" y="936"/>
                    </a:lnTo>
                    <a:lnTo>
                      <a:pt x="595" y="936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850"/>
                    </a:lnTo>
                    <a:lnTo>
                      <a:pt x="766" y="765"/>
                    </a:lnTo>
                    <a:lnTo>
                      <a:pt x="681" y="737"/>
                    </a:lnTo>
                    <a:lnTo>
                      <a:pt x="652" y="765"/>
                    </a:lnTo>
                    <a:lnTo>
                      <a:pt x="595" y="765"/>
                    </a:lnTo>
                    <a:lnTo>
                      <a:pt x="595" y="709"/>
                    </a:lnTo>
                    <a:lnTo>
                      <a:pt x="567" y="652"/>
                    </a:lnTo>
                    <a:lnTo>
                      <a:pt x="595" y="539"/>
                    </a:lnTo>
                    <a:lnTo>
                      <a:pt x="595" y="425"/>
                    </a:lnTo>
                    <a:lnTo>
                      <a:pt x="539" y="425"/>
                    </a:lnTo>
                    <a:lnTo>
                      <a:pt x="482" y="369"/>
                    </a:lnTo>
                    <a:lnTo>
                      <a:pt x="454" y="255"/>
                    </a:lnTo>
                    <a:lnTo>
                      <a:pt x="397" y="227"/>
                    </a:lnTo>
                    <a:lnTo>
                      <a:pt x="340" y="113"/>
                    </a:lnTo>
                    <a:lnTo>
                      <a:pt x="312" y="85"/>
                    </a:lnTo>
                    <a:lnTo>
                      <a:pt x="28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34">
                <a:extLst>
                  <a:ext uri="{FF2B5EF4-FFF2-40B4-BE49-F238E27FC236}">
                    <a16:creationId xmlns:a16="http://schemas.microsoft.com/office/drawing/2014/main" id="{6667F363-66AD-4320-8032-6B598E0A8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5" y="2996"/>
                <a:ext cx="142" cy="226"/>
              </a:xfrm>
              <a:custGeom>
                <a:avLst/>
                <a:gdLst>
                  <a:gd name="T0" fmla="*/ 85 w 142"/>
                  <a:gd name="T1" fmla="*/ 28 h 226"/>
                  <a:gd name="T2" fmla="*/ 142 w 142"/>
                  <a:gd name="T3" fmla="*/ 85 h 226"/>
                  <a:gd name="T4" fmla="*/ 142 w 142"/>
                  <a:gd name="T5" fmla="*/ 141 h 226"/>
                  <a:gd name="T6" fmla="*/ 114 w 142"/>
                  <a:gd name="T7" fmla="*/ 198 h 226"/>
                  <a:gd name="T8" fmla="*/ 85 w 142"/>
                  <a:gd name="T9" fmla="*/ 226 h 226"/>
                  <a:gd name="T10" fmla="*/ 28 w 142"/>
                  <a:gd name="T11" fmla="*/ 226 h 226"/>
                  <a:gd name="T12" fmla="*/ 28 w 142"/>
                  <a:gd name="T13" fmla="*/ 170 h 226"/>
                  <a:gd name="T14" fmla="*/ 0 w 142"/>
                  <a:gd name="T15" fmla="*/ 113 h 226"/>
                  <a:gd name="T16" fmla="*/ 28 w 142"/>
                  <a:gd name="T17" fmla="*/ 0 h 226"/>
                  <a:gd name="T18" fmla="*/ 85 w 142"/>
                  <a:gd name="T19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2" h="226">
                    <a:moveTo>
                      <a:pt x="85" y="28"/>
                    </a:moveTo>
                    <a:lnTo>
                      <a:pt x="142" y="85"/>
                    </a:lnTo>
                    <a:lnTo>
                      <a:pt x="142" y="141"/>
                    </a:lnTo>
                    <a:lnTo>
                      <a:pt x="114" y="198"/>
                    </a:lnTo>
                    <a:lnTo>
                      <a:pt x="85" y="226"/>
                    </a:lnTo>
                    <a:lnTo>
                      <a:pt x="28" y="226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0"/>
                    </a:lnTo>
                    <a:lnTo>
                      <a:pt x="85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Freeform 35">
                <a:extLst>
                  <a:ext uri="{FF2B5EF4-FFF2-40B4-BE49-F238E27FC236}">
                    <a16:creationId xmlns:a16="http://schemas.microsoft.com/office/drawing/2014/main" id="{E01913E0-FF10-464F-B71B-C5501E46B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0" y="2627"/>
                <a:ext cx="510" cy="595"/>
              </a:xfrm>
              <a:custGeom>
                <a:avLst/>
                <a:gdLst>
                  <a:gd name="T0" fmla="*/ 425 w 510"/>
                  <a:gd name="T1" fmla="*/ 0 h 595"/>
                  <a:gd name="T2" fmla="*/ 340 w 510"/>
                  <a:gd name="T3" fmla="*/ 57 h 595"/>
                  <a:gd name="T4" fmla="*/ 284 w 510"/>
                  <a:gd name="T5" fmla="*/ 57 h 595"/>
                  <a:gd name="T6" fmla="*/ 199 w 510"/>
                  <a:gd name="T7" fmla="*/ 114 h 595"/>
                  <a:gd name="T8" fmla="*/ 142 w 510"/>
                  <a:gd name="T9" fmla="*/ 85 h 595"/>
                  <a:gd name="T10" fmla="*/ 85 w 510"/>
                  <a:gd name="T11" fmla="*/ 114 h 595"/>
                  <a:gd name="T12" fmla="*/ 29 w 510"/>
                  <a:gd name="T13" fmla="*/ 199 h 595"/>
                  <a:gd name="T14" fmla="*/ 57 w 510"/>
                  <a:gd name="T15" fmla="*/ 312 h 595"/>
                  <a:gd name="T16" fmla="*/ 0 w 510"/>
                  <a:gd name="T17" fmla="*/ 397 h 595"/>
                  <a:gd name="T18" fmla="*/ 57 w 510"/>
                  <a:gd name="T19" fmla="*/ 454 h 595"/>
                  <a:gd name="T20" fmla="*/ 57 w 510"/>
                  <a:gd name="T21" fmla="*/ 510 h 595"/>
                  <a:gd name="T22" fmla="*/ 29 w 510"/>
                  <a:gd name="T23" fmla="*/ 567 h 595"/>
                  <a:gd name="T24" fmla="*/ 114 w 510"/>
                  <a:gd name="T25" fmla="*/ 595 h 595"/>
                  <a:gd name="T26" fmla="*/ 142 w 510"/>
                  <a:gd name="T27" fmla="*/ 539 h 595"/>
                  <a:gd name="T28" fmla="*/ 199 w 510"/>
                  <a:gd name="T29" fmla="*/ 510 h 595"/>
                  <a:gd name="T30" fmla="*/ 227 w 510"/>
                  <a:gd name="T31" fmla="*/ 397 h 595"/>
                  <a:gd name="T32" fmla="*/ 312 w 510"/>
                  <a:gd name="T33" fmla="*/ 340 h 595"/>
                  <a:gd name="T34" fmla="*/ 312 w 510"/>
                  <a:gd name="T35" fmla="*/ 284 h 595"/>
                  <a:gd name="T36" fmla="*/ 425 w 510"/>
                  <a:gd name="T37" fmla="*/ 199 h 595"/>
                  <a:gd name="T38" fmla="*/ 454 w 510"/>
                  <a:gd name="T39" fmla="*/ 142 h 595"/>
                  <a:gd name="T40" fmla="*/ 510 w 510"/>
                  <a:gd name="T41" fmla="*/ 28 h 595"/>
                  <a:gd name="T42" fmla="*/ 454 w 510"/>
                  <a:gd name="T43" fmla="*/ 28 h 595"/>
                  <a:gd name="T44" fmla="*/ 425 w 510"/>
                  <a:gd name="T45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595">
                    <a:moveTo>
                      <a:pt x="425" y="0"/>
                    </a:moveTo>
                    <a:lnTo>
                      <a:pt x="340" y="57"/>
                    </a:lnTo>
                    <a:lnTo>
                      <a:pt x="284" y="57"/>
                    </a:lnTo>
                    <a:lnTo>
                      <a:pt x="199" y="114"/>
                    </a:lnTo>
                    <a:lnTo>
                      <a:pt x="142" y="85"/>
                    </a:lnTo>
                    <a:lnTo>
                      <a:pt x="85" y="114"/>
                    </a:lnTo>
                    <a:lnTo>
                      <a:pt x="29" y="199"/>
                    </a:lnTo>
                    <a:lnTo>
                      <a:pt x="57" y="312"/>
                    </a:lnTo>
                    <a:lnTo>
                      <a:pt x="0" y="397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29" y="567"/>
                    </a:lnTo>
                    <a:lnTo>
                      <a:pt x="114" y="595"/>
                    </a:lnTo>
                    <a:lnTo>
                      <a:pt x="142" y="539"/>
                    </a:lnTo>
                    <a:lnTo>
                      <a:pt x="199" y="510"/>
                    </a:lnTo>
                    <a:lnTo>
                      <a:pt x="227" y="397"/>
                    </a:lnTo>
                    <a:lnTo>
                      <a:pt x="312" y="340"/>
                    </a:lnTo>
                    <a:lnTo>
                      <a:pt x="312" y="284"/>
                    </a:lnTo>
                    <a:lnTo>
                      <a:pt x="425" y="199"/>
                    </a:lnTo>
                    <a:lnTo>
                      <a:pt x="454" y="142"/>
                    </a:lnTo>
                    <a:lnTo>
                      <a:pt x="510" y="28"/>
                    </a:lnTo>
                    <a:lnTo>
                      <a:pt x="454" y="28"/>
                    </a:lnTo>
                    <a:lnTo>
                      <a:pt x="425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Freeform 36">
                <a:extLst>
                  <a:ext uri="{FF2B5EF4-FFF2-40B4-BE49-F238E27FC236}">
                    <a16:creationId xmlns:a16="http://schemas.microsoft.com/office/drawing/2014/main" id="{5219C46B-D996-4987-B159-D76CDCB69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9" y="2655"/>
                <a:ext cx="595" cy="652"/>
              </a:xfrm>
              <a:custGeom>
                <a:avLst/>
                <a:gdLst>
                  <a:gd name="T0" fmla="*/ 0 w 595"/>
                  <a:gd name="T1" fmla="*/ 652 h 652"/>
                  <a:gd name="T2" fmla="*/ 113 w 595"/>
                  <a:gd name="T3" fmla="*/ 652 h 652"/>
                  <a:gd name="T4" fmla="*/ 141 w 595"/>
                  <a:gd name="T5" fmla="*/ 596 h 652"/>
                  <a:gd name="T6" fmla="*/ 170 w 595"/>
                  <a:gd name="T7" fmla="*/ 624 h 652"/>
                  <a:gd name="T8" fmla="*/ 170 w 595"/>
                  <a:gd name="T9" fmla="*/ 596 h 652"/>
                  <a:gd name="T10" fmla="*/ 283 w 595"/>
                  <a:gd name="T11" fmla="*/ 539 h 652"/>
                  <a:gd name="T12" fmla="*/ 396 w 595"/>
                  <a:gd name="T13" fmla="*/ 539 h 652"/>
                  <a:gd name="T14" fmla="*/ 425 w 595"/>
                  <a:gd name="T15" fmla="*/ 567 h 652"/>
                  <a:gd name="T16" fmla="*/ 510 w 595"/>
                  <a:gd name="T17" fmla="*/ 567 h 652"/>
                  <a:gd name="T18" fmla="*/ 538 w 595"/>
                  <a:gd name="T19" fmla="*/ 539 h 652"/>
                  <a:gd name="T20" fmla="*/ 538 w 595"/>
                  <a:gd name="T21" fmla="*/ 482 h 652"/>
                  <a:gd name="T22" fmla="*/ 567 w 595"/>
                  <a:gd name="T23" fmla="*/ 454 h 652"/>
                  <a:gd name="T24" fmla="*/ 538 w 595"/>
                  <a:gd name="T25" fmla="*/ 341 h 652"/>
                  <a:gd name="T26" fmla="*/ 595 w 595"/>
                  <a:gd name="T27" fmla="*/ 312 h 652"/>
                  <a:gd name="T28" fmla="*/ 538 w 595"/>
                  <a:gd name="T29" fmla="*/ 256 h 652"/>
                  <a:gd name="T30" fmla="*/ 538 w 595"/>
                  <a:gd name="T31" fmla="*/ 199 h 652"/>
                  <a:gd name="T32" fmla="*/ 538 w 595"/>
                  <a:gd name="T33" fmla="*/ 142 h 652"/>
                  <a:gd name="T34" fmla="*/ 510 w 595"/>
                  <a:gd name="T35" fmla="*/ 114 h 652"/>
                  <a:gd name="T36" fmla="*/ 538 w 595"/>
                  <a:gd name="T37" fmla="*/ 86 h 652"/>
                  <a:gd name="T38" fmla="*/ 510 w 595"/>
                  <a:gd name="T39" fmla="*/ 0 h 652"/>
                  <a:gd name="T40" fmla="*/ 481 w 595"/>
                  <a:gd name="T41" fmla="*/ 0 h 652"/>
                  <a:gd name="T42" fmla="*/ 396 w 595"/>
                  <a:gd name="T43" fmla="*/ 171 h 652"/>
                  <a:gd name="T44" fmla="*/ 283 w 595"/>
                  <a:gd name="T45" fmla="*/ 256 h 652"/>
                  <a:gd name="T46" fmla="*/ 283 w 595"/>
                  <a:gd name="T47" fmla="*/ 312 h 652"/>
                  <a:gd name="T48" fmla="*/ 198 w 595"/>
                  <a:gd name="T49" fmla="*/ 369 h 652"/>
                  <a:gd name="T50" fmla="*/ 170 w 595"/>
                  <a:gd name="T51" fmla="*/ 482 h 652"/>
                  <a:gd name="T52" fmla="*/ 113 w 595"/>
                  <a:gd name="T53" fmla="*/ 511 h 652"/>
                  <a:gd name="T54" fmla="*/ 85 w 595"/>
                  <a:gd name="T55" fmla="*/ 567 h 652"/>
                  <a:gd name="T56" fmla="*/ 0 w 595"/>
                  <a:gd name="T57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95" h="652">
                    <a:moveTo>
                      <a:pt x="0" y="652"/>
                    </a:moveTo>
                    <a:lnTo>
                      <a:pt x="113" y="652"/>
                    </a:lnTo>
                    <a:lnTo>
                      <a:pt x="141" y="596"/>
                    </a:lnTo>
                    <a:lnTo>
                      <a:pt x="170" y="624"/>
                    </a:lnTo>
                    <a:lnTo>
                      <a:pt x="170" y="596"/>
                    </a:lnTo>
                    <a:lnTo>
                      <a:pt x="283" y="539"/>
                    </a:lnTo>
                    <a:lnTo>
                      <a:pt x="396" y="539"/>
                    </a:lnTo>
                    <a:lnTo>
                      <a:pt x="425" y="567"/>
                    </a:lnTo>
                    <a:lnTo>
                      <a:pt x="510" y="567"/>
                    </a:lnTo>
                    <a:lnTo>
                      <a:pt x="538" y="539"/>
                    </a:lnTo>
                    <a:lnTo>
                      <a:pt x="538" y="482"/>
                    </a:lnTo>
                    <a:lnTo>
                      <a:pt x="567" y="454"/>
                    </a:lnTo>
                    <a:lnTo>
                      <a:pt x="538" y="341"/>
                    </a:lnTo>
                    <a:lnTo>
                      <a:pt x="595" y="312"/>
                    </a:lnTo>
                    <a:lnTo>
                      <a:pt x="538" y="256"/>
                    </a:lnTo>
                    <a:lnTo>
                      <a:pt x="538" y="199"/>
                    </a:lnTo>
                    <a:lnTo>
                      <a:pt x="538" y="142"/>
                    </a:lnTo>
                    <a:lnTo>
                      <a:pt x="510" y="114"/>
                    </a:lnTo>
                    <a:lnTo>
                      <a:pt x="538" y="86"/>
                    </a:lnTo>
                    <a:lnTo>
                      <a:pt x="510" y="0"/>
                    </a:lnTo>
                    <a:lnTo>
                      <a:pt x="481" y="0"/>
                    </a:lnTo>
                    <a:lnTo>
                      <a:pt x="396" y="171"/>
                    </a:lnTo>
                    <a:lnTo>
                      <a:pt x="283" y="256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170" y="482"/>
                    </a:lnTo>
                    <a:lnTo>
                      <a:pt x="113" y="511"/>
                    </a:lnTo>
                    <a:lnTo>
                      <a:pt x="85" y="567"/>
                    </a:lnTo>
                    <a:lnTo>
                      <a:pt x="0" y="65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9" name="Freeform 37">
                <a:extLst>
                  <a:ext uri="{FF2B5EF4-FFF2-40B4-BE49-F238E27FC236}">
                    <a16:creationId xmlns:a16="http://schemas.microsoft.com/office/drawing/2014/main" id="{99C548DD-1AF7-4150-8C0E-867D0AA85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" y="3364"/>
                <a:ext cx="652" cy="596"/>
              </a:xfrm>
              <a:custGeom>
                <a:avLst/>
                <a:gdLst>
                  <a:gd name="T0" fmla="*/ 624 w 652"/>
                  <a:gd name="T1" fmla="*/ 0 h 596"/>
                  <a:gd name="T2" fmla="*/ 652 w 652"/>
                  <a:gd name="T3" fmla="*/ 57 h 596"/>
                  <a:gd name="T4" fmla="*/ 624 w 652"/>
                  <a:gd name="T5" fmla="*/ 85 h 596"/>
                  <a:gd name="T6" fmla="*/ 652 w 652"/>
                  <a:gd name="T7" fmla="*/ 142 h 596"/>
                  <a:gd name="T8" fmla="*/ 624 w 652"/>
                  <a:gd name="T9" fmla="*/ 170 h 596"/>
                  <a:gd name="T10" fmla="*/ 624 w 652"/>
                  <a:gd name="T11" fmla="*/ 227 h 596"/>
                  <a:gd name="T12" fmla="*/ 595 w 652"/>
                  <a:gd name="T13" fmla="*/ 255 h 596"/>
                  <a:gd name="T14" fmla="*/ 538 w 652"/>
                  <a:gd name="T15" fmla="*/ 255 h 596"/>
                  <a:gd name="T16" fmla="*/ 510 w 652"/>
                  <a:gd name="T17" fmla="*/ 312 h 596"/>
                  <a:gd name="T18" fmla="*/ 340 w 652"/>
                  <a:gd name="T19" fmla="*/ 397 h 596"/>
                  <a:gd name="T20" fmla="*/ 340 w 652"/>
                  <a:gd name="T21" fmla="*/ 567 h 596"/>
                  <a:gd name="T22" fmla="*/ 283 w 652"/>
                  <a:gd name="T23" fmla="*/ 539 h 596"/>
                  <a:gd name="T24" fmla="*/ 227 w 652"/>
                  <a:gd name="T25" fmla="*/ 539 h 596"/>
                  <a:gd name="T26" fmla="*/ 198 w 652"/>
                  <a:gd name="T27" fmla="*/ 567 h 596"/>
                  <a:gd name="T28" fmla="*/ 142 w 652"/>
                  <a:gd name="T29" fmla="*/ 539 h 596"/>
                  <a:gd name="T30" fmla="*/ 113 w 652"/>
                  <a:gd name="T31" fmla="*/ 596 h 596"/>
                  <a:gd name="T32" fmla="*/ 57 w 652"/>
                  <a:gd name="T33" fmla="*/ 596 h 596"/>
                  <a:gd name="T34" fmla="*/ 0 w 652"/>
                  <a:gd name="T35" fmla="*/ 539 h 596"/>
                  <a:gd name="T36" fmla="*/ 0 w 652"/>
                  <a:gd name="T37" fmla="*/ 397 h 596"/>
                  <a:gd name="T38" fmla="*/ 57 w 652"/>
                  <a:gd name="T39" fmla="*/ 425 h 596"/>
                  <a:gd name="T40" fmla="*/ 28 w 652"/>
                  <a:gd name="T41" fmla="*/ 340 h 596"/>
                  <a:gd name="T42" fmla="*/ 57 w 652"/>
                  <a:gd name="T43" fmla="*/ 284 h 596"/>
                  <a:gd name="T44" fmla="*/ 85 w 652"/>
                  <a:gd name="T45" fmla="*/ 255 h 596"/>
                  <a:gd name="T46" fmla="*/ 57 w 652"/>
                  <a:gd name="T47" fmla="*/ 199 h 596"/>
                  <a:gd name="T48" fmla="*/ 85 w 652"/>
                  <a:gd name="T49" fmla="*/ 170 h 596"/>
                  <a:gd name="T50" fmla="*/ 85 w 652"/>
                  <a:gd name="T51" fmla="*/ 114 h 596"/>
                  <a:gd name="T52" fmla="*/ 113 w 652"/>
                  <a:gd name="T53" fmla="*/ 85 h 596"/>
                  <a:gd name="T54" fmla="*/ 113 w 652"/>
                  <a:gd name="T55" fmla="*/ 142 h 596"/>
                  <a:gd name="T56" fmla="*/ 227 w 652"/>
                  <a:gd name="T57" fmla="*/ 170 h 596"/>
                  <a:gd name="T58" fmla="*/ 227 w 652"/>
                  <a:gd name="T59" fmla="*/ 142 h 596"/>
                  <a:gd name="T60" fmla="*/ 283 w 652"/>
                  <a:gd name="T61" fmla="*/ 114 h 596"/>
                  <a:gd name="T62" fmla="*/ 312 w 652"/>
                  <a:gd name="T63" fmla="*/ 170 h 596"/>
                  <a:gd name="T64" fmla="*/ 368 w 652"/>
                  <a:gd name="T65" fmla="*/ 170 h 596"/>
                  <a:gd name="T66" fmla="*/ 482 w 652"/>
                  <a:gd name="T67" fmla="*/ 142 h 596"/>
                  <a:gd name="T68" fmla="*/ 538 w 652"/>
                  <a:gd name="T69" fmla="*/ 142 h 596"/>
                  <a:gd name="T70" fmla="*/ 538 w 652"/>
                  <a:gd name="T71" fmla="*/ 170 h 596"/>
                  <a:gd name="T72" fmla="*/ 567 w 652"/>
                  <a:gd name="T73" fmla="*/ 142 h 596"/>
                  <a:gd name="T74" fmla="*/ 567 w 652"/>
                  <a:gd name="T75" fmla="*/ 114 h 596"/>
                  <a:gd name="T76" fmla="*/ 595 w 652"/>
                  <a:gd name="T77" fmla="*/ 29 h 596"/>
                  <a:gd name="T78" fmla="*/ 624 w 652"/>
                  <a:gd name="T7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52" h="596">
                    <a:moveTo>
                      <a:pt x="624" y="0"/>
                    </a:moveTo>
                    <a:lnTo>
                      <a:pt x="652" y="57"/>
                    </a:lnTo>
                    <a:lnTo>
                      <a:pt x="624" y="85"/>
                    </a:lnTo>
                    <a:lnTo>
                      <a:pt x="652" y="142"/>
                    </a:lnTo>
                    <a:lnTo>
                      <a:pt x="624" y="170"/>
                    </a:lnTo>
                    <a:lnTo>
                      <a:pt x="624" y="227"/>
                    </a:lnTo>
                    <a:lnTo>
                      <a:pt x="595" y="255"/>
                    </a:lnTo>
                    <a:lnTo>
                      <a:pt x="538" y="255"/>
                    </a:lnTo>
                    <a:lnTo>
                      <a:pt x="510" y="312"/>
                    </a:lnTo>
                    <a:lnTo>
                      <a:pt x="340" y="397"/>
                    </a:lnTo>
                    <a:lnTo>
                      <a:pt x="340" y="567"/>
                    </a:lnTo>
                    <a:lnTo>
                      <a:pt x="283" y="539"/>
                    </a:lnTo>
                    <a:lnTo>
                      <a:pt x="227" y="539"/>
                    </a:lnTo>
                    <a:lnTo>
                      <a:pt x="198" y="567"/>
                    </a:lnTo>
                    <a:lnTo>
                      <a:pt x="142" y="539"/>
                    </a:lnTo>
                    <a:lnTo>
                      <a:pt x="113" y="596"/>
                    </a:lnTo>
                    <a:lnTo>
                      <a:pt x="57" y="596"/>
                    </a:lnTo>
                    <a:lnTo>
                      <a:pt x="0" y="539"/>
                    </a:lnTo>
                    <a:lnTo>
                      <a:pt x="0" y="397"/>
                    </a:lnTo>
                    <a:lnTo>
                      <a:pt x="57" y="425"/>
                    </a:lnTo>
                    <a:lnTo>
                      <a:pt x="28" y="340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57" y="199"/>
                    </a:lnTo>
                    <a:lnTo>
                      <a:pt x="85" y="170"/>
                    </a:lnTo>
                    <a:lnTo>
                      <a:pt x="85" y="114"/>
                    </a:lnTo>
                    <a:lnTo>
                      <a:pt x="113" y="85"/>
                    </a:lnTo>
                    <a:lnTo>
                      <a:pt x="113" y="142"/>
                    </a:lnTo>
                    <a:lnTo>
                      <a:pt x="227" y="170"/>
                    </a:lnTo>
                    <a:lnTo>
                      <a:pt x="227" y="142"/>
                    </a:lnTo>
                    <a:lnTo>
                      <a:pt x="283" y="114"/>
                    </a:lnTo>
                    <a:lnTo>
                      <a:pt x="312" y="170"/>
                    </a:lnTo>
                    <a:lnTo>
                      <a:pt x="368" y="170"/>
                    </a:lnTo>
                    <a:lnTo>
                      <a:pt x="482" y="142"/>
                    </a:lnTo>
                    <a:lnTo>
                      <a:pt x="538" y="142"/>
                    </a:lnTo>
                    <a:lnTo>
                      <a:pt x="538" y="170"/>
                    </a:lnTo>
                    <a:lnTo>
                      <a:pt x="567" y="142"/>
                    </a:lnTo>
                    <a:lnTo>
                      <a:pt x="567" y="114"/>
                    </a:lnTo>
                    <a:lnTo>
                      <a:pt x="595" y="29"/>
                    </a:lnTo>
                    <a:lnTo>
                      <a:pt x="624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Freeform 38">
                <a:extLst>
                  <a:ext uri="{FF2B5EF4-FFF2-40B4-BE49-F238E27FC236}">
                    <a16:creationId xmlns:a16="http://schemas.microsoft.com/office/drawing/2014/main" id="{B09DD035-239E-4895-9B01-C63A9B1A2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9" y="2826"/>
                <a:ext cx="368" cy="680"/>
              </a:xfrm>
              <a:custGeom>
                <a:avLst/>
                <a:gdLst>
                  <a:gd name="T0" fmla="*/ 28 w 368"/>
                  <a:gd name="T1" fmla="*/ 0 h 680"/>
                  <a:gd name="T2" fmla="*/ 28 w 368"/>
                  <a:gd name="T3" fmla="*/ 85 h 680"/>
                  <a:gd name="T4" fmla="*/ 85 w 368"/>
                  <a:gd name="T5" fmla="*/ 141 h 680"/>
                  <a:gd name="T6" fmla="*/ 28 w 368"/>
                  <a:gd name="T7" fmla="*/ 170 h 680"/>
                  <a:gd name="T8" fmla="*/ 57 w 368"/>
                  <a:gd name="T9" fmla="*/ 283 h 680"/>
                  <a:gd name="T10" fmla="*/ 28 w 368"/>
                  <a:gd name="T11" fmla="*/ 311 h 680"/>
                  <a:gd name="T12" fmla="*/ 28 w 368"/>
                  <a:gd name="T13" fmla="*/ 368 h 680"/>
                  <a:gd name="T14" fmla="*/ 0 w 368"/>
                  <a:gd name="T15" fmla="*/ 396 h 680"/>
                  <a:gd name="T16" fmla="*/ 28 w 368"/>
                  <a:gd name="T17" fmla="*/ 425 h 680"/>
                  <a:gd name="T18" fmla="*/ 28 w 368"/>
                  <a:gd name="T19" fmla="*/ 453 h 680"/>
                  <a:gd name="T20" fmla="*/ 57 w 368"/>
                  <a:gd name="T21" fmla="*/ 481 h 680"/>
                  <a:gd name="T22" fmla="*/ 28 w 368"/>
                  <a:gd name="T23" fmla="*/ 510 h 680"/>
                  <a:gd name="T24" fmla="*/ 28 w 368"/>
                  <a:gd name="T25" fmla="*/ 567 h 680"/>
                  <a:gd name="T26" fmla="*/ 57 w 368"/>
                  <a:gd name="T27" fmla="*/ 595 h 680"/>
                  <a:gd name="T28" fmla="*/ 113 w 368"/>
                  <a:gd name="T29" fmla="*/ 652 h 680"/>
                  <a:gd name="T30" fmla="*/ 198 w 368"/>
                  <a:gd name="T31" fmla="*/ 680 h 680"/>
                  <a:gd name="T32" fmla="*/ 283 w 368"/>
                  <a:gd name="T33" fmla="*/ 595 h 680"/>
                  <a:gd name="T34" fmla="*/ 312 w 368"/>
                  <a:gd name="T35" fmla="*/ 652 h 680"/>
                  <a:gd name="T36" fmla="*/ 312 w 368"/>
                  <a:gd name="T37" fmla="*/ 567 h 680"/>
                  <a:gd name="T38" fmla="*/ 283 w 368"/>
                  <a:gd name="T39" fmla="*/ 538 h 680"/>
                  <a:gd name="T40" fmla="*/ 255 w 368"/>
                  <a:gd name="T41" fmla="*/ 567 h 680"/>
                  <a:gd name="T42" fmla="*/ 227 w 368"/>
                  <a:gd name="T43" fmla="*/ 538 h 680"/>
                  <a:gd name="T44" fmla="*/ 198 w 368"/>
                  <a:gd name="T45" fmla="*/ 567 h 680"/>
                  <a:gd name="T46" fmla="*/ 198 w 368"/>
                  <a:gd name="T47" fmla="*/ 510 h 680"/>
                  <a:gd name="T48" fmla="*/ 227 w 368"/>
                  <a:gd name="T49" fmla="*/ 425 h 680"/>
                  <a:gd name="T50" fmla="*/ 198 w 368"/>
                  <a:gd name="T51" fmla="*/ 396 h 680"/>
                  <a:gd name="T52" fmla="*/ 255 w 368"/>
                  <a:gd name="T53" fmla="*/ 368 h 680"/>
                  <a:gd name="T54" fmla="*/ 255 w 368"/>
                  <a:gd name="T55" fmla="*/ 311 h 680"/>
                  <a:gd name="T56" fmla="*/ 198 w 368"/>
                  <a:gd name="T57" fmla="*/ 311 h 680"/>
                  <a:gd name="T58" fmla="*/ 227 w 368"/>
                  <a:gd name="T59" fmla="*/ 283 h 680"/>
                  <a:gd name="T60" fmla="*/ 255 w 368"/>
                  <a:gd name="T61" fmla="*/ 198 h 680"/>
                  <a:gd name="T62" fmla="*/ 312 w 368"/>
                  <a:gd name="T63" fmla="*/ 198 h 680"/>
                  <a:gd name="T64" fmla="*/ 340 w 368"/>
                  <a:gd name="T65" fmla="*/ 141 h 680"/>
                  <a:gd name="T66" fmla="*/ 368 w 368"/>
                  <a:gd name="T67" fmla="*/ 113 h 680"/>
                  <a:gd name="T68" fmla="*/ 368 w 368"/>
                  <a:gd name="T69" fmla="*/ 56 h 680"/>
                  <a:gd name="T70" fmla="*/ 255 w 368"/>
                  <a:gd name="T71" fmla="*/ 56 h 680"/>
                  <a:gd name="T72" fmla="*/ 227 w 368"/>
                  <a:gd name="T73" fmla="*/ 28 h 680"/>
                  <a:gd name="T74" fmla="*/ 170 w 368"/>
                  <a:gd name="T75" fmla="*/ 56 h 680"/>
                  <a:gd name="T76" fmla="*/ 113 w 368"/>
                  <a:gd name="T77" fmla="*/ 0 h 680"/>
                  <a:gd name="T78" fmla="*/ 28 w 368"/>
                  <a:gd name="T7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8" h="680">
                    <a:moveTo>
                      <a:pt x="28" y="0"/>
                    </a:moveTo>
                    <a:lnTo>
                      <a:pt x="28" y="85"/>
                    </a:lnTo>
                    <a:lnTo>
                      <a:pt x="85" y="141"/>
                    </a:lnTo>
                    <a:lnTo>
                      <a:pt x="28" y="170"/>
                    </a:lnTo>
                    <a:lnTo>
                      <a:pt x="57" y="283"/>
                    </a:lnTo>
                    <a:lnTo>
                      <a:pt x="28" y="311"/>
                    </a:lnTo>
                    <a:lnTo>
                      <a:pt x="28" y="368"/>
                    </a:lnTo>
                    <a:lnTo>
                      <a:pt x="0" y="396"/>
                    </a:lnTo>
                    <a:lnTo>
                      <a:pt x="28" y="425"/>
                    </a:lnTo>
                    <a:lnTo>
                      <a:pt x="28" y="453"/>
                    </a:lnTo>
                    <a:lnTo>
                      <a:pt x="57" y="481"/>
                    </a:lnTo>
                    <a:lnTo>
                      <a:pt x="28" y="510"/>
                    </a:lnTo>
                    <a:lnTo>
                      <a:pt x="28" y="567"/>
                    </a:lnTo>
                    <a:lnTo>
                      <a:pt x="57" y="595"/>
                    </a:lnTo>
                    <a:lnTo>
                      <a:pt x="113" y="652"/>
                    </a:lnTo>
                    <a:lnTo>
                      <a:pt x="198" y="680"/>
                    </a:lnTo>
                    <a:lnTo>
                      <a:pt x="283" y="595"/>
                    </a:lnTo>
                    <a:lnTo>
                      <a:pt x="312" y="652"/>
                    </a:lnTo>
                    <a:lnTo>
                      <a:pt x="312" y="567"/>
                    </a:lnTo>
                    <a:lnTo>
                      <a:pt x="283" y="538"/>
                    </a:lnTo>
                    <a:lnTo>
                      <a:pt x="255" y="567"/>
                    </a:lnTo>
                    <a:lnTo>
                      <a:pt x="227" y="538"/>
                    </a:lnTo>
                    <a:lnTo>
                      <a:pt x="198" y="567"/>
                    </a:lnTo>
                    <a:lnTo>
                      <a:pt x="198" y="510"/>
                    </a:lnTo>
                    <a:lnTo>
                      <a:pt x="227" y="425"/>
                    </a:lnTo>
                    <a:lnTo>
                      <a:pt x="198" y="396"/>
                    </a:lnTo>
                    <a:lnTo>
                      <a:pt x="255" y="368"/>
                    </a:lnTo>
                    <a:lnTo>
                      <a:pt x="255" y="311"/>
                    </a:lnTo>
                    <a:lnTo>
                      <a:pt x="198" y="311"/>
                    </a:lnTo>
                    <a:lnTo>
                      <a:pt x="227" y="283"/>
                    </a:lnTo>
                    <a:lnTo>
                      <a:pt x="255" y="198"/>
                    </a:lnTo>
                    <a:lnTo>
                      <a:pt x="312" y="198"/>
                    </a:lnTo>
                    <a:lnTo>
                      <a:pt x="340" y="141"/>
                    </a:lnTo>
                    <a:lnTo>
                      <a:pt x="368" y="113"/>
                    </a:lnTo>
                    <a:lnTo>
                      <a:pt x="368" y="56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70" y="56"/>
                    </a:lnTo>
                    <a:lnTo>
                      <a:pt x="113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Freeform 39">
                <a:extLst>
                  <a:ext uri="{FF2B5EF4-FFF2-40B4-BE49-F238E27FC236}">
                    <a16:creationId xmlns:a16="http://schemas.microsoft.com/office/drawing/2014/main" id="{4A65630B-E074-41B2-8210-A6689246C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6" y="3421"/>
                <a:ext cx="481" cy="992"/>
              </a:xfrm>
              <a:custGeom>
                <a:avLst/>
                <a:gdLst>
                  <a:gd name="T0" fmla="*/ 255 w 481"/>
                  <a:gd name="T1" fmla="*/ 57 h 992"/>
                  <a:gd name="T2" fmla="*/ 226 w 481"/>
                  <a:gd name="T3" fmla="*/ 0 h 992"/>
                  <a:gd name="T4" fmla="*/ 141 w 481"/>
                  <a:gd name="T5" fmla="*/ 85 h 992"/>
                  <a:gd name="T6" fmla="*/ 56 w 481"/>
                  <a:gd name="T7" fmla="*/ 57 h 992"/>
                  <a:gd name="T8" fmla="*/ 0 w 481"/>
                  <a:gd name="T9" fmla="*/ 85 h 992"/>
                  <a:gd name="T10" fmla="*/ 28 w 481"/>
                  <a:gd name="T11" fmla="*/ 113 h 992"/>
                  <a:gd name="T12" fmla="*/ 56 w 481"/>
                  <a:gd name="T13" fmla="*/ 142 h 992"/>
                  <a:gd name="T14" fmla="*/ 0 w 481"/>
                  <a:gd name="T15" fmla="*/ 198 h 992"/>
                  <a:gd name="T16" fmla="*/ 0 w 481"/>
                  <a:gd name="T17" fmla="*/ 255 h 992"/>
                  <a:gd name="T18" fmla="*/ 56 w 481"/>
                  <a:gd name="T19" fmla="*/ 312 h 992"/>
                  <a:gd name="T20" fmla="*/ 113 w 481"/>
                  <a:gd name="T21" fmla="*/ 283 h 992"/>
                  <a:gd name="T22" fmla="*/ 141 w 481"/>
                  <a:gd name="T23" fmla="*/ 340 h 992"/>
                  <a:gd name="T24" fmla="*/ 56 w 481"/>
                  <a:gd name="T25" fmla="*/ 368 h 992"/>
                  <a:gd name="T26" fmla="*/ 85 w 481"/>
                  <a:gd name="T27" fmla="*/ 453 h 992"/>
                  <a:gd name="T28" fmla="*/ 28 w 481"/>
                  <a:gd name="T29" fmla="*/ 510 h 992"/>
                  <a:gd name="T30" fmla="*/ 28 w 481"/>
                  <a:gd name="T31" fmla="*/ 595 h 992"/>
                  <a:gd name="T32" fmla="*/ 56 w 481"/>
                  <a:gd name="T33" fmla="*/ 652 h 992"/>
                  <a:gd name="T34" fmla="*/ 85 w 481"/>
                  <a:gd name="T35" fmla="*/ 680 h 992"/>
                  <a:gd name="T36" fmla="*/ 56 w 481"/>
                  <a:gd name="T37" fmla="*/ 737 h 992"/>
                  <a:gd name="T38" fmla="*/ 28 w 481"/>
                  <a:gd name="T39" fmla="*/ 737 h 992"/>
                  <a:gd name="T40" fmla="*/ 0 w 481"/>
                  <a:gd name="T41" fmla="*/ 822 h 992"/>
                  <a:gd name="T42" fmla="*/ 28 w 481"/>
                  <a:gd name="T43" fmla="*/ 879 h 992"/>
                  <a:gd name="T44" fmla="*/ 56 w 481"/>
                  <a:gd name="T45" fmla="*/ 879 h 992"/>
                  <a:gd name="T46" fmla="*/ 85 w 481"/>
                  <a:gd name="T47" fmla="*/ 935 h 992"/>
                  <a:gd name="T48" fmla="*/ 141 w 481"/>
                  <a:gd name="T49" fmla="*/ 964 h 992"/>
                  <a:gd name="T50" fmla="*/ 170 w 481"/>
                  <a:gd name="T51" fmla="*/ 992 h 992"/>
                  <a:gd name="T52" fmla="*/ 198 w 481"/>
                  <a:gd name="T53" fmla="*/ 964 h 992"/>
                  <a:gd name="T54" fmla="*/ 255 w 481"/>
                  <a:gd name="T55" fmla="*/ 964 h 992"/>
                  <a:gd name="T56" fmla="*/ 283 w 481"/>
                  <a:gd name="T57" fmla="*/ 879 h 992"/>
                  <a:gd name="T58" fmla="*/ 340 w 481"/>
                  <a:gd name="T59" fmla="*/ 879 h 992"/>
                  <a:gd name="T60" fmla="*/ 396 w 481"/>
                  <a:gd name="T61" fmla="*/ 850 h 992"/>
                  <a:gd name="T62" fmla="*/ 396 w 481"/>
                  <a:gd name="T63" fmla="*/ 822 h 992"/>
                  <a:gd name="T64" fmla="*/ 425 w 481"/>
                  <a:gd name="T65" fmla="*/ 794 h 992"/>
                  <a:gd name="T66" fmla="*/ 425 w 481"/>
                  <a:gd name="T67" fmla="*/ 765 h 992"/>
                  <a:gd name="T68" fmla="*/ 396 w 481"/>
                  <a:gd name="T69" fmla="*/ 737 h 992"/>
                  <a:gd name="T70" fmla="*/ 396 w 481"/>
                  <a:gd name="T71" fmla="*/ 709 h 992"/>
                  <a:gd name="T72" fmla="*/ 453 w 481"/>
                  <a:gd name="T73" fmla="*/ 680 h 992"/>
                  <a:gd name="T74" fmla="*/ 453 w 481"/>
                  <a:gd name="T75" fmla="*/ 652 h 992"/>
                  <a:gd name="T76" fmla="*/ 481 w 481"/>
                  <a:gd name="T77" fmla="*/ 567 h 992"/>
                  <a:gd name="T78" fmla="*/ 453 w 481"/>
                  <a:gd name="T79" fmla="*/ 539 h 992"/>
                  <a:gd name="T80" fmla="*/ 453 w 481"/>
                  <a:gd name="T81" fmla="*/ 510 h 992"/>
                  <a:gd name="T82" fmla="*/ 481 w 481"/>
                  <a:gd name="T83" fmla="*/ 510 h 992"/>
                  <a:gd name="T84" fmla="*/ 453 w 481"/>
                  <a:gd name="T85" fmla="*/ 453 h 992"/>
                  <a:gd name="T86" fmla="*/ 396 w 481"/>
                  <a:gd name="T87" fmla="*/ 453 h 992"/>
                  <a:gd name="T88" fmla="*/ 396 w 481"/>
                  <a:gd name="T89" fmla="*/ 425 h 992"/>
                  <a:gd name="T90" fmla="*/ 396 w 481"/>
                  <a:gd name="T91" fmla="*/ 368 h 992"/>
                  <a:gd name="T92" fmla="*/ 311 w 481"/>
                  <a:gd name="T93" fmla="*/ 340 h 992"/>
                  <a:gd name="T94" fmla="*/ 283 w 481"/>
                  <a:gd name="T95" fmla="*/ 368 h 992"/>
                  <a:gd name="T96" fmla="*/ 255 w 481"/>
                  <a:gd name="T97" fmla="*/ 340 h 992"/>
                  <a:gd name="T98" fmla="*/ 226 w 481"/>
                  <a:gd name="T99" fmla="*/ 312 h 992"/>
                  <a:gd name="T100" fmla="*/ 255 w 481"/>
                  <a:gd name="T101" fmla="*/ 255 h 992"/>
                  <a:gd name="T102" fmla="*/ 170 w 481"/>
                  <a:gd name="T103" fmla="*/ 198 h 992"/>
                  <a:gd name="T104" fmla="*/ 198 w 481"/>
                  <a:gd name="T105" fmla="*/ 170 h 992"/>
                  <a:gd name="T106" fmla="*/ 255 w 481"/>
                  <a:gd name="T107" fmla="*/ 170 h 992"/>
                  <a:gd name="T108" fmla="*/ 283 w 481"/>
                  <a:gd name="T109" fmla="*/ 142 h 992"/>
                  <a:gd name="T110" fmla="*/ 255 w 481"/>
                  <a:gd name="T111" fmla="*/ 142 h 992"/>
                  <a:gd name="T112" fmla="*/ 255 w 481"/>
                  <a:gd name="T113" fmla="*/ 57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81" h="992">
                    <a:moveTo>
                      <a:pt x="255" y="57"/>
                    </a:moveTo>
                    <a:lnTo>
                      <a:pt x="226" y="0"/>
                    </a:lnTo>
                    <a:lnTo>
                      <a:pt x="141" y="85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56" y="312"/>
                    </a:lnTo>
                    <a:lnTo>
                      <a:pt x="113" y="283"/>
                    </a:lnTo>
                    <a:lnTo>
                      <a:pt x="141" y="340"/>
                    </a:lnTo>
                    <a:lnTo>
                      <a:pt x="56" y="368"/>
                    </a:lnTo>
                    <a:lnTo>
                      <a:pt x="85" y="453"/>
                    </a:lnTo>
                    <a:lnTo>
                      <a:pt x="28" y="510"/>
                    </a:lnTo>
                    <a:lnTo>
                      <a:pt x="28" y="595"/>
                    </a:lnTo>
                    <a:lnTo>
                      <a:pt x="56" y="652"/>
                    </a:lnTo>
                    <a:lnTo>
                      <a:pt x="85" y="680"/>
                    </a:lnTo>
                    <a:lnTo>
                      <a:pt x="56" y="737"/>
                    </a:lnTo>
                    <a:lnTo>
                      <a:pt x="28" y="737"/>
                    </a:lnTo>
                    <a:lnTo>
                      <a:pt x="0" y="822"/>
                    </a:lnTo>
                    <a:lnTo>
                      <a:pt x="28" y="879"/>
                    </a:lnTo>
                    <a:lnTo>
                      <a:pt x="56" y="879"/>
                    </a:lnTo>
                    <a:lnTo>
                      <a:pt x="85" y="935"/>
                    </a:lnTo>
                    <a:lnTo>
                      <a:pt x="141" y="964"/>
                    </a:lnTo>
                    <a:lnTo>
                      <a:pt x="170" y="992"/>
                    </a:lnTo>
                    <a:lnTo>
                      <a:pt x="198" y="964"/>
                    </a:lnTo>
                    <a:lnTo>
                      <a:pt x="255" y="964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6" y="850"/>
                    </a:lnTo>
                    <a:lnTo>
                      <a:pt x="396" y="822"/>
                    </a:lnTo>
                    <a:lnTo>
                      <a:pt x="425" y="794"/>
                    </a:lnTo>
                    <a:lnTo>
                      <a:pt x="425" y="765"/>
                    </a:lnTo>
                    <a:lnTo>
                      <a:pt x="396" y="737"/>
                    </a:lnTo>
                    <a:lnTo>
                      <a:pt x="396" y="709"/>
                    </a:lnTo>
                    <a:lnTo>
                      <a:pt x="453" y="680"/>
                    </a:lnTo>
                    <a:lnTo>
                      <a:pt x="453" y="652"/>
                    </a:lnTo>
                    <a:lnTo>
                      <a:pt x="481" y="567"/>
                    </a:lnTo>
                    <a:lnTo>
                      <a:pt x="453" y="539"/>
                    </a:lnTo>
                    <a:lnTo>
                      <a:pt x="453" y="510"/>
                    </a:lnTo>
                    <a:lnTo>
                      <a:pt x="481" y="510"/>
                    </a:lnTo>
                    <a:lnTo>
                      <a:pt x="453" y="453"/>
                    </a:lnTo>
                    <a:lnTo>
                      <a:pt x="396" y="453"/>
                    </a:lnTo>
                    <a:lnTo>
                      <a:pt x="396" y="425"/>
                    </a:lnTo>
                    <a:lnTo>
                      <a:pt x="396" y="368"/>
                    </a:lnTo>
                    <a:lnTo>
                      <a:pt x="311" y="340"/>
                    </a:lnTo>
                    <a:lnTo>
                      <a:pt x="283" y="368"/>
                    </a:lnTo>
                    <a:lnTo>
                      <a:pt x="255" y="340"/>
                    </a:lnTo>
                    <a:lnTo>
                      <a:pt x="226" y="312"/>
                    </a:lnTo>
                    <a:lnTo>
                      <a:pt x="255" y="255"/>
                    </a:lnTo>
                    <a:lnTo>
                      <a:pt x="170" y="198"/>
                    </a:lnTo>
                    <a:lnTo>
                      <a:pt x="198" y="170"/>
                    </a:lnTo>
                    <a:lnTo>
                      <a:pt x="255" y="170"/>
                    </a:lnTo>
                    <a:lnTo>
                      <a:pt x="283" y="142"/>
                    </a:lnTo>
                    <a:lnTo>
                      <a:pt x="255" y="142"/>
                    </a:lnTo>
                    <a:lnTo>
                      <a:pt x="255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2" name="Freeform 40">
                <a:extLst>
                  <a:ext uri="{FF2B5EF4-FFF2-40B4-BE49-F238E27FC236}">
                    <a16:creationId xmlns:a16="http://schemas.microsoft.com/office/drawing/2014/main" id="{207621D7-A0CB-4BD4-9558-38E28ED27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9" y="3194"/>
                <a:ext cx="623" cy="482"/>
              </a:xfrm>
              <a:custGeom>
                <a:avLst/>
                <a:gdLst>
                  <a:gd name="T0" fmla="*/ 0 w 623"/>
                  <a:gd name="T1" fmla="*/ 397 h 482"/>
                  <a:gd name="T2" fmla="*/ 0 w 623"/>
                  <a:gd name="T3" fmla="*/ 340 h 482"/>
                  <a:gd name="T4" fmla="*/ 28 w 623"/>
                  <a:gd name="T5" fmla="*/ 312 h 482"/>
                  <a:gd name="T6" fmla="*/ 0 w 623"/>
                  <a:gd name="T7" fmla="*/ 255 h 482"/>
                  <a:gd name="T8" fmla="*/ 28 w 623"/>
                  <a:gd name="T9" fmla="*/ 227 h 482"/>
                  <a:gd name="T10" fmla="*/ 0 w 623"/>
                  <a:gd name="T11" fmla="*/ 170 h 482"/>
                  <a:gd name="T12" fmla="*/ 0 w 623"/>
                  <a:gd name="T13" fmla="*/ 113 h 482"/>
                  <a:gd name="T14" fmla="*/ 113 w 623"/>
                  <a:gd name="T15" fmla="*/ 113 h 482"/>
                  <a:gd name="T16" fmla="*/ 141 w 623"/>
                  <a:gd name="T17" fmla="*/ 57 h 482"/>
                  <a:gd name="T18" fmla="*/ 170 w 623"/>
                  <a:gd name="T19" fmla="*/ 85 h 482"/>
                  <a:gd name="T20" fmla="*/ 170 w 623"/>
                  <a:gd name="T21" fmla="*/ 57 h 482"/>
                  <a:gd name="T22" fmla="*/ 283 w 623"/>
                  <a:gd name="T23" fmla="*/ 0 h 482"/>
                  <a:gd name="T24" fmla="*/ 396 w 623"/>
                  <a:gd name="T25" fmla="*/ 0 h 482"/>
                  <a:gd name="T26" fmla="*/ 425 w 623"/>
                  <a:gd name="T27" fmla="*/ 28 h 482"/>
                  <a:gd name="T28" fmla="*/ 510 w 623"/>
                  <a:gd name="T29" fmla="*/ 28 h 482"/>
                  <a:gd name="T30" fmla="*/ 538 w 623"/>
                  <a:gd name="T31" fmla="*/ 57 h 482"/>
                  <a:gd name="T32" fmla="*/ 538 w 623"/>
                  <a:gd name="T33" fmla="*/ 85 h 482"/>
                  <a:gd name="T34" fmla="*/ 567 w 623"/>
                  <a:gd name="T35" fmla="*/ 113 h 482"/>
                  <a:gd name="T36" fmla="*/ 538 w 623"/>
                  <a:gd name="T37" fmla="*/ 142 h 482"/>
                  <a:gd name="T38" fmla="*/ 538 w 623"/>
                  <a:gd name="T39" fmla="*/ 199 h 482"/>
                  <a:gd name="T40" fmla="*/ 623 w 623"/>
                  <a:gd name="T41" fmla="*/ 284 h 482"/>
                  <a:gd name="T42" fmla="*/ 567 w 623"/>
                  <a:gd name="T43" fmla="*/ 312 h 482"/>
                  <a:gd name="T44" fmla="*/ 623 w 623"/>
                  <a:gd name="T45" fmla="*/ 369 h 482"/>
                  <a:gd name="T46" fmla="*/ 538 w 623"/>
                  <a:gd name="T47" fmla="*/ 340 h 482"/>
                  <a:gd name="T48" fmla="*/ 538 w 623"/>
                  <a:gd name="T49" fmla="*/ 369 h 482"/>
                  <a:gd name="T50" fmla="*/ 510 w 623"/>
                  <a:gd name="T51" fmla="*/ 425 h 482"/>
                  <a:gd name="T52" fmla="*/ 481 w 623"/>
                  <a:gd name="T53" fmla="*/ 425 h 482"/>
                  <a:gd name="T54" fmla="*/ 481 w 623"/>
                  <a:gd name="T55" fmla="*/ 397 h 482"/>
                  <a:gd name="T56" fmla="*/ 453 w 623"/>
                  <a:gd name="T57" fmla="*/ 369 h 482"/>
                  <a:gd name="T58" fmla="*/ 425 w 623"/>
                  <a:gd name="T59" fmla="*/ 397 h 482"/>
                  <a:gd name="T60" fmla="*/ 368 w 623"/>
                  <a:gd name="T61" fmla="*/ 369 h 482"/>
                  <a:gd name="T62" fmla="*/ 340 w 623"/>
                  <a:gd name="T63" fmla="*/ 397 h 482"/>
                  <a:gd name="T64" fmla="*/ 255 w 623"/>
                  <a:gd name="T65" fmla="*/ 425 h 482"/>
                  <a:gd name="T66" fmla="*/ 141 w 623"/>
                  <a:gd name="T67" fmla="*/ 482 h 482"/>
                  <a:gd name="T68" fmla="*/ 113 w 623"/>
                  <a:gd name="T69" fmla="*/ 454 h 482"/>
                  <a:gd name="T70" fmla="*/ 85 w 623"/>
                  <a:gd name="T71" fmla="*/ 454 h 482"/>
                  <a:gd name="T72" fmla="*/ 85 w 623"/>
                  <a:gd name="T73" fmla="*/ 425 h 482"/>
                  <a:gd name="T74" fmla="*/ 56 w 623"/>
                  <a:gd name="T75" fmla="*/ 454 h 482"/>
                  <a:gd name="T76" fmla="*/ 85 w 623"/>
                  <a:gd name="T77" fmla="*/ 482 h 482"/>
                  <a:gd name="T78" fmla="*/ 28 w 623"/>
                  <a:gd name="T79" fmla="*/ 482 h 482"/>
                  <a:gd name="T80" fmla="*/ 0 w 623"/>
                  <a:gd name="T81" fmla="*/ 454 h 482"/>
                  <a:gd name="T82" fmla="*/ 0 w 623"/>
                  <a:gd name="T83" fmla="*/ 425 h 482"/>
                  <a:gd name="T84" fmla="*/ 0 w 623"/>
                  <a:gd name="T85" fmla="*/ 39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3" h="482">
                    <a:moveTo>
                      <a:pt x="0" y="397"/>
                    </a:moveTo>
                    <a:lnTo>
                      <a:pt x="0" y="340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41" y="57"/>
                    </a:lnTo>
                    <a:lnTo>
                      <a:pt x="170" y="85"/>
                    </a:lnTo>
                    <a:lnTo>
                      <a:pt x="170" y="57"/>
                    </a:lnTo>
                    <a:lnTo>
                      <a:pt x="283" y="0"/>
                    </a:lnTo>
                    <a:lnTo>
                      <a:pt x="396" y="0"/>
                    </a:lnTo>
                    <a:lnTo>
                      <a:pt x="425" y="28"/>
                    </a:lnTo>
                    <a:lnTo>
                      <a:pt x="510" y="28"/>
                    </a:lnTo>
                    <a:lnTo>
                      <a:pt x="538" y="57"/>
                    </a:lnTo>
                    <a:lnTo>
                      <a:pt x="538" y="85"/>
                    </a:lnTo>
                    <a:lnTo>
                      <a:pt x="567" y="113"/>
                    </a:lnTo>
                    <a:lnTo>
                      <a:pt x="538" y="142"/>
                    </a:lnTo>
                    <a:lnTo>
                      <a:pt x="538" y="199"/>
                    </a:lnTo>
                    <a:lnTo>
                      <a:pt x="623" y="284"/>
                    </a:lnTo>
                    <a:lnTo>
                      <a:pt x="567" y="312"/>
                    </a:lnTo>
                    <a:lnTo>
                      <a:pt x="623" y="369"/>
                    </a:lnTo>
                    <a:lnTo>
                      <a:pt x="538" y="340"/>
                    </a:lnTo>
                    <a:lnTo>
                      <a:pt x="538" y="369"/>
                    </a:lnTo>
                    <a:lnTo>
                      <a:pt x="510" y="425"/>
                    </a:lnTo>
                    <a:lnTo>
                      <a:pt x="481" y="425"/>
                    </a:lnTo>
                    <a:lnTo>
                      <a:pt x="481" y="397"/>
                    </a:lnTo>
                    <a:lnTo>
                      <a:pt x="453" y="369"/>
                    </a:lnTo>
                    <a:lnTo>
                      <a:pt x="425" y="397"/>
                    </a:lnTo>
                    <a:lnTo>
                      <a:pt x="368" y="369"/>
                    </a:lnTo>
                    <a:lnTo>
                      <a:pt x="340" y="397"/>
                    </a:lnTo>
                    <a:lnTo>
                      <a:pt x="255" y="425"/>
                    </a:lnTo>
                    <a:lnTo>
                      <a:pt x="141" y="482"/>
                    </a:lnTo>
                    <a:lnTo>
                      <a:pt x="113" y="454"/>
                    </a:lnTo>
                    <a:lnTo>
                      <a:pt x="85" y="454"/>
                    </a:lnTo>
                    <a:lnTo>
                      <a:pt x="85" y="425"/>
                    </a:lnTo>
                    <a:lnTo>
                      <a:pt x="56" y="454"/>
                    </a:lnTo>
                    <a:lnTo>
                      <a:pt x="85" y="482"/>
                    </a:lnTo>
                    <a:lnTo>
                      <a:pt x="28" y="482"/>
                    </a:lnTo>
                    <a:lnTo>
                      <a:pt x="0" y="454"/>
                    </a:lnTo>
                    <a:lnTo>
                      <a:pt x="0" y="425"/>
                    </a:lnTo>
                    <a:lnTo>
                      <a:pt x="0" y="39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3" name="Freeform 41">
                <a:extLst>
                  <a:ext uri="{FF2B5EF4-FFF2-40B4-BE49-F238E27FC236}">
                    <a16:creationId xmlns:a16="http://schemas.microsoft.com/office/drawing/2014/main" id="{9EB670AC-83BD-4A66-A6EE-856E36B5A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3534"/>
                <a:ext cx="1389" cy="1021"/>
              </a:xfrm>
              <a:custGeom>
                <a:avLst/>
                <a:gdLst>
                  <a:gd name="T0" fmla="*/ 142 w 1389"/>
                  <a:gd name="T1" fmla="*/ 426 h 1021"/>
                  <a:gd name="T2" fmla="*/ 199 w 1389"/>
                  <a:gd name="T3" fmla="*/ 369 h 1021"/>
                  <a:gd name="T4" fmla="*/ 284 w 1389"/>
                  <a:gd name="T5" fmla="*/ 369 h 1021"/>
                  <a:gd name="T6" fmla="*/ 397 w 1389"/>
                  <a:gd name="T7" fmla="*/ 397 h 1021"/>
                  <a:gd name="T8" fmla="*/ 567 w 1389"/>
                  <a:gd name="T9" fmla="*/ 142 h 1021"/>
                  <a:gd name="T10" fmla="*/ 624 w 1389"/>
                  <a:gd name="T11" fmla="*/ 85 h 1021"/>
                  <a:gd name="T12" fmla="*/ 681 w 1389"/>
                  <a:gd name="T13" fmla="*/ 57 h 1021"/>
                  <a:gd name="T14" fmla="*/ 709 w 1389"/>
                  <a:gd name="T15" fmla="*/ 142 h 1021"/>
                  <a:gd name="T16" fmla="*/ 737 w 1389"/>
                  <a:gd name="T17" fmla="*/ 114 h 1021"/>
                  <a:gd name="T18" fmla="*/ 766 w 1389"/>
                  <a:gd name="T19" fmla="*/ 114 h 1021"/>
                  <a:gd name="T20" fmla="*/ 822 w 1389"/>
                  <a:gd name="T21" fmla="*/ 142 h 1021"/>
                  <a:gd name="T22" fmla="*/ 1021 w 1389"/>
                  <a:gd name="T23" fmla="*/ 57 h 1021"/>
                  <a:gd name="T24" fmla="*/ 1106 w 1389"/>
                  <a:gd name="T25" fmla="*/ 57 h 1021"/>
                  <a:gd name="T26" fmla="*/ 1162 w 1389"/>
                  <a:gd name="T27" fmla="*/ 57 h 1021"/>
                  <a:gd name="T28" fmla="*/ 1191 w 1389"/>
                  <a:gd name="T29" fmla="*/ 85 h 1021"/>
                  <a:gd name="T30" fmla="*/ 1219 w 1389"/>
                  <a:gd name="T31" fmla="*/ 0 h 1021"/>
                  <a:gd name="T32" fmla="*/ 1248 w 1389"/>
                  <a:gd name="T33" fmla="*/ 85 h 1021"/>
                  <a:gd name="T34" fmla="*/ 1304 w 1389"/>
                  <a:gd name="T35" fmla="*/ 199 h 1021"/>
                  <a:gd name="T36" fmla="*/ 1389 w 1389"/>
                  <a:gd name="T37" fmla="*/ 227 h 1021"/>
                  <a:gd name="T38" fmla="*/ 1333 w 1389"/>
                  <a:gd name="T39" fmla="*/ 340 h 1021"/>
                  <a:gd name="T40" fmla="*/ 1276 w 1389"/>
                  <a:gd name="T41" fmla="*/ 482 h 1021"/>
                  <a:gd name="T42" fmla="*/ 1333 w 1389"/>
                  <a:gd name="T43" fmla="*/ 567 h 1021"/>
                  <a:gd name="T44" fmla="*/ 1276 w 1389"/>
                  <a:gd name="T45" fmla="*/ 624 h 1021"/>
                  <a:gd name="T46" fmla="*/ 1219 w 1389"/>
                  <a:gd name="T47" fmla="*/ 709 h 1021"/>
                  <a:gd name="T48" fmla="*/ 1191 w 1389"/>
                  <a:gd name="T49" fmla="*/ 766 h 1021"/>
                  <a:gd name="T50" fmla="*/ 1077 w 1389"/>
                  <a:gd name="T51" fmla="*/ 822 h 1021"/>
                  <a:gd name="T52" fmla="*/ 992 w 1389"/>
                  <a:gd name="T53" fmla="*/ 851 h 1021"/>
                  <a:gd name="T54" fmla="*/ 907 w 1389"/>
                  <a:gd name="T55" fmla="*/ 879 h 1021"/>
                  <a:gd name="T56" fmla="*/ 851 w 1389"/>
                  <a:gd name="T57" fmla="*/ 993 h 1021"/>
                  <a:gd name="T58" fmla="*/ 766 w 1389"/>
                  <a:gd name="T59" fmla="*/ 993 h 1021"/>
                  <a:gd name="T60" fmla="*/ 709 w 1389"/>
                  <a:gd name="T61" fmla="*/ 1021 h 1021"/>
                  <a:gd name="T62" fmla="*/ 624 w 1389"/>
                  <a:gd name="T63" fmla="*/ 964 h 1021"/>
                  <a:gd name="T64" fmla="*/ 595 w 1389"/>
                  <a:gd name="T65" fmla="*/ 907 h 1021"/>
                  <a:gd name="T66" fmla="*/ 510 w 1389"/>
                  <a:gd name="T67" fmla="*/ 851 h 1021"/>
                  <a:gd name="T68" fmla="*/ 397 w 1389"/>
                  <a:gd name="T69" fmla="*/ 822 h 1021"/>
                  <a:gd name="T70" fmla="*/ 369 w 1389"/>
                  <a:gd name="T71" fmla="*/ 709 h 1021"/>
                  <a:gd name="T72" fmla="*/ 284 w 1389"/>
                  <a:gd name="T73" fmla="*/ 766 h 1021"/>
                  <a:gd name="T74" fmla="*/ 142 w 1389"/>
                  <a:gd name="T75" fmla="*/ 766 h 1021"/>
                  <a:gd name="T76" fmla="*/ 114 w 1389"/>
                  <a:gd name="T77" fmla="*/ 851 h 1021"/>
                  <a:gd name="T78" fmla="*/ 0 w 1389"/>
                  <a:gd name="T79" fmla="*/ 794 h 1021"/>
                  <a:gd name="T80" fmla="*/ 28 w 1389"/>
                  <a:gd name="T81" fmla="*/ 709 h 1021"/>
                  <a:gd name="T82" fmla="*/ 114 w 1389"/>
                  <a:gd name="T83" fmla="*/ 624 h 1021"/>
                  <a:gd name="T84" fmla="*/ 170 w 1389"/>
                  <a:gd name="T85" fmla="*/ 596 h 1021"/>
                  <a:gd name="T86" fmla="*/ 114 w 1389"/>
                  <a:gd name="T87" fmla="*/ 482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89" h="1021">
                    <a:moveTo>
                      <a:pt x="114" y="426"/>
                    </a:moveTo>
                    <a:lnTo>
                      <a:pt x="142" y="426"/>
                    </a:lnTo>
                    <a:lnTo>
                      <a:pt x="170" y="426"/>
                    </a:lnTo>
                    <a:lnTo>
                      <a:pt x="199" y="369"/>
                    </a:lnTo>
                    <a:lnTo>
                      <a:pt x="255" y="397"/>
                    </a:lnTo>
                    <a:lnTo>
                      <a:pt x="284" y="369"/>
                    </a:lnTo>
                    <a:lnTo>
                      <a:pt x="340" y="369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567" y="142"/>
                    </a:lnTo>
                    <a:lnTo>
                      <a:pt x="595" y="85"/>
                    </a:lnTo>
                    <a:lnTo>
                      <a:pt x="624" y="85"/>
                    </a:lnTo>
                    <a:lnTo>
                      <a:pt x="652" y="85"/>
                    </a:lnTo>
                    <a:lnTo>
                      <a:pt x="681" y="57"/>
                    </a:lnTo>
                    <a:lnTo>
                      <a:pt x="681" y="114"/>
                    </a:lnTo>
                    <a:lnTo>
                      <a:pt x="709" y="142"/>
                    </a:lnTo>
                    <a:lnTo>
                      <a:pt x="766" y="142"/>
                    </a:lnTo>
                    <a:lnTo>
                      <a:pt x="737" y="114"/>
                    </a:lnTo>
                    <a:lnTo>
                      <a:pt x="766" y="85"/>
                    </a:lnTo>
                    <a:lnTo>
                      <a:pt x="766" y="114"/>
                    </a:lnTo>
                    <a:lnTo>
                      <a:pt x="794" y="114"/>
                    </a:lnTo>
                    <a:lnTo>
                      <a:pt x="822" y="142"/>
                    </a:lnTo>
                    <a:lnTo>
                      <a:pt x="936" y="85"/>
                    </a:lnTo>
                    <a:lnTo>
                      <a:pt x="1021" y="57"/>
                    </a:lnTo>
                    <a:lnTo>
                      <a:pt x="1049" y="29"/>
                    </a:lnTo>
                    <a:lnTo>
                      <a:pt x="1106" y="57"/>
                    </a:lnTo>
                    <a:lnTo>
                      <a:pt x="1134" y="29"/>
                    </a:lnTo>
                    <a:lnTo>
                      <a:pt x="1162" y="57"/>
                    </a:lnTo>
                    <a:lnTo>
                      <a:pt x="1162" y="85"/>
                    </a:lnTo>
                    <a:lnTo>
                      <a:pt x="1191" y="85"/>
                    </a:lnTo>
                    <a:lnTo>
                      <a:pt x="1219" y="29"/>
                    </a:lnTo>
                    <a:lnTo>
                      <a:pt x="1219" y="0"/>
                    </a:lnTo>
                    <a:lnTo>
                      <a:pt x="1304" y="29"/>
                    </a:lnTo>
                    <a:lnTo>
                      <a:pt x="1248" y="85"/>
                    </a:lnTo>
                    <a:lnTo>
                      <a:pt x="1248" y="142"/>
                    </a:lnTo>
                    <a:lnTo>
                      <a:pt x="1304" y="199"/>
                    </a:lnTo>
                    <a:lnTo>
                      <a:pt x="1361" y="170"/>
                    </a:lnTo>
                    <a:lnTo>
                      <a:pt x="1389" y="227"/>
                    </a:lnTo>
                    <a:lnTo>
                      <a:pt x="1304" y="255"/>
                    </a:lnTo>
                    <a:lnTo>
                      <a:pt x="1333" y="340"/>
                    </a:lnTo>
                    <a:lnTo>
                      <a:pt x="1276" y="397"/>
                    </a:lnTo>
                    <a:lnTo>
                      <a:pt x="1276" y="482"/>
                    </a:lnTo>
                    <a:lnTo>
                      <a:pt x="1304" y="539"/>
                    </a:lnTo>
                    <a:lnTo>
                      <a:pt x="1333" y="567"/>
                    </a:lnTo>
                    <a:lnTo>
                      <a:pt x="1304" y="624"/>
                    </a:lnTo>
                    <a:lnTo>
                      <a:pt x="1276" y="624"/>
                    </a:lnTo>
                    <a:lnTo>
                      <a:pt x="1248" y="709"/>
                    </a:lnTo>
                    <a:lnTo>
                      <a:pt x="1219" y="709"/>
                    </a:lnTo>
                    <a:lnTo>
                      <a:pt x="1248" y="766"/>
                    </a:lnTo>
                    <a:lnTo>
                      <a:pt x="1191" y="766"/>
                    </a:lnTo>
                    <a:lnTo>
                      <a:pt x="1162" y="822"/>
                    </a:lnTo>
                    <a:lnTo>
                      <a:pt x="1077" y="822"/>
                    </a:lnTo>
                    <a:lnTo>
                      <a:pt x="1021" y="851"/>
                    </a:lnTo>
                    <a:lnTo>
                      <a:pt x="992" y="851"/>
                    </a:lnTo>
                    <a:lnTo>
                      <a:pt x="964" y="879"/>
                    </a:lnTo>
                    <a:lnTo>
                      <a:pt x="907" y="879"/>
                    </a:lnTo>
                    <a:lnTo>
                      <a:pt x="936" y="936"/>
                    </a:lnTo>
                    <a:lnTo>
                      <a:pt x="851" y="993"/>
                    </a:lnTo>
                    <a:lnTo>
                      <a:pt x="822" y="964"/>
                    </a:lnTo>
                    <a:lnTo>
                      <a:pt x="766" y="993"/>
                    </a:lnTo>
                    <a:lnTo>
                      <a:pt x="766" y="1021"/>
                    </a:lnTo>
                    <a:lnTo>
                      <a:pt x="709" y="1021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936"/>
                    </a:lnTo>
                    <a:lnTo>
                      <a:pt x="595" y="907"/>
                    </a:lnTo>
                    <a:lnTo>
                      <a:pt x="510" y="907"/>
                    </a:lnTo>
                    <a:lnTo>
                      <a:pt x="510" y="851"/>
                    </a:lnTo>
                    <a:lnTo>
                      <a:pt x="482" y="851"/>
                    </a:lnTo>
                    <a:lnTo>
                      <a:pt x="397" y="822"/>
                    </a:lnTo>
                    <a:lnTo>
                      <a:pt x="369" y="766"/>
                    </a:lnTo>
                    <a:lnTo>
                      <a:pt x="369" y="709"/>
                    </a:lnTo>
                    <a:lnTo>
                      <a:pt x="312" y="709"/>
                    </a:lnTo>
                    <a:lnTo>
                      <a:pt x="284" y="766"/>
                    </a:lnTo>
                    <a:lnTo>
                      <a:pt x="199" y="766"/>
                    </a:lnTo>
                    <a:lnTo>
                      <a:pt x="142" y="766"/>
                    </a:lnTo>
                    <a:lnTo>
                      <a:pt x="114" y="794"/>
                    </a:lnTo>
                    <a:lnTo>
                      <a:pt x="114" y="851"/>
                    </a:lnTo>
                    <a:lnTo>
                      <a:pt x="28" y="822"/>
                    </a:lnTo>
                    <a:lnTo>
                      <a:pt x="0" y="794"/>
                    </a:lnTo>
                    <a:lnTo>
                      <a:pt x="28" y="794"/>
                    </a:lnTo>
                    <a:lnTo>
                      <a:pt x="28" y="709"/>
                    </a:lnTo>
                    <a:lnTo>
                      <a:pt x="85" y="624"/>
                    </a:lnTo>
                    <a:lnTo>
                      <a:pt x="114" y="624"/>
                    </a:lnTo>
                    <a:lnTo>
                      <a:pt x="142" y="596"/>
                    </a:lnTo>
                    <a:lnTo>
                      <a:pt x="170" y="596"/>
                    </a:lnTo>
                    <a:lnTo>
                      <a:pt x="170" y="539"/>
                    </a:lnTo>
                    <a:lnTo>
                      <a:pt x="114" y="482"/>
                    </a:lnTo>
                    <a:lnTo>
                      <a:pt x="114" y="42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4" name="Freeform 42">
                <a:extLst>
                  <a:ext uri="{FF2B5EF4-FFF2-40B4-BE49-F238E27FC236}">
                    <a16:creationId xmlns:a16="http://schemas.microsoft.com/office/drawing/2014/main" id="{76B10736-5FCA-47BA-959B-1E1E296BD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5" y="4243"/>
                <a:ext cx="511" cy="624"/>
              </a:xfrm>
              <a:custGeom>
                <a:avLst/>
                <a:gdLst>
                  <a:gd name="T0" fmla="*/ 29 w 511"/>
                  <a:gd name="T1" fmla="*/ 227 h 624"/>
                  <a:gd name="T2" fmla="*/ 0 w 511"/>
                  <a:gd name="T3" fmla="*/ 170 h 624"/>
                  <a:gd name="T4" fmla="*/ 57 w 511"/>
                  <a:gd name="T5" fmla="*/ 170 h 624"/>
                  <a:gd name="T6" fmla="*/ 85 w 511"/>
                  <a:gd name="T7" fmla="*/ 142 h 624"/>
                  <a:gd name="T8" fmla="*/ 114 w 511"/>
                  <a:gd name="T9" fmla="*/ 142 h 624"/>
                  <a:gd name="T10" fmla="*/ 170 w 511"/>
                  <a:gd name="T11" fmla="*/ 113 h 624"/>
                  <a:gd name="T12" fmla="*/ 255 w 511"/>
                  <a:gd name="T13" fmla="*/ 113 h 624"/>
                  <a:gd name="T14" fmla="*/ 284 w 511"/>
                  <a:gd name="T15" fmla="*/ 57 h 624"/>
                  <a:gd name="T16" fmla="*/ 341 w 511"/>
                  <a:gd name="T17" fmla="*/ 57 h 624"/>
                  <a:gd name="T18" fmla="*/ 312 w 511"/>
                  <a:gd name="T19" fmla="*/ 0 h 624"/>
                  <a:gd name="T20" fmla="*/ 341 w 511"/>
                  <a:gd name="T21" fmla="*/ 0 h 624"/>
                  <a:gd name="T22" fmla="*/ 369 w 511"/>
                  <a:gd name="T23" fmla="*/ 57 h 624"/>
                  <a:gd name="T24" fmla="*/ 397 w 511"/>
                  <a:gd name="T25" fmla="*/ 57 h 624"/>
                  <a:gd name="T26" fmla="*/ 426 w 511"/>
                  <a:gd name="T27" fmla="*/ 113 h 624"/>
                  <a:gd name="T28" fmla="*/ 482 w 511"/>
                  <a:gd name="T29" fmla="*/ 142 h 624"/>
                  <a:gd name="T30" fmla="*/ 511 w 511"/>
                  <a:gd name="T31" fmla="*/ 170 h 624"/>
                  <a:gd name="T32" fmla="*/ 511 w 511"/>
                  <a:gd name="T33" fmla="*/ 340 h 624"/>
                  <a:gd name="T34" fmla="*/ 482 w 511"/>
                  <a:gd name="T35" fmla="*/ 369 h 624"/>
                  <a:gd name="T36" fmla="*/ 454 w 511"/>
                  <a:gd name="T37" fmla="*/ 425 h 624"/>
                  <a:gd name="T38" fmla="*/ 454 w 511"/>
                  <a:gd name="T39" fmla="*/ 482 h 624"/>
                  <a:gd name="T40" fmla="*/ 426 w 511"/>
                  <a:gd name="T41" fmla="*/ 539 h 624"/>
                  <a:gd name="T42" fmla="*/ 341 w 511"/>
                  <a:gd name="T43" fmla="*/ 567 h 624"/>
                  <a:gd name="T44" fmla="*/ 397 w 511"/>
                  <a:gd name="T45" fmla="*/ 595 h 624"/>
                  <a:gd name="T46" fmla="*/ 397 w 511"/>
                  <a:gd name="T47" fmla="*/ 624 h 624"/>
                  <a:gd name="T48" fmla="*/ 284 w 511"/>
                  <a:gd name="T49" fmla="*/ 624 h 624"/>
                  <a:gd name="T50" fmla="*/ 227 w 511"/>
                  <a:gd name="T51" fmla="*/ 567 h 624"/>
                  <a:gd name="T52" fmla="*/ 227 w 511"/>
                  <a:gd name="T53" fmla="*/ 510 h 624"/>
                  <a:gd name="T54" fmla="*/ 199 w 511"/>
                  <a:gd name="T55" fmla="*/ 454 h 624"/>
                  <a:gd name="T56" fmla="*/ 142 w 511"/>
                  <a:gd name="T57" fmla="*/ 397 h 624"/>
                  <a:gd name="T58" fmla="*/ 57 w 511"/>
                  <a:gd name="T59" fmla="*/ 284 h 624"/>
                  <a:gd name="T60" fmla="*/ 57 w 511"/>
                  <a:gd name="T61" fmla="*/ 255 h 624"/>
                  <a:gd name="T62" fmla="*/ 29 w 511"/>
                  <a:gd name="T63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1" h="624">
                    <a:moveTo>
                      <a:pt x="29" y="227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85" y="142"/>
                    </a:lnTo>
                    <a:lnTo>
                      <a:pt x="114" y="142"/>
                    </a:lnTo>
                    <a:lnTo>
                      <a:pt x="170" y="113"/>
                    </a:lnTo>
                    <a:lnTo>
                      <a:pt x="255" y="113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12" y="0"/>
                    </a:lnTo>
                    <a:lnTo>
                      <a:pt x="341" y="0"/>
                    </a:lnTo>
                    <a:lnTo>
                      <a:pt x="369" y="57"/>
                    </a:lnTo>
                    <a:lnTo>
                      <a:pt x="397" y="57"/>
                    </a:lnTo>
                    <a:lnTo>
                      <a:pt x="426" y="113"/>
                    </a:lnTo>
                    <a:lnTo>
                      <a:pt x="482" y="142"/>
                    </a:lnTo>
                    <a:lnTo>
                      <a:pt x="511" y="170"/>
                    </a:lnTo>
                    <a:lnTo>
                      <a:pt x="511" y="340"/>
                    </a:lnTo>
                    <a:lnTo>
                      <a:pt x="482" y="369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426" y="539"/>
                    </a:lnTo>
                    <a:lnTo>
                      <a:pt x="341" y="567"/>
                    </a:lnTo>
                    <a:lnTo>
                      <a:pt x="397" y="595"/>
                    </a:lnTo>
                    <a:lnTo>
                      <a:pt x="397" y="624"/>
                    </a:lnTo>
                    <a:lnTo>
                      <a:pt x="284" y="624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199" y="454"/>
                    </a:lnTo>
                    <a:lnTo>
                      <a:pt x="142" y="397"/>
                    </a:lnTo>
                    <a:lnTo>
                      <a:pt x="57" y="284"/>
                    </a:lnTo>
                    <a:lnTo>
                      <a:pt x="57" y="255"/>
                    </a:lnTo>
                    <a:lnTo>
                      <a:pt x="29" y="22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5" name="Freeform 43">
                <a:extLst>
                  <a:ext uri="{FF2B5EF4-FFF2-40B4-BE49-F238E27FC236}">
                    <a16:creationId xmlns:a16="http://schemas.microsoft.com/office/drawing/2014/main" id="{AF90F4E0-7A75-47FB-9310-CEF01F4FE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4243"/>
                <a:ext cx="624" cy="624"/>
              </a:xfrm>
              <a:custGeom>
                <a:avLst/>
                <a:gdLst>
                  <a:gd name="T0" fmla="*/ 114 w 624"/>
                  <a:gd name="T1" fmla="*/ 142 h 624"/>
                  <a:gd name="T2" fmla="*/ 114 w 624"/>
                  <a:gd name="T3" fmla="*/ 85 h 624"/>
                  <a:gd name="T4" fmla="*/ 142 w 624"/>
                  <a:gd name="T5" fmla="*/ 57 h 624"/>
                  <a:gd name="T6" fmla="*/ 284 w 624"/>
                  <a:gd name="T7" fmla="*/ 57 h 624"/>
                  <a:gd name="T8" fmla="*/ 312 w 624"/>
                  <a:gd name="T9" fmla="*/ 0 h 624"/>
                  <a:gd name="T10" fmla="*/ 369 w 624"/>
                  <a:gd name="T11" fmla="*/ 0 h 624"/>
                  <a:gd name="T12" fmla="*/ 369 w 624"/>
                  <a:gd name="T13" fmla="*/ 57 h 624"/>
                  <a:gd name="T14" fmla="*/ 397 w 624"/>
                  <a:gd name="T15" fmla="*/ 113 h 624"/>
                  <a:gd name="T16" fmla="*/ 482 w 624"/>
                  <a:gd name="T17" fmla="*/ 142 h 624"/>
                  <a:gd name="T18" fmla="*/ 510 w 624"/>
                  <a:gd name="T19" fmla="*/ 142 h 624"/>
                  <a:gd name="T20" fmla="*/ 510 w 624"/>
                  <a:gd name="T21" fmla="*/ 198 h 624"/>
                  <a:gd name="T22" fmla="*/ 595 w 624"/>
                  <a:gd name="T23" fmla="*/ 198 h 624"/>
                  <a:gd name="T24" fmla="*/ 624 w 624"/>
                  <a:gd name="T25" fmla="*/ 227 h 624"/>
                  <a:gd name="T26" fmla="*/ 624 w 624"/>
                  <a:gd name="T27" fmla="*/ 255 h 624"/>
                  <a:gd name="T28" fmla="*/ 567 w 624"/>
                  <a:gd name="T29" fmla="*/ 312 h 624"/>
                  <a:gd name="T30" fmla="*/ 567 w 624"/>
                  <a:gd name="T31" fmla="*/ 340 h 624"/>
                  <a:gd name="T32" fmla="*/ 567 w 624"/>
                  <a:gd name="T33" fmla="*/ 397 h 624"/>
                  <a:gd name="T34" fmla="*/ 567 w 624"/>
                  <a:gd name="T35" fmla="*/ 425 h 624"/>
                  <a:gd name="T36" fmla="*/ 539 w 624"/>
                  <a:gd name="T37" fmla="*/ 510 h 624"/>
                  <a:gd name="T38" fmla="*/ 482 w 624"/>
                  <a:gd name="T39" fmla="*/ 510 h 624"/>
                  <a:gd name="T40" fmla="*/ 425 w 624"/>
                  <a:gd name="T41" fmla="*/ 539 h 624"/>
                  <a:gd name="T42" fmla="*/ 454 w 624"/>
                  <a:gd name="T43" fmla="*/ 482 h 624"/>
                  <a:gd name="T44" fmla="*/ 425 w 624"/>
                  <a:gd name="T45" fmla="*/ 425 h 624"/>
                  <a:gd name="T46" fmla="*/ 369 w 624"/>
                  <a:gd name="T47" fmla="*/ 425 h 624"/>
                  <a:gd name="T48" fmla="*/ 397 w 624"/>
                  <a:gd name="T49" fmla="*/ 510 h 624"/>
                  <a:gd name="T50" fmla="*/ 369 w 624"/>
                  <a:gd name="T51" fmla="*/ 482 h 624"/>
                  <a:gd name="T52" fmla="*/ 170 w 624"/>
                  <a:gd name="T53" fmla="*/ 624 h 624"/>
                  <a:gd name="T54" fmla="*/ 114 w 624"/>
                  <a:gd name="T55" fmla="*/ 624 h 624"/>
                  <a:gd name="T56" fmla="*/ 85 w 624"/>
                  <a:gd name="T57" fmla="*/ 595 h 624"/>
                  <a:gd name="T58" fmla="*/ 28 w 624"/>
                  <a:gd name="T59" fmla="*/ 595 h 624"/>
                  <a:gd name="T60" fmla="*/ 85 w 624"/>
                  <a:gd name="T61" fmla="*/ 567 h 624"/>
                  <a:gd name="T62" fmla="*/ 0 w 624"/>
                  <a:gd name="T63" fmla="*/ 425 h 624"/>
                  <a:gd name="T64" fmla="*/ 57 w 624"/>
                  <a:gd name="T65" fmla="*/ 425 h 624"/>
                  <a:gd name="T66" fmla="*/ 57 w 624"/>
                  <a:gd name="T67" fmla="*/ 369 h 624"/>
                  <a:gd name="T68" fmla="*/ 28 w 624"/>
                  <a:gd name="T69" fmla="*/ 369 h 624"/>
                  <a:gd name="T70" fmla="*/ 0 w 624"/>
                  <a:gd name="T71" fmla="*/ 312 h 624"/>
                  <a:gd name="T72" fmla="*/ 28 w 624"/>
                  <a:gd name="T73" fmla="*/ 284 h 624"/>
                  <a:gd name="T74" fmla="*/ 85 w 624"/>
                  <a:gd name="T75" fmla="*/ 312 h 624"/>
                  <a:gd name="T76" fmla="*/ 85 w 624"/>
                  <a:gd name="T77" fmla="*/ 284 h 624"/>
                  <a:gd name="T78" fmla="*/ 57 w 624"/>
                  <a:gd name="T79" fmla="*/ 255 h 624"/>
                  <a:gd name="T80" fmla="*/ 28 w 624"/>
                  <a:gd name="T81" fmla="*/ 227 h 624"/>
                  <a:gd name="T82" fmla="*/ 114 w 624"/>
                  <a:gd name="T83" fmla="*/ 170 h 624"/>
                  <a:gd name="T84" fmla="*/ 114 w 624"/>
                  <a:gd name="T85" fmla="*/ 14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24" h="624">
                    <a:moveTo>
                      <a:pt x="114" y="142"/>
                    </a:moveTo>
                    <a:lnTo>
                      <a:pt x="114" y="85"/>
                    </a:lnTo>
                    <a:lnTo>
                      <a:pt x="142" y="57"/>
                    </a:lnTo>
                    <a:lnTo>
                      <a:pt x="284" y="57"/>
                    </a:lnTo>
                    <a:lnTo>
                      <a:pt x="312" y="0"/>
                    </a:lnTo>
                    <a:lnTo>
                      <a:pt x="369" y="0"/>
                    </a:lnTo>
                    <a:lnTo>
                      <a:pt x="369" y="57"/>
                    </a:lnTo>
                    <a:lnTo>
                      <a:pt x="397" y="113"/>
                    </a:lnTo>
                    <a:lnTo>
                      <a:pt x="482" y="142"/>
                    </a:lnTo>
                    <a:lnTo>
                      <a:pt x="510" y="142"/>
                    </a:lnTo>
                    <a:lnTo>
                      <a:pt x="510" y="198"/>
                    </a:lnTo>
                    <a:lnTo>
                      <a:pt x="595" y="198"/>
                    </a:lnTo>
                    <a:lnTo>
                      <a:pt x="624" y="227"/>
                    </a:lnTo>
                    <a:lnTo>
                      <a:pt x="624" y="255"/>
                    </a:lnTo>
                    <a:lnTo>
                      <a:pt x="567" y="312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567" y="425"/>
                    </a:lnTo>
                    <a:lnTo>
                      <a:pt x="539" y="510"/>
                    </a:lnTo>
                    <a:lnTo>
                      <a:pt x="482" y="510"/>
                    </a:lnTo>
                    <a:lnTo>
                      <a:pt x="425" y="539"/>
                    </a:lnTo>
                    <a:lnTo>
                      <a:pt x="454" y="482"/>
                    </a:lnTo>
                    <a:lnTo>
                      <a:pt x="425" y="425"/>
                    </a:lnTo>
                    <a:lnTo>
                      <a:pt x="369" y="425"/>
                    </a:lnTo>
                    <a:lnTo>
                      <a:pt x="397" y="510"/>
                    </a:lnTo>
                    <a:lnTo>
                      <a:pt x="369" y="482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85" y="595"/>
                    </a:lnTo>
                    <a:lnTo>
                      <a:pt x="28" y="595"/>
                    </a:lnTo>
                    <a:lnTo>
                      <a:pt x="85" y="567"/>
                    </a:lnTo>
                    <a:lnTo>
                      <a:pt x="0" y="425"/>
                    </a:lnTo>
                    <a:lnTo>
                      <a:pt x="57" y="425"/>
                    </a:lnTo>
                    <a:lnTo>
                      <a:pt x="57" y="369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28" y="284"/>
                    </a:lnTo>
                    <a:lnTo>
                      <a:pt x="85" y="312"/>
                    </a:lnTo>
                    <a:lnTo>
                      <a:pt x="85" y="284"/>
                    </a:lnTo>
                    <a:lnTo>
                      <a:pt x="57" y="255"/>
                    </a:lnTo>
                    <a:lnTo>
                      <a:pt x="28" y="227"/>
                    </a:lnTo>
                    <a:lnTo>
                      <a:pt x="114" y="170"/>
                    </a:lnTo>
                    <a:lnTo>
                      <a:pt x="114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6" name="Freeform 44">
                <a:extLst>
                  <a:ext uri="{FF2B5EF4-FFF2-40B4-BE49-F238E27FC236}">
                    <a16:creationId xmlns:a16="http://schemas.microsoft.com/office/drawing/2014/main" id="{EA822412-BFE5-4179-A5DA-736B71D18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4668"/>
                <a:ext cx="709" cy="539"/>
              </a:xfrm>
              <a:custGeom>
                <a:avLst/>
                <a:gdLst>
                  <a:gd name="T0" fmla="*/ 596 w 709"/>
                  <a:gd name="T1" fmla="*/ 85 h 539"/>
                  <a:gd name="T2" fmla="*/ 539 w 709"/>
                  <a:gd name="T3" fmla="*/ 85 h 539"/>
                  <a:gd name="T4" fmla="*/ 482 w 709"/>
                  <a:gd name="T5" fmla="*/ 114 h 539"/>
                  <a:gd name="T6" fmla="*/ 511 w 709"/>
                  <a:gd name="T7" fmla="*/ 57 h 539"/>
                  <a:gd name="T8" fmla="*/ 482 w 709"/>
                  <a:gd name="T9" fmla="*/ 0 h 539"/>
                  <a:gd name="T10" fmla="*/ 426 w 709"/>
                  <a:gd name="T11" fmla="*/ 0 h 539"/>
                  <a:gd name="T12" fmla="*/ 454 w 709"/>
                  <a:gd name="T13" fmla="*/ 85 h 539"/>
                  <a:gd name="T14" fmla="*/ 426 w 709"/>
                  <a:gd name="T15" fmla="*/ 57 h 539"/>
                  <a:gd name="T16" fmla="*/ 227 w 709"/>
                  <a:gd name="T17" fmla="*/ 199 h 539"/>
                  <a:gd name="T18" fmla="*/ 171 w 709"/>
                  <a:gd name="T19" fmla="*/ 199 h 539"/>
                  <a:gd name="T20" fmla="*/ 171 w 709"/>
                  <a:gd name="T21" fmla="*/ 255 h 539"/>
                  <a:gd name="T22" fmla="*/ 85 w 709"/>
                  <a:gd name="T23" fmla="*/ 284 h 539"/>
                  <a:gd name="T24" fmla="*/ 114 w 709"/>
                  <a:gd name="T25" fmla="*/ 340 h 539"/>
                  <a:gd name="T26" fmla="*/ 85 w 709"/>
                  <a:gd name="T27" fmla="*/ 340 h 539"/>
                  <a:gd name="T28" fmla="*/ 85 w 709"/>
                  <a:gd name="T29" fmla="*/ 369 h 539"/>
                  <a:gd name="T30" fmla="*/ 57 w 709"/>
                  <a:gd name="T31" fmla="*/ 340 h 539"/>
                  <a:gd name="T32" fmla="*/ 0 w 709"/>
                  <a:gd name="T33" fmla="*/ 397 h 539"/>
                  <a:gd name="T34" fmla="*/ 29 w 709"/>
                  <a:gd name="T35" fmla="*/ 539 h 539"/>
                  <a:gd name="T36" fmla="*/ 57 w 709"/>
                  <a:gd name="T37" fmla="*/ 511 h 539"/>
                  <a:gd name="T38" fmla="*/ 85 w 709"/>
                  <a:gd name="T39" fmla="*/ 511 h 539"/>
                  <a:gd name="T40" fmla="*/ 171 w 709"/>
                  <a:gd name="T41" fmla="*/ 454 h 539"/>
                  <a:gd name="T42" fmla="*/ 256 w 709"/>
                  <a:gd name="T43" fmla="*/ 482 h 539"/>
                  <a:gd name="T44" fmla="*/ 256 w 709"/>
                  <a:gd name="T45" fmla="*/ 511 h 539"/>
                  <a:gd name="T46" fmla="*/ 341 w 709"/>
                  <a:gd name="T47" fmla="*/ 539 h 539"/>
                  <a:gd name="T48" fmla="*/ 341 w 709"/>
                  <a:gd name="T49" fmla="*/ 511 h 539"/>
                  <a:gd name="T50" fmla="*/ 511 w 709"/>
                  <a:gd name="T51" fmla="*/ 511 h 539"/>
                  <a:gd name="T52" fmla="*/ 511 w 709"/>
                  <a:gd name="T53" fmla="*/ 482 h 539"/>
                  <a:gd name="T54" fmla="*/ 482 w 709"/>
                  <a:gd name="T55" fmla="*/ 454 h 539"/>
                  <a:gd name="T56" fmla="*/ 539 w 709"/>
                  <a:gd name="T57" fmla="*/ 340 h 539"/>
                  <a:gd name="T58" fmla="*/ 596 w 709"/>
                  <a:gd name="T59" fmla="*/ 312 h 539"/>
                  <a:gd name="T60" fmla="*/ 596 w 709"/>
                  <a:gd name="T61" fmla="*/ 340 h 539"/>
                  <a:gd name="T62" fmla="*/ 652 w 709"/>
                  <a:gd name="T63" fmla="*/ 284 h 539"/>
                  <a:gd name="T64" fmla="*/ 681 w 709"/>
                  <a:gd name="T65" fmla="*/ 227 h 539"/>
                  <a:gd name="T66" fmla="*/ 681 w 709"/>
                  <a:gd name="T67" fmla="*/ 170 h 539"/>
                  <a:gd name="T68" fmla="*/ 709 w 709"/>
                  <a:gd name="T69" fmla="*/ 142 h 539"/>
                  <a:gd name="T70" fmla="*/ 652 w 709"/>
                  <a:gd name="T71" fmla="*/ 114 h 539"/>
                  <a:gd name="T72" fmla="*/ 624 w 709"/>
                  <a:gd name="T73" fmla="*/ 142 h 539"/>
                  <a:gd name="T74" fmla="*/ 596 w 709"/>
                  <a:gd name="T75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539">
                    <a:moveTo>
                      <a:pt x="596" y="85"/>
                    </a:moveTo>
                    <a:lnTo>
                      <a:pt x="539" y="85"/>
                    </a:lnTo>
                    <a:lnTo>
                      <a:pt x="482" y="114"/>
                    </a:lnTo>
                    <a:lnTo>
                      <a:pt x="511" y="57"/>
                    </a:lnTo>
                    <a:lnTo>
                      <a:pt x="482" y="0"/>
                    </a:lnTo>
                    <a:lnTo>
                      <a:pt x="426" y="0"/>
                    </a:lnTo>
                    <a:lnTo>
                      <a:pt x="454" y="85"/>
                    </a:lnTo>
                    <a:lnTo>
                      <a:pt x="426" y="57"/>
                    </a:lnTo>
                    <a:lnTo>
                      <a:pt x="227" y="199"/>
                    </a:lnTo>
                    <a:lnTo>
                      <a:pt x="171" y="199"/>
                    </a:lnTo>
                    <a:lnTo>
                      <a:pt x="171" y="255"/>
                    </a:lnTo>
                    <a:lnTo>
                      <a:pt x="85" y="284"/>
                    </a:lnTo>
                    <a:lnTo>
                      <a:pt x="114" y="340"/>
                    </a:lnTo>
                    <a:lnTo>
                      <a:pt x="85" y="340"/>
                    </a:lnTo>
                    <a:lnTo>
                      <a:pt x="85" y="369"/>
                    </a:lnTo>
                    <a:lnTo>
                      <a:pt x="57" y="340"/>
                    </a:lnTo>
                    <a:lnTo>
                      <a:pt x="0" y="397"/>
                    </a:lnTo>
                    <a:lnTo>
                      <a:pt x="29" y="539"/>
                    </a:lnTo>
                    <a:lnTo>
                      <a:pt x="57" y="511"/>
                    </a:lnTo>
                    <a:lnTo>
                      <a:pt x="85" y="511"/>
                    </a:lnTo>
                    <a:lnTo>
                      <a:pt x="171" y="454"/>
                    </a:lnTo>
                    <a:lnTo>
                      <a:pt x="256" y="482"/>
                    </a:lnTo>
                    <a:lnTo>
                      <a:pt x="256" y="511"/>
                    </a:lnTo>
                    <a:lnTo>
                      <a:pt x="341" y="539"/>
                    </a:lnTo>
                    <a:lnTo>
                      <a:pt x="341" y="511"/>
                    </a:lnTo>
                    <a:lnTo>
                      <a:pt x="511" y="511"/>
                    </a:lnTo>
                    <a:lnTo>
                      <a:pt x="511" y="482"/>
                    </a:lnTo>
                    <a:lnTo>
                      <a:pt x="482" y="454"/>
                    </a:lnTo>
                    <a:lnTo>
                      <a:pt x="539" y="340"/>
                    </a:lnTo>
                    <a:lnTo>
                      <a:pt x="596" y="312"/>
                    </a:lnTo>
                    <a:lnTo>
                      <a:pt x="596" y="340"/>
                    </a:lnTo>
                    <a:lnTo>
                      <a:pt x="652" y="284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709" y="142"/>
                    </a:lnTo>
                    <a:lnTo>
                      <a:pt x="652" y="114"/>
                    </a:lnTo>
                    <a:lnTo>
                      <a:pt x="624" y="142"/>
                    </a:lnTo>
                    <a:lnTo>
                      <a:pt x="596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7" name="Freeform 45">
                <a:extLst>
                  <a:ext uri="{FF2B5EF4-FFF2-40B4-BE49-F238E27FC236}">
                    <a16:creationId xmlns:a16="http://schemas.microsoft.com/office/drawing/2014/main" id="{43638263-403D-432B-A137-8314715DC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0" y="5122"/>
                <a:ext cx="709" cy="624"/>
              </a:xfrm>
              <a:custGeom>
                <a:avLst/>
                <a:gdLst>
                  <a:gd name="T0" fmla="*/ 0 w 709"/>
                  <a:gd name="T1" fmla="*/ 85 h 624"/>
                  <a:gd name="T2" fmla="*/ 28 w 709"/>
                  <a:gd name="T3" fmla="*/ 57 h 624"/>
                  <a:gd name="T4" fmla="*/ 56 w 709"/>
                  <a:gd name="T5" fmla="*/ 57 h 624"/>
                  <a:gd name="T6" fmla="*/ 142 w 709"/>
                  <a:gd name="T7" fmla="*/ 0 h 624"/>
                  <a:gd name="T8" fmla="*/ 227 w 709"/>
                  <a:gd name="T9" fmla="*/ 28 h 624"/>
                  <a:gd name="T10" fmla="*/ 227 w 709"/>
                  <a:gd name="T11" fmla="*/ 57 h 624"/>
                  <a:gd name="T12" fmla="*/ 312 w 709"/>
                  <a:gd name="T13" fmla="*/ 85 h 624"/>
                  <a:gd name="T14" fmla="*/ 312 w 709"/>
                  <a:gd name="T15" fmla="*/ 57 h 624"/>
                  <a:gd name="T16" fmla="*/ 482 w 709"/>
                  <a:gd name="T17" fmla="*/ 57 h 624"/>
                  <a:gd name="T18" fmla="*/ 623 w 709"/>
                  <a:gd name="T19" fmla="*/ 85 h 624"/>
                  <a:gd name="T20" fmla="*/ 680 w 709"/>
                  <a:gd name="T21" fmla="*/ 142 h 624"/>
                  <a:gd name="T22" fmla="*/ 595 w 709"/>
                  <a:gd name="T23" fmla="*/ 170 h 624"/>
                  <a:gd name="T24" fmla="*/ 623 w 709"/>
                  <a:gd name="T25" fmla="*/ 227 h 624"/>
                  <a:gd name="T26" fmla="*/ 680 w 709"/>
                  <a:gd name="T27" fmla="*/ 227 h 624"/>
                  <a:gd name="T28" fmla="*/ 709 w 709"/>
                  <a:gd name="T29" fmla="*/ 255 h 624"/>
                  <a:gd name="T30" fmla="*/ 680 w 709"/>
                  <a:gd name="T31" fmla="*/ 283 h 624"/>
                  <a:gd name="T32" fmla="*/ 623 w 709"/>
                  <a:gd name="T33" fmla="*/ 340 h 624"/>
                  <a:gd name="T34" fmla="*/ 652 w 709"/>
                  <a:gd name="T35" fmla="*/ 397 h 624"/>
                  <a:gd name="T36" fmla="*/ 680 w 709"/>
                  <a:gd name="T37" fmla="*/ 397 h 624"/>
                  <a:gd name="T38" fmla="*/ 709 w 709"/>
                  <a:gd name="T39" fmla="*/ 453 h 624"/>
                  <a:gd name="T40" fmla="*/ 623 w 709"/>
                  <a:gd name="T41" fmla="*/ 425 h 624"/>
                  <a:gd name="T42" fmla="*/ 623 w 709"/>
                  <a:gd name="T43" fmla="*/ 482 h 624"/>
                  <a:gd name="T44" fmla="*/ 567 w 709"/>
                  <a:gd name="T45" fmla="*/ 482 h 624"/>
                  <a:gd name="T46" fmla="*/ 567 w 709"/>
                  <a:gd name="T47" fmla="*/ 510 h 624"/>
                  <a:gd name="T48" fmla="*/ 538 w 709"/>
                  <a:gd name="T49" fmla="*/ 510 h 624"/>
                  <a:gd name="T50" fmla="*/ 510 w 709"/>
                  <a:gd name="T51" fmla="*/ 539 h 624"/>
                  <a:gd name="T52" fmla="*/ 453 w 709"/>
                  <a:gd name="T53" fmla="*/ 539 h 624"/>
                  <a:gd name="T54" fmla="*/ 453 w 709"/>
                  <a:gd name="T55" fmla="*/ 567 h 624"/>
                  <a:gd name="T56" fmla="*/ 425 w 709"/>
                  <a:gd name="T57" fmla="*/ 624 h 624"/>
                  <a:gd name="T58" fmla="*/ 340 w 709"/>
                  <a:gd name="T59" fmla="*/ 595 h 624"/>
                  <a:gd name="T60" fmla="*/ 340 w 709"/>
                  <a:gd name="T61" fmla="*/ 539 h 624"/>
                  <a:gd name="T62" fmla="*/ 312 w 709"/>
                  <a:gd name="T63" fmla="*/ 539 h 624"/>
                  <a:gd name="T64" fmla="*/ 312 w 709"/>
                  <a:gd name="T65" fmla="*/ 510 h 624"/>
                  <a:gd name="T66" fmla="*/ 255 w 709"/>
                  <a:gd name="T67" fmla="*/ 482 h 624"/>
                  <a:gd name="T68" fmla="*/ 227 w 709"/>
                  <a:gd name="T69" fmla="*/ 510 h 624"/>
                  <a:gd name="T70" fmla="*/ 198 w 709"/>
                  <a:gd name="T71" fmla="*/ 482 h 624"/>
                  <a:gd name="T72" fmla="*/ 227 w 709"/>
                  <a:gd name="T73" fmla="*/ 425 h 624"/>
                  <a:gd name="T74" fmla="*/ 198 w 709"/>
                  <a:gd name="T75" fmla="*/ 397 h 624"/>
                  <a:gd name="T76" fmla="*/ 170 w 709"/>
                  <a:gd name="T77" fmla="*/ 425 h 624"/>
                  <a:gd name="T78" fmla="*/ 142 w 709"/>
                  <a:gd name="T79" fmla="*/ 368 h 624"/>
                  <a:gd name="T80" fmla="*/ 142 w 709"/>
                  <a:gd name="T81" fmla="*/ 312 h 624"/>
                  <a:gd name="T82" fmla="*/ 170 w 709"/>
                  <a:gd name="T83" fmla="*/ 283 h 624"/>
                  <a:gd name="T84" fmla="*/ 198 w 709"/>
                  <a:gd name="T85" fmla="*/ 312 h 624"/>
                  <a:gd name="T86" fmla="*/ 227 w 709"/>
                  <a:gd name="T87" fmla="*/ 255 h 624"/>
                  <a:gd name="T88" fmla="*/ 142 w 709"/>
                  <a:gd name="T89" fmla="*/ 255 h 624"/>
                  <a:gd name="T90" fmla="*/ 142 w 709"/>
                  <a:gd name="T91" fmla="*/ 227 h 624"/>
                  <a:gd name="T92" fmla="*/ 56 w 709"/>
                  <a:gd name="T93" fmla="*/ 142 h 624"/>
                  <a:gd name="T94" fmla="*/ 0 w 709"/>
                  <a:gd name="T95" fmla="*/ 142 h 624"/>
                  <a:gd name="T96" fmla="*/ 0 w 709"/>
                  <a:gd name="T97" fmla="*/ 113 h 624"/>
                  <a:gd name="T98" fmla="*/ 0 w 709"/>
                  <a:gd name="T99" fmla="*/ 85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9" h="624">
                    <a:moveTo>
                      <a:pt x="0" y="85"/>
                    </a:moveTo>
                    <a:lnTo>
                      <a:pt x="28" y="57"/>
                    </a:lnTo>
                    <a:lnTo>
                      <a:pt x="56" y="57"/>
                    </a:lnTo>
                    <a:lnTo>
                      <a:pt x="142" y="0"/>
                    </a:lnTo>
                    <a:lnTo>
                      <a:pt x="227" y="28"/>
                    </a:lnTo>
                    <a:lnTo>
                      <a:pt x="227" y="57"/>
                    </a:lnTo>
                    <a:lnTo>
                      <a:pt x="312" y="85"/>
                    </a:lnTo>
                    <a:lnTo>
                      <a:pt x="312" y="57"/>
                    </a:lnTo>
                    <a:lnTo>
                      <a:pt x="482" y="57"/>
                    </a:lnTo>
                    <a:lnTo>
                      <a:pt x="623" y="85"/>
                    </a:lnTo>
                    <a:lnTo>
                      <a:pt x="680" y="142"/>
                    </a:lnTo>
                    <a:lnTo>
                      <a:pt x="595" y="17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709" y="255"/>
                    </a:lnTo>
                    <a:lnTo>
                      <a:pt x="680" y="283"/>
                    </a:lnTo>
                    <a:lnTo>
                      <a:pt x="623" y="340"/>
                    </a:lnTo>
                    <a:lnTo>
                      <a:pt x="652" y="397"/>
                    </a:lnTo>
                    <a:lnTo>
                      <a:pt x="680" y="397"/>
                    </a:lnTo>
                    <a:lnTo>
                      <a:pt x="709" y="453"/>
                    </a:lnTo>
                    <a:lnTo>
                      <a:pt x="623" y="425"/>
                    </a:lnTo>
                    <a:lnTo>
                      <a:pt x="623" y="482"/>
                    </a:lnTo>
                    <a:lnTo>
                      <a:pt x="567" y="482"/>
                    </a:lnTo>
                    <a:lnTo>
                      <a:pt x="567" y="510"/>
                    </a:lnTo>
                    <a:lnTo>
                      <a:pt x="538" y="510"/>
                    </a:lnTo>
                    <a:lnTo>
                      <a:pt x="510" y="539"/>
                    </a:lnTo>
                    <a:lnTo>
                      <a:pt x="453" y="539"/>
                    </a:lnTo>
                    <a:lnTo>
                      <a:pt x="453" y="567"/>
                    </a:lnTo>
                    <a:lnTo>
                      <a:pt x="425" y="624"/>
                    </a:lnTo>
                    <a:lnTo>
                      <a:pt x="340" y="595"/>
                    </a:lnTo>
                    <a:lnTo>
                      <a:pt x="340" y="539"/>
                    </a:lnTo>
                    <a:lnTo>
                      <a:pt x="312" y="539"/>
                    </a:lnTo>
                    <a:lnTo>
                      <a:pt x="312" y="510"/>
                    </a:lnTo>
                    <a:lnTo>
                      <a:pt x="255" y="482"/>
                    </a:lnTo>
                    <a:lnTo>
                      <a:pt x="227" y="510"/>
                    </a:lnTo>
                    <a:lnTo>
                      <a:pt x="198" y="482"/>
                    </a:lnTo>
                    <a:lnTo>
                      <a:pt x="227" y="425"/>
                    </a:lnTo>
                    <a:lnTo>
                      <a:pt x="198" y="397"/>
                    </a:lnTo>
                    <a:lnTo>
                      <a:pt x="170" y="425"/>
                    </a:lnTo>
                    <a:lnTo>
                      <a:pt x="142" y="368"/>
                    </a:lnTo>
                    <a:lnTo>
                      <a:pt x="142" y="312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27" y="255"/>
                    </a:lnTo>
                    <a:lnTo>
                      <a:pt x="142" y="255"/>
                    </a:lnTo>
                    <a:lnTo>
                      <a:pt x="142" y="227"/>
                    </a:lnTo>
                    <a:lnTo>
                      <a:pt x="56" y="142"/>
                    </a:lnTo>
                    <a:lnTo>
                      <a:pt x="0" y="142"/>
                    </a:lnTo>
                    <a:lnTo>
                      <a:pt x="0" y="113"/>
                    </a:lnTo>
                    <a:lnTo>
                      <a:pt x="0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Freeform 46">
                <a:extLst>
                  <a:ext uri="{FF2B5EF4-FFF2-40B4-BE49-F238E27FC236}">
                    <a16:creationId xmlns:a16="http://schemas.microsoft.com/office/drawing/2014/main" id="{677D824A-CCBD-4CA9-9183-B3745EEB6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3" y="4810"/>
                <a:ext cx="624" cy="765"/>
              </a:xfrm>
              <a:custGeom>
                <a:avLst/>
                <a:gdLst>
                  <a:gd name="T0" fmla="*/ 256 w 624"/>
                  <a:gd name="T1" fmla="*/ 765 h 765"/>
                  <a:gd name="T2" fmla="*/ 227 w 624"/>
                  <a:gd name="T3" fmla="*/ 709 h 765"/>
                  <a:gd name="T4" fmla="*/ 199 w 624"/>
                  <a:gd name="T5" fmla="*/ 709 h 765"/>
                  <a:gd name="T6" fmla="*/ 170 w 624"/>
                  <a:gd name="T7" fmla="*/ 652 h 765"/>
                  <a:gd name="T8" fmla="*/ 256 w 624"/>
                  <a:gd name="T9" fmla="*/ 567 h 765"/>
                  <a:gd name="T10" fmla="*/ 227 w 624"/>
                  <a:gd name="T11" fmla="*/ 539 h 765"/>
                  <a:gd name="T12" fmla="*/ 170 w 624"/>
                  <a:gd name="T13" fmla="*/ 539 h 765"/>
                  <a:gd name="T14" fmla="*/ 142 w 624"/>
                  <a:gd name="T15" fmla="*/ 482 h 765"/>
                  <a:gd name="T16" fmla="*/ 227 w 624"/>
                  <a:gd name="T17" fmla="*/ 454 h 765"/>
                  <a:gd name="T18" fmla="*/ 170 w 624"/>
                  <a:gd name="T19" fmla="*/ 397 h 765"/>
                  <a:gd name="T20" fmla="*/ 29 w 624"/>
                  <a:gd name="T21" fmla="*/ 369 h 765"/>
                  <a:gd name="T22" fmla="*/ 29 w 624"/>
                  <a:gd name="T23" fmla="*/ 340 h 765"/>
                  <a:gd name="T24" fmla="*/ 0 w 624"/>
                  <a:gd name="T25" fmla="*/ 312 h 765"/>
                  <a:gd name="T26" fmla="*/ 57 w 624"/>
                  <a:gd name="T27" fmla="*/ 198 h 765"/>
                  <a:gd name="T28" fmla="*/ 114 w 624"/>
                  <a:gd name="T29" fmla="*/ 170 h 765"/>
                  <a:gd name="T30" fmla="*/ 114 w 624"/>
                  <a:gd name="T31" fmla="*/ 198 h 765"/>
                  <a:gd name="T32" fmla="*/ 170 w 624"/>
                  <a:gd name="T33" fmla="*/ 142 h 765"/>
                  <a:gd name="T34" fmla="*/ 199 w 624"/>
                  <a:gd name="T35" fmla="*/ 85 h 765"/>
                  <a:gd name="T36" fmla="*/ 199 w 624"/>
                  <a:gd name="T37" fmla="*/ 28 h 765"/>
                  <a:gd name="T38" fmla="*/ 227 w 624"/>
                  <a:gd name="T39" fmla="*/ 0 h 765"/>
                  <a:gd name="T40" fmla="*/ 341 w 624"/>
                  <a:gd name="T41" fmla="*/ 57 h 765"/>
                  <a:gd name="T42" fmla="*/ 397 w 624"/>
                  <a:gd name="T43" fmla="*/ 57 h 765"/>
                  <a:gd name="T44" fmla="*/ 426 w 624"/>
                  <a:gd name="T45" fmla="*/ 57 h 765"/>
                  <a:gd name="T46" fmla="*/ 426 w 624"/>
                  <a:gd name="T47" fmla="*/ 85 h 765"/>
                  <a:gd name="T48" fmla="*/ 397 w 624"/>
                  <a:gd name="T49" fmla="*/ 113 h 765"/>
                  <a:gd name="T50" fmla="*/ 426 w 624"/>
                  <a:gd name="T51" fmla="*/ 142 h 765"/>
                  <a:gd name="T52" fmla="*/ 482 w 624"/>
                  <a:gd name="T53" fmla="*/ 170 h 765"/>
                  <a:gd name="T54" fmla="*/ 511 w 624"/>
                  <a:gd name="T55" fmla="*/ 227 h 765"/>
                  <a:gd name="T56" fmla="*/ 482 w 624"/>
                  <a:gd name="T57" fmla="*/ 255 h 765"/>
                  <a:gd name="T58" fmla="*/ 539 w 624"/>
                  <a:gd name="T59" fmla="*/ 312 h 765"/>
                  <a:gd name="T60" fmla="*/ 539 w 624"/>
                  <a:gd name="T61" fmla="*/ 284 h 765"/>
                  <a:gd name="T62" fmla="*/ 596 w 624"/>
                  <a:gd name="T63" fmla="*/ 312 h 765"/>
                  <a:gd name="T64" fmla="*/ 596 w 624"/>
                  <a:gd name="T65" fmla="*/ 340 h 765"/>
                  <a:gd name="T66" fmla="*/ 567 w 624"/>
                  <a:gd name="T67" fmla="*/ 340 h 765"/>
                  <a:gd name="T68" fmla="*/ 539 w 624"/>
                  <a:gd name="T69" fmla="*/ 454 h 765"/>
                  <a:gd name="T70" fmla="*/ 567 w 624"/>
                  <a:gd name="T71" fmla="*/ 482 h 765"/>
                  <a:gd name="T72" fmla="*/ 539 w 624"/>
                  <a:gd name="T73" fmla="*/ 539 h 765"/>
                  <a:gd name="T74" fmla="*/ 567 w 624"/>
                  <a:gd name="T75" fmla="*/ 567 h 765"/>
                  <a:gd name="T76" fmla="*/ 596 w 624"/>
                  <a:gd name="T77" fmla="*/ 567 h 765"/>
                  <a:gd name="T78" fmla="*/ 624 w 624"/>
                  <a:gd name="T79" fmla="*/ 595 h 765"/>
                  <a:gd name="T80" fmla="*/ 596 w 624"/>
                  <a:gd name="T81" fmla="*/ 624 h 765"/>
                  <a:gd name="T82" fmla="*/ 567 w 624"/>
                  <a:gd name="T83" fmla="*/ 624 h 765"/>
                  <a:gd name="T84" fmla="*/ 567 w 624"/>
                  <a:gd name="T85" fmla="*/ 652 h 765"/>
                  <a:gd name="T86" fmla="*/ 511 w 624"/>
                  <a:gd name="T87" fmla="*/ 624 h 765"/>
                  <a:gd name="T88" fmla="*/ 511 w 624"/>
                  <a:gd name="T89" fmla="*/ 652 h 765"/>
                  <a:gd name="T90" fmla="*/ 454 w 624"/>
                  <a:gd name="T91" fmla="*/ 624 h 765"/>
                  <a:gd name="T92" fmla="*/ 482 w 624"/>
                  <a:gd name="T93" fmla="*/ 595 h 765"/>
                  <a:gd name="T94" fmla="*/ 482 w 624"/>
                  <a:gd name="T95" fmla="*/ 567 h 765"/>
                  <a:gd name="T96" fmla="*/ 511 w 624"/>
                  <a:gd name="T97" fmla="*/ 567 h 765"/>
                  <a:gd name="T98" fmla="*/ 511 w 624"/>
                  <a:gd name="T99" fmla="*/ 539 h 765"/>
                  <a:gd name="T100" fmla="*/ 454 w 624"/>
                  <a:gd name="T101" fmla="*/ 510 h 765"/>
                  <a:gd name="T102" fmla="*/ 426 w 624"/>
                  <a:gd name="T103" fmla="*/ 595 h 765"/>
                  <a:gd name="T104" fmla="*/ 397 w 624"/>
                  <a:gd name="T105" fmla="*/ 567 h 765"/>
                  <a:gd name="T106" fmla="*/ 397 w 624"/>
                  <a:gd name="T107" fmla="*/ 595 h 765"/>
                  <a:gd name="T108" fmla="*/ 341 w 624"/>
                  <a:gd name="T109" fmla="*/ 624 h 765"/>
                  <a:gd name="T110" fmla="*/ 312 w 624"/>
                  <a:gd name="T111" fmla="*/ 652 h 765"/>
                  <a:gd name="T112" fmla="*/ 284 w 624"/>
                  <a:gd name="T113" fmla="*/ 652 h 765"/>
                  <a:gd name="T114" fmla="*/ 284 w 624"/>
                  <a:gd name="T115" fmla="*/ 709 h 765"/>
                  <a:gd name="T116" fmla="*/ 256 w 624"/>
                  <a:gd name="T117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24" h="765">
                    <a:moveTo>
                      <a:pt x="256" y="765"/>
                    </a:moveTo>
                    <a:lnTo>
                      <a:pt x="227" y="709"/>
                    </a:lnTo>
                    <a:lnTo>
                      <a:pt x="199" y="709"/>
                    </a:lnTo>
                    <a:lnTo>
                      <a:pt x="170" y="652"/>
                    </a:lnTo>
                    <a:lnTo>
                      <a:pt x="256" y="567"/>
                    </a:lnTo>
                    <a:lnTo>
                      <a:pt x="227" y="539"/>
                    </a:lnTo>
                    <a:lnTo>
                      <a:pt x="170" y="539"/>
                    </a:lnTo>
                    <a:lnTo>
                      <a:pt x="142" y="482"/>
                    </a:lnTo>
                    <a:lnTo>
                      <a:pt x="227" y="454"/>
                    </a:lnTo>
                    <a:lnTo>
                      <a:pt x="170" y="397"/>
                    </a:lnTo>
                    <a:lnTo>
                      <a:pt x="29" y="369"/>
                    </a:lnTo>
                    <a:lnTo>
                      <a:pt x="29" y="340"/>
                    </a:lnTo>
                    <a:lnTo>
                      <a:pt x="0" y="312"/>
                    </a:lnTo>
                    <a:lnTo>
                      <a:pt x="57" y="198"/>
                    </a:lnTo>
                    <a:lnTo>
                      <a:pt x="114" y="170"/>
                    </a:lnTo>
                    <a:lnTo>
                      <a:pt x="114" y="198"/>
                    </a:lnTo>
                    <a:lnTo>
                      <a:pt x="170" y="142"/>
                    </a:lnTo>
                    <a:lnTo>
                      <a:pt x="199" y="85"/>
                    </a:lnTo>
                    <a:lnTo>
                      <a:pt x="199" y="28"/>
                    </a:lnTo>
                    <a:lnTo>
                      <a:pt x="227" y="0"/>
                    </a:lnTo>
                    <a:lnTo>
                      <a:pt x="341" y="57"/>
                    </a:lnTo>
                    <a:lnTo>
                      <a:pt x="397" y="57"/>
                    </a:lnTo>
                    <a:lnTo>
                      <a:pt x="426" y="57"/>
                    </a:lnTo>
                    <a:lnTo>
                      <a:pt x="426" y="85"/>
                    </a:lnTo>
                    <a:lnTo>
                      <a:pt x="397" y="113"/>
                    </a:lnTo>
                    <a:lnTo>
                      <a:pt x="426" y="142"/>
                    </a:lnTo>
                    <a:lnTo>
                      <a:pt x="482" y="170"/>
                    </a:lnTo>
                    <a:lnTo>
                      <a:pt x="511" y="227"/>
                    </a:lnTo>
                    <a:lnTo>
                      <a:pt x="482" y="255"/>
                    </a:lnTo>
                    <a:lnTo>
                      <a:pt x="539" y="312"/>
                    </a:lnTo>
                    <a:lnTo>
                      <a:pt x="539" y="284"/>
                    </a:lnTo>
                    <a:lnTo>
                      <a:pt x="596" y="312"/>
                    </a:lnTo>
                    <a:lnTo>
                      <a:pt x="596" y="340"/>
                    </a:lnTo>
                    <a:lnTo>
                      <a:pt x="567" y="340"/>
                    </a:lnTo>
                    <a:lnTo>
                      <a:pt x="539" y="454"/>
                    </a:lnTo>
                    <a:lnTo>
                      <a:pt x="567" y="482"/>
                    </a:lnTo>
                    <a:lnTo>
                      <a:pt x="539" y="539"/>
                    </a:lnTo>
                    <a:lnTo>
                      <a:pt x="567" y="567"/>
                    </a:lnTo>
                    <a:lnTo>
                      <a:pt x="596" y="567"/>
                    </a:lnTo>
                    <a:lnTo>
                      <a:pt x="624" y="595"/>
                    </a:lnTo>
                    <a:lnTo>
                      <a:pt x="596" y="624"/>
                    </a:lnTo>
                    <a:lnTo>
                      <a:pt x="567" y="624"/>
                    </a:lnTo>
                    <a:lnTo>
                      <a:pt x="567" y="652"/>
                    </a:lnTo>
                    <a:lnTo>
                      <a:pt x="511" y="624"/>
                    </a:lnTo>
                    <a:lnTo>
                      <a:pt x="511" y="652"/>
                    </a:lnTo>
                    <a:lnTo>
                      <a:pt x="454" y="624"/>
                    </a:lnTo>
                    <a:lnTo>
                      <a:pt x="482" y="595"/>
                    </a:lnTo>
                    <a:lnTo>
                      <a:pt x="482" y="567"/>
                    </a:lnTo>
                    <a:lnTo>
                      <a:pt x="511" y="567"/>
                    </a:lnTo>
                    <a:lnTo>
                      <a:pt x="511" y="539"/>
                    </a:lnTo>
                    <a:lnTo>
                      <a:pt x="454" y="510"/>
                    </a:lnTo>
                    <a:lnTo>
                      <a:pt x="426" y="595"/>
                    </a:lnTo>
                    <a:lnTo>
                      <a:pt x="397" y="567"/>
                    </a:lnTo>
                    <a:lnTo>
                      <a:pt x="397" y="595"/>
                    </a:lnTo>
                    <a:lnTo>
                      <a:pt x="341" y="624"/>
                    </a:lnTo>
                    <a:lnTo>
                      <a:pt x="312" y="652"/>
                    </a:lnTo>
                    <a:lnTo>
                      <a:pt x="284" y="652"/>
                    </a:lnTo>
                    <a:lnTo>
                      <a:pt x="284" y="709"/>
                    </a:lnTo>
                    <a:lnTo>
                      <a:pt x="256" y="76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Freeform 47">
                <a:extLst>
                  <a:ext uri="{FF2B5EF4-FFF2-40B4-BE49-F238E27FC236}">
                    <a16:creationId xmlns:a16="http://schemas.microsoft.com/office/drawing/2014/main" id="{F3339357-E924-4361-9235-C16B33516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7" y="4470"/>
                <a:ext cx="652" cy="652"/>
              </a:xfrm>
              <a:custGeom>
                <a:avLst/>
                <a:gdLst>
                  <a:gd name="T0" fmla="*/ 482 w 652"/>
                  <a:gd name="T1" fmla="*/ 652 h 652"/>
                  <a:gd name="T2" fmla="*/ 510 w 652"/>
                  <a:gd name="T3" fmla="*/ 652 h 652"/>
                  <a:gd name="T4" fmla="*/ 482 w 652"/>
                  <a:gd name="T5" fmla="*/ 624 h 652"/>
                  <a:gd name="T6" fmla="*/ 538 w 652"/>
                  <a:gd name="T7" fmla="*/ 567 h 652"/>
                  <a:gd name="T8" fmla="*/ 538 w 652"/>
                  <a:gd name="T9" fmla="*/ 510 h 652"/>
                  <a:gd name="T10" fmla="*/ 595 w 652"/>
                  <a:gd name="T11" fmla="*/ 453 h 652"/>
                  <a:gd name="T12" fmla="*/ 623 w 652"/>
                  <a:gd name="T13" fmla="*/ 453 h 652"/>
                  <a:gd name="T14" fmla="*/ 652 w 652"/>
                  <a:gd name="T15" fmla="*/ 397 h 652"/>
                  <a:gd name="T16" fmla="*/ 595 w 652"/>
                  <a:gd name="T17" fmla="*/ 340 h 652"/>
                  <a:gd name="T18" fmla="*/ 595 w 652"/>
                  <a:gd name="T19" fmla="*/ 283 h 652"/>
                  <a:gd name="T20" fmla="*/ 567 w 652"/>
                  <a:gd name="T21" fmla="*/ 227 h 652"/>
                  <a:gd name="T22" fmla="*/ 510 w 652"/>
                  <a:gd name="T23" fmla="*/ 170 h 652"/>
                  <a:gd name="T24" fmla="*/ 425 w 652"/>
                  <a:gd name="T25" fmla="*/ 57 h 652"/>
                  <a:gd name="T26" fmla="*/ 425 w 652"/>
                  <a:gd name="T27" fmla="*/ 28 h 652"/>
                  <a:gd name="T28" fmla="*/ 397 w 652"/>
                  <a:gd name="T29" fmla="*/ 0 h 652"/>
                  <a:gd name="T30" fmla="*/ 312 w 652"/>
                  <a:gd name="T31" fmla="*/ 57 h 652"/>
                  <a:gd name="T32" fmla="*/ 283 w 652"/>
                  <a:gd name="T33" fmla="*/ 28 h 652"/>
                  <a:gd name="T34" fmla="*/ 227 w 652"/>
                  <a:gd name="T35" fmla="*/ 57 h 652"/>
                  <a:gd name="T36" fmla="*/ 227 w 652"/>
                  <a:gd name="T37" fmla="*/ 85 h 652"/>
                  <a:gd name="T38" fmla="*/ 170 w 652"/>
                  <a:gd name="T39" fmla="*/ 85 h 652"/>
                  <a:gd name="T40" fmla="*/ 142 w 652"/>
                  <a:gd name="T41" fmla="*/ 28 h 652"/>
                  <a:gd name="T42" fmla="*/ 85 w 652"/>
                  <a:gd name="T43" fmla="*/ 28 h 652"/>
                  <a:gd name="T44" fmla="*/ 28 w 652"/>
                  <a:gd name="T45" fmla="*/ 85 h 652"/>
                  <a:gd name="T46" fmla="*/ 28 w 652"/>
                  <a:gd name="T47" fmla="*/ 198 h 652"/>
                  <a:gd name="T48" fmla="*/ 0 w 652"/>
                  <a:gd name="T49" fmla="*/ 283 h 652"/>
                  <a:gd name="T50" fmla="*/ 28 w 652"/>
                  <a:gd name="T51" fmla="*/ 340 h 652"/>
                  <a:gd name="T52" fmla="*/ 56 w 652"/>
                  <a:gd name="T53" fmla="*/ 312 h 652"/>
                  <a:gd name="T54" fmla="*/ 227 w 652"/>
                  <a:gd name="T55" fmla="*/ 397 h 652"/>
                  <a:gd name="T56" fmla="*/ 312 w 652"/>
                  <a:gd name="T57" fmla="*/ 397 h 652"/>
                  <a:gd name="T58" fmla="*/ 312 w 652"/>
                  <a:gd name="T59" fmla="*/ 425 h 652"/>
                  <a:gd name="T60" fmla="*/ 283 w 652"/>
                  <a:gd name="T61" fmla="*/ 453 h 652"/>
                  <a:gd name="T62" fmla="*/ 312 w 652"/>
                  <a:gd name="T63" fmla="*/ 482 h 652"/>
                  <a:gd name="T64" fmla="*/ 368 w 652"/>
                  <a:gd name="T65" fmla="*/ 510 h 652"/>
                  <a:gd name="T66" fmla="*/ 397 w 652"/>
                  <a:gd name="T67" fmla="*/ 567 h 652"/>
                  <a:gd name="T68" fmla="*/ 368 w 652"/>
                  <a:gd name="T69" fmla="*/ 595 h 652"/>
                  <a:gd name="T70" fmla="*/ 425 w 652"/>
                  <a:gd name="T71" fmla="*/ 652 h 652"/>
                  <a:gd name="T72" fmla="*/ 425 w 652"/>
                  <a:gd name="T73" fmla="*/ 624 h 652"/>
                  <a:gd name="T74" fmla="*/ 482 w 652"/>
                  <a:gd name="T7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52" h="652">
                    <a:moveTo>
                      <a:pt x="482" y="652"/>
                    </a:moveTo>
                    <a:lnTo>
                      <a:pt x="510" y="652"/>
                    </a:lnTo>
                    <a:lnTo>
                      <a:pt x="482" y="624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595" y="453"/>
                    </a:lnTo>
                    <a:lnTo>
                      <a:pt x="623" y="453"/>
                    </a:lnTo>
                    <a:lnTo>
                      <a:pt x="652" y="397"/>
                    </a:lnTo>
                    <a:lnTo>
                      <a:pt x="595" y="340"/>
                    </a:lnTo>
                    <a:lnTo>
                      <a:pt x="595" y="283"/>
                    </a:lnTo>
                    <a:lnTo>
                      <a:pt x="567" y="227"/>
                    </a:lnTo>
                    <a:lnTo>
                      <a:pt x="510" y="170"/>
                    </a:lnTo>
                    <a:lnTo>
                      <a:pt x="425" y="57"/>
                    </a:lnTo>
                    <a:lnTo>
                      <a:pt x="425" y="28"/>
                    </a:lnTo>
                    <a:lnTo>
                      <a:pt x="397" y="0"/>
                    </a:lnTo>
                    <a:lnTo>
                      <a:pt x="312" y="57"/>
                    </a:lnTo>
                    <a:lnTo>
                      <a:pt x="283" y="28"/>
                    </a:lnTo>
                    <a:lnTo>
                      <a:pt x="227" y="57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85" y="28"/>
                    </a:lnTo>
                    <a:lnTo>
                      <a:pt x="28" y="85"/>
                    </a:lnTo>
                    <a:lnTo>
                      <a:pt x="28" y="198"/>
                    </a:lnTo>
                    <a:lnTo>
                      <a:pt x="0" y="283"/>
                    </a:lnTo>
                    <a:lnTo>
                      <a:pt x="28" y="340"/>
                    </a:lnTo>
                    <a:lnTo>
                      <a:pt x="56" y="312"/>
                    </a:lnTo>
                    <a:lnTo>
                      <a:pt x="227" y="397"/>
                    </a:lnTo>
                    <a:lnTo>
                      <a:pt x="312" y="397"/>
                    </a:lnTo>
                    <a:lnTo>
                      <a:pt x="312" y="425"/>
                    </a:lnTo>
                    <a:lnTo>
                      <a:pt x="283" y="453"/>
                    </a:lnTo>
                    <a:lnTo>
                      <a:pt x="312" y="482"/>
                    </a:lnTo>
                    <a:lnTo>
                      <a:pt x="368" y="510"/>
                    </a:lnTo>
                    <a:lnTo>
                      <a:pt x="397" y="567"/>
                    </a:lnTo>
                    <a:lnTo>
                      <a:pt x="368" y="595"/>
                    </a:lnTo>
                    <a:lnTo>
                      <a:pt x="425" y="652"/>
                    </a:lnTo>
                    <a:lnTo>
                      <a:pt x="425" y="624"/>
                    </a:lnTo>
                    <a:lnTo>
                      <a:pt x="482" y="65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0" name="Freeform 48">
                <a:extLst>
                  <a:ext uri="{FF2B5EF4-FFF2-40B4-BE49-F238E27FC236}">
                    <a16:creationId xmlns:a16="http://schemas.microsoft.com/office/drawing/2014/main" id="{875B6D83-2218-40B7-8DAD-1BC7647D3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" y="1862"/>
                <a:ext cx="1077" cy="964"/>
              </a:xfrm>
              <a:custGeom>
                <a:avLst/>
                <a:gdLst>
                  <a:gd name="T0" fmla="*/ 1077 w 1077"/>
                  <a:gd name="T1" fmla="*/ 765 h 964"/>
                  <a:gd name="T2" fmla="*/ 992 w 1077"/>
                  <a:gd name="T3" fmla="*/ 822 h 964"/>
                  <a:gd name="T4" fmla="*/ 936 w 1077"/>
                  <a:gd name="T5" fmla="*/ 822 h 964"/>
                  <a:gd name="T6" fmla="*/ 851 w 1077"/>
                  <a:gd name="T7" fmla="*/ 879 h 964"/>
                  <a:gd name="T8" fmla="*/ 794 w 1077"/>
                  <a:gd name="T9" fmla="*/ 850 h 964"/>
                  <a:gd name="T10" fmla="*/ 737 w 1077"/>
                  <a:gd name="T11" fmla="*/ 879 h 964"/>
                  <a:gd name="T12" fmla="*/ 681 w 1077"/>
                  <a:gd name="T13" fmla="*/ 964 h 964"/>
                  <a:gd name="T14" fmla="*/ 652 w 1077"/>
                  <a:gd name="T15" fmla="*/ 935 h 964"/>
                  <a:gd name="T16" fmla="*/ 595 w 1077"/>
                  <a:gd name="T17" fmla="*/ 850 h 964"/>
                  <a:gd name="T18" fmla="*/ 539 w 1077"/>
                  <a:gd name="T19" fmla="*/ 822 h 964"/>
                  <a:gd name="T20" fmla="*/ 510 w 1077"/>
                  <a:gd name="T21" fmla="*/ 737 h 964"/>
                  <a:gd name="T22" fmla="*/ 284 w 1077"/>
                  <a:gd name="T23" fmla="*/ 595 h 964"/>
                  <a:gd name="T24" fmla="*/ 227 w 1077"/>
                  <a:gd name="T25" fmla="*/ 567 h 964"/>
                  <a:gd name="T26" fmla="*/ 199 w 1077"/>
                  <a:gd name="T27" fmla="*/ 567 h 964"/>
                  <a:gd name="T28" fmla="*/ 199 w 1077"/>
                  <a:gd name="T29" fmla="*/ 538 h 964"/>
                  <a:gd name="T30" fmla="*/ 170 w 1077"/>
                  <a:gd name="T31" fmla="*/ 510 h 964"/>
                  <a:gd name="T32" fmla="*/ 170 w 1077"/>
                  <a:gd name="T33" fmla="*/ 453 h 964"/>
                  <a:gd name="T34" fmla="*/ 142 w 1077"/>
                  <a:gd name="T35" fmla="*/ 425 h 964"/>
                  <a:gd name="T36" fmla="*/ 28 w 1077"/>
                  <a:gd name="T37" fmla="*/ 198 h 964"/>
                  <a:gd name="T38" fmla="*/ 28 w 1077"/>
                  <a:gd name="T39" fmla="*/ 85 h 964"/>
                  <a:gd name="T40" fmla="*/ 0 w 1077"/>
                  <a:gd name="T41" fmla="*/ 0 h 964"/>
                  <a:gd name="T42" fmla="*/ 114 w 1077"/>
                  <a:gd name="T43" fmla="*/ 85 h 964"/>
                  <a:gd name="T44" fmla="*/ 114 w 1077"/>
                  <a:gd name="T45" fmla="*/ 141 h 964"/>
                  <a:gd name="T46" fmla="*/ 142 w 1077"/>
                  <a:gd name="T47" fmla="*/ 198 h 964"/>
                  <a:gd name="T48" fmla="*/ 227 w 1077"/>
                  <a:gd name="T49" fmla="*/ 255 h 964"/>
                  <a:gd name="T50" fmla="*/ 199 w 1077"/>
                  <a:gd name="T51" fmla="*/ 312 h 964"/>
                  <a:gd name="T52" fmla="*/ 284 w 1077"/>
                  <a:gd name="T53" fmla="*/ 368 h 964"/>
                  <a:gd name="T54" fmla="*/ 312 w 1077"/>
                  <a:gd name="T55" fmla="*/ 368 h 964"/>
                  <a:gd name="T56" fmla="*/ 510 w 1077"/>
                  <a:gd name="T57" fmla="*/ 283 h 964"/>
                  <a:gd name="T58" fmla="*/ 510 w 1077"/>
                  <a:gd name="T59" fmla="*/ 255 h 964"/>
                  <a:gd name="T60" fmla="*/ 539 w 1077"/>
                  <a:gd name="T61" fmla="*/ 283 h 964"/>
                  <a:gd name="T62" fmla="*/ 539 w 1077"/>
                  <a:gd name="T63" fmla="*/ 340 h 964"/>
                  <a:gd name="T64" fmla="*/ 567 w 1077"/>
                  <a:gd name="T65" fmla="*/ 368 h 964"/>
                  <a:gd name="T66" fmla="*/ 595 w 1077"/>
                  <a:gd name="T67" fmla="*/ 425 h 964"/>
                  <a:gd name="T68" fmla="*/ 652 w 1077"/>
                  <a:gd name="T69" fmla="*/ 453 h 964"/>
                  <a:gd name="T70" fmla="*/ 624 w 1077"/>
                  <a:gd name="T71" fmla="*/ 482 h 964"/>
                  <a:gd name="T72" fmla="*/ 652 w 1077"/>
                  <a:gd name="T73" fmla="*/ 567 h 964"/>
                  <a:gd name="T74" fmla="*/ 681 w 1077"/>
                  <a:gd name="T75" fmla="*/ 567 h 964"/>
                  <a:gd name="T76" fmla="*/ 709 w 1077"/>
                  <a:gd name="T77" fmla="*/ 595 h 964"/>
                  <a:gd name="T78" fmla="*/ 737 w 1077"/>
                  <a:gd name="T79" fmla="*/ 595 h 964"/>
                  <a:gd name="T80" fmla="*/ 737 w 1077"/>
                  <a:gd name="T81" fmla="*/ 623 h 964"/>
                  <a:gd name="T82" fmla="*/ 794 w 1077"/>
                  <a:gd name="T83" fmla="*/ 595 h 964"/>
                  <a:gd name="T84" fmla="*/ 879 w 1077"/>
                  <a:gd name="T85" fmla="*/ 538 h 964"/>
                  <a:gd name="T86" fmla="*/ 907 w 1077"/>
                  <a:gd name="T87" fmla="*/ 567 h 964"/>
                  <a:gd name="T88" fmla="*/ 964 w 1077"/>
                  <a:gd name="T89" fmla="*/ 538 h 964"/>
                  <a:gd name="T90" fmla="*/ 992 w 1077"/>
                  <a:gd name="T91" fmla="*/ 567 h 964"/>
                  <a:gd name="T92" fmla="*/ 992 w 1077"/>
                  <a:gd name="T93" fmla="*/ 623 h 964"/>
                  <a:gd name="T94" fmla="*/ 1021 w 1077"/>
                  <a:gd name="T95" fmla="*/ 623 h 964"/>
                  <a:gd name="T96" fmla="*/ 1021 w 1077"/>
                  <a:gd name="T97" fmla="*/ 680 h 964"/>
                  <a:gd name="T98" fmla="*/ 1049 w 1077"/>
                  <a:gd name="T99" fmla="*/ 737 h 964"/>
                  <a:gd name="T100" fmla="*/ 1077 w 1077"/>
                  <a:gd name="T101" fmla="*/ 737 h 964"/>
                  <a:gd name="T102" fmla="*/ 1077 w 1077"/>
                  <a:gd name="T103" fmla="*/ 76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77" h="964">
                    <a:moveTo>
                      <a:pt x="1077" y="765"/>
                    </a:moveTo>
                    <a:lnTo>
                      <a:pt x="992" y="822"/>
                    </a:lnTo>
                    <a:lnTo>
                      <a:pt x="936" y="822"/>
                    </a:lnTo>
                    <a:lnTo>
                      <a:pt x="851" y="879"/>
                    </a:lnTo>
                    <a:lnTo>
                      <a:pt x="794" y="850"/>
                    </a:lnTo>
                    <a:lnTo>
                      <a:pt x="737" y="879"/>
                    </a:lnTo>
                    <a:lnTo>
                      <a:pt x="681" y="964"/>
                    </a:lnTo>
                    <a:lnTo>
                      <a:pt x="652" y="935"/>
                    </a:lnTo>
                    <a:lnTo>
                      <a:pt x="595" y="850"/>
                    </a:lnTo>
                    <a:lnTo>
                      <a:pt x="539" y="822"/>
                    </a:lnTo>
                    <a:lnTo>
                      <a:pt x="510" y="737"/>
                    </a:lnTo>
                    <a:lnTo>
                      <a:pt x="284" y="595"/>
                    </a:lnTo>
                    <a:lnTo>
                      <a:pt x="227" y="567"/>
                    </a:lnTo>
                    <a:lnTo>
                      <a:pt x="199" y="567"/>
                    </a:lnTo>
                    <a:lnTo>
                      <a:pt x="199" y="538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42" y="425"/>
                    </a:lnTo>
                    <a:lnTo>
                      <a:pt x="28" y="198"/>
                    </a:lnTo>
                    <a:lnTo>
                      <a:pt x="28" y="85"/>
                    </a:lnTo>
                    <a:lnTo>
                      <a:pt x="0" y="0"/>
                    </a:lnTo>
                    <a:lnTo>
                      <a:pt x="114" y="85"/>
                    </a:lnTo>
                    <a:lnTo>
                      <a:pt x="114" y="141"/>
                    </a:lnTo>
                    <a:lnTo>
                      <a:pt x="142" y="198"/>
                    </a:lnTo>
                    <a:lnTo>
                      <a:pt x="227" y="255"/>
                    </a:lnTo>
                    <a:lnTo>
                      <a:pt x="199" y="312"/>
                    </a:lnTo>
                    <a:lnTo>
                      <a:pt x="284" y="368"/>
                    </a:lnTo>
                    <a:lnTo>
                      <a:pt x="312" y="368"/>
                    </a:lnTo>
                    <a:lnTo>
                      <a:pt x="510" y="283"/>
                    </a:lnTo>
                    <a:lnTo>
                      <a:pt x="510" y="255"/>
                    </a:lnTo>
                    <a:lnTo>
                      <a:pt x="539" y="283"/>
                    </a:lnTo>
                    <a:lnTo>
                      <a:pt x="539" y="340"/>
                    </a:lnTo>
                    <a:lnTo>
                      <a:pt x="567" y="368"/>
                    </a:lnTo>
                    <a:lnTo>
                      <a:pt x="595" y="425"/>
                    </a:lnTo>
                    <a:lnTo>
                      <a:pt x="652" y="453"/>
                    </a:lnTo>
                    <a:lnTo>
                      <a:pt x="624" y="482"/>
                    </a:lnTo>
                    <a:lnTo>
                      <a:pt x="652" y="567"/>
                    </a:lnTo>
                    <a:lnTo>
                      <a:pt x="681" y="567"/>
                    </a:lnTo>
                    <a:lnTo>
                      <a:pt x="709" y="595"/>
                    </a:lnTo>
                    <a:lnTo>
                      <a:pt x="737" y="595"/>
                    </a:lnTo>
                    <a:lnTo>
                      <a:pt x="737" y="623"/>
                    </a:lnTo>
                    <a:lnTo>
                      <a:pt x="794" y="595"/>
                    </a:lnTo>
                    <a:lnTo>
                      <a:pt x="879" y="538"/>
                    </a:lnTo>
                    <a:lnTo>
                      <a:pt x="907" y="567"/>
                    </a:lnTo>
                    <a:lnTo>
                      <a:pt x="964" y="538"/>
                    </a:lnTo>
                    <a:lnTo>
                      <a:pt x="992" y="567"/>
                    </a:lnTo>
                    <a:lnTo>
                      <a:pt x="992" y="623"/>
                    </a:lnTo>
                    <a:lnTo>
                      <a:pt x="1021" y="623"/>
                    </a:lnTo>
                    <a:lnTo>
                      <a:pt x="1021" y="680"/>
                    </a:lnTo>
                    <a:lnTo>
                      <a:pt x="1049" y="737"/>
                    </a:lnTo>
                    <a:lnTo>
                      <a:pt x="1077" y="737"/>
                    </a:lnTo>
                    <a:lnTo>
                      <a:pt x="1077" y="76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Freeform 49">
                <a:extLst>
                  <a:ext uri="{FF2B5EF4-FFF2-40B4-BE49-F238E27FC236}">
                    <a16:creationId xmlns:a16="http://schemas.microsoft.com/office/drawing/2014/main" id="{4610D7D9-F3F2-4070-B5E6-D5D8BF48B0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" y="1720"/>
                <a:ext cx="1134" cy="765"/>
              </a:xfrm>
              <a:custGeom>
                <a:avLst/>
                <a:gdLst>
                  <a:gd name="T0" fmla="*/ 1049 w 1134"/>
                  <a:gd name="T1" fmla="*/ 680 h 765"/>
                  <a:gd name="T2" fmla="*/ 1049 w 1134"/>
                  <a:gd name="T3" fmla="*/ 510 h 765"/>
                  <a:gd name="T4" fmla="*/ 1106 w 1134"/>
                  <a:gd name="T5" fmla="*/ 454 h 765"/>
                  <a:gd name="T6" fmla="*/ 1134 w 1134"/>
                  <a:gd name="T7" fmla="*/ 397 h 765"/>
                  <a:gd name="T8" fmla="*/ 1106 w 1134"/>
                  <a:gd name="T9" fmla="*/ 340 h 765"/>
                  <a:gd name="T10" fmla="*/ 1077 w 1134"/>
                  <a:gd name="T11" fmla="*/ 340 h 765"/>
                  <a:gd name="T12" fmla="*/ 1021 w 1134"/>
                  <a:gd name="T13" fmla="*/ 255 h 765"/>
                  <a:gd name="T14" fmla="*/ 1049 w 1134"/>
                  <a:gd name="T15" fmla="*/ 198 h 765"/>
                  <a:gd name="T16" fmla="*/ 1021 w 1134"/>
                  <a:gd name="T17" fmla="*/ 142 h 765"/>
                  <a:gd name="T18" fmla="*/ 964 w 1134"/>
                  <a:gd name="T19" fmla="*/ 142 h 765"/>
                  <a:gd name="T20" fmla="*/ 936 w 1134"/>
                  <a:gd name="T21" fmla="*/ 113 h 765"/>
                  <a:gd name="T22" fmla="*/ 907 w 1134"/>
                  <a:gd name="T23" fmla="*/ 113 h 765"/>
                  <a:gd name="T24" fmla="*/ 794 w 1134"/>
                  <a:gd name="T25" fmla="*/ 85 h 765"/>
                  <a:gd name="T26" fmla="*/ 737 w 1134"/>
                  <a:gd name="T27" fmla="*/ 85 h 765"/>
                  <a:gd name="T28" fmla="*/ 680 w 1134"/>
                  <a:gd name="T29" fmla="*/ 57 h 765"/>
                  <a:gd name="T30" fmla="*/ 652 w 1134"/>
                  <a:gd name="T31" fmla="*/ 113 h 765"/>
                  <a:gd name="T32" fmla="*/ 709 w 1134"/>
                  <a:gd name="T33" fmla="*/ 142 h 765"/>
                  <a:gd name="T34" fmla="*/ 680 w 1134"/>
                  <a:gd name="T35" fmla="*/ 142 h 765"/>
                  <a:gd name="T36" fmla="*/ 595 w 1134"/>
                  <a:gd name="T37" fmla="*/ 113 h 765"/>
                  <a:gd name="T38" fmla="*/ 539 w 1134"/>
                  <a:gd name="T39" fmla="*/ 57 h 765"/>
                  <a:gd name="T40" fmla="*/ 227 w 1134"/>
                  <a:gd name="T41" fmla="*/ 28 h 765"/>
                  <a:gd name="T42" fmla="*/ 0 w 1134"/>
                  <a:gd name="T43" fmla="*/ 0 h 765"/>
                  <a:gd name="T44" fmla="*/ 28 w 1134"/>
                  <a:gd name="T45" fmla="*/ 57 h 765"/>
                  <a:gd name="T46" fmla="*/ 85 w 1134"/>
                  <a:gd name="T47" fmla="*/ 142 h 765"/>
                  <a:gd name="T48" fmla="*/ 199 w 1134"/>
                  <a:gd name="T49" fmla="*/ 227 h 765"/>
                  <a:gd name="T50" fmla="*/ 199 w 1134"/>
                  <a:gd name="T51" fmla="*/ 283 h 765"/>
                  <a:gd name="T52" fmla="*/ 227 w 1134"/>
                  <a:gd name="T53" fmla="*/ 340 h 765"/>
                  <a:gd name="T54" fmla="*/ 312 w 1134"/>
                  <a:gd name="T55" fmla="*/ 397 h 765"/>
                  <a:gd name="T56" fmla="*/ 284 w 1134"/>
                  <a:gd name="T57" fmla="*/ 454 h 765"/>
                  <a:gd name="T58" fmla="*/ 369 w 1134"/>
                  <a:gd name="T59" fmla="*/ 510 h 765"/>
                  <a:gd name="T60" fmla="*/ 397 w 1134"/>
                  <a:gd name="T61" fmla="*/ 510 h 765"/>
                  <a:gd name="T62" fmla="*/ 595 w 1134"/>
                  <a:gd name="T63" fmla="*/ 425 h 765"/>
                  <a:gd name="T64" fmla="*/ 595 w 1134"/>
                  <a:gd name="T65" fmla="*/ 397 h 765"/>
                  <a:gd name="T66" fmla="*/ 624 w 1134"/>
                  <a:gd name="T67" fmla="*/ 425 h 765"/>
                  <a:gd name="T68" fmla="*/ 624 w 1134"/>
                  <a:gd name="T69" fmla="*/ 482 h 765"/>
                  <a:gd name="T70" fmla="*/ 652 w 1134"/>
                  <a:gd name="T71" fmla="*/ 510 h 765"/>
                  <a:gd name="T72" fmla="*/ 680 w 1134"/>
                  <a:gd name="T73" fmla="*/ 567 h 765"/>
                  <a:gd name="T74" fmla="*/ 737 w 1134"/>
                  <a:gd name="T75" fmla="*/ 595 h 765"/>
                  <a:gd name="T76" fmla="*/ 709 w 1134"/>
                  <a:gd name="T77" fmla="*/ 624 h 765"/>
                  <a:gd name="T78" fmla="*/ 737 w 1134"/>
                  <a:gd name="T79" fmla="*/ 709 h 765"/>
                  <a:gd name="T80" fmla="*/ 766 w 1134"/>
                  <a:gd name="T81" fmla="*/ 709 h 765"/>
                  <a:gd name="T82" fmla="*/ 794 w 1134"/>
                  <a:gd name="T83" fmla="*/ 737 h 765"/>
                  <a:gd name="T84" fmla="*/ 822 w 1134"/>
                  <a:gd name="T85" fmla="*/ 737 h 765"/>
                  <a:gd name="T86" fmla="*/ 822 w 1134"/>
                  <a:gd name="T87" fmla="*/ 765 h 765"/>
                  <a:gd name="T88" fmla="*/ 879 w 1134"/>
                  <a:gd name="T89" fmla="*/ 737 h 765"/>
                  <a:gd name="T90" fmla="*/ 964 w 1134"/>
                  <a:gd name="T91" fmla="*/ 680 h 765"/>
                  <a:gd name="T92" fmla="*/ 992 w 1134"/>
                  <a:gd name="T93" fmla="*/ 709 h 765"/>
                  <a:gd name="T94" fmla="*/ 1049 w 1134"/>
                  <a:gd name="T95" fmla="*/ 68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34" h="765">
                    <a:moveTo>
                      <a:pt x="1049" y="680"/>
                    </a:moveTo>
                    <a:lnTo>
                      <a:pt x="1049" y="510"/>
                    </a:lnTo>
                    <a:lnTo>
                      <a:pt x="1106" y="454"/>
                    </a:lnTo>
                    <a:lnTo>
                      <a:pt x="1134" y="397"/>
                    </a:lnTo>
                    <a:lnTo>
                      <a:pt x="1106" y="340"/>
                    </a:lnTo>
                    <a:lnTo>
                      <a:pt x="1077" y="340"/>
                    </a:lnTo>
                    <a:lnTo>
                      <a:pt x="1021" y="255"/>
                    </a:lnTo>
                    <a:lnTo>
                      <a:pt x="1049" y="198"/>
                    </a:lnTo>
                    <a:lnTo>
                      <a:pt x="1021" y="142"/>
                    </a:lnTo>
                    <a:lnTo>
                      <a:pt x="964" y="142"/>
                    </a:lnTo>
                    <a:lnTo>
                      <a:pt x="936" y="113"/>
                    </a:lnTo>
                    <a:lnTo>
                      <a:pt x="907" y="113"/>
                    </a:lnTo>
                    <a:lnTo>
                      <a:pt x="794" y="85"/>
                    </a:lnTo>
                    <a:lnTo>
                      <a:pt x="737" y="85"/>
                    </a:lnTo>
                    <a:lnTo>
                      <a:pt x="680" y="57"/>
                    </a:lnTo>
                    <a:lnTo>
                      <a:pt x="652" y="113"/>
                    </a:lnTo>
                    <a:lnTo>
                      <a:pt x="709" y="142"/>
                    </a:lnTo>
                    <a:lnTo>
                      <a:pt x="680" y="142"/>
                    </a:lnTo>
                    <a:lnTo>
                      <a:pt x="595" y="113"/>
                    </a:lnTo>
                    <a:lnTo>
                      <a:pt x="539" y="57"/>
                    </a:lnTo>
                    <a:lnTo>
                      <a:pt x="227" y="28"/>
                    </a:lnTo>
                    <a:lnTo>
                      <a:pt x="0" y="0"/>
                    </a:lnTo>
                    <a:lnTo>
                      <a:pt x="28" y="57"/>
                    </a:lnTo>
                    <a:lnTo>
                      <a:pt x="85" y="142"/>
                    </a:lnTo>
                    <a:lnTo>
                      <a:pt x="199" y="227"/>
                    </a:lnTo>
                    <a:lnTo>
                      <a:pt x="199" y="283"/>
                    </a:lnTo>
                    <a:lnTo>
                      <a:pt x="227" y="340"/>
                    </a:lnTo>
                    <a:lnTo>
                      <a:pt x="312" y="397"/>
                    </a:lnTo>
                    <a:lnTo>
                      <a:pt x="284" y="454"/>
                    </a:lnTo>
                    <a:lnTo>
                      <a:pt x="369" y="510"/>
                    </a:lnTo>
                    <a:lnTo>
                      <a:pt x="397" y="510"/>
                    </a:lnTo>
                    <a:lnTo>
                      <a:pt x="595" y="425"/>
                    </a:lnTo>
                    <a:lnTo>
                      <a:pt x="595" y="397"/>
                    </a:lnTo>
                    <a:lnTo>
                      <a:pt x="624" y="425"/>
                    </a:lnTo>
                    <a:lnTo>
                      <a:pt x="624" y="482"/>
                    </a:lnTo>
                    <a:lnTo>
                      <a:pt x="652" y="510"/>
                    </a:lnTo>
                    <a:lnTo>
                      <a:pt x="680" y="567"/>
                    </a:lnTo>
                    <a:lnTo>
                      <a:pt x="737" y="595"/>
                    </a:lnTo>
                    <a:lnTo>
                      <a:pt x="709" y="624"/>
                    </a:lnTo>
                    <a:lnTo>
                      <a:pt x="737" y="709"/>
                    </a:lnTo>
                    <a:lnTo>
                      <a:pt x="766" y="709"/>
                    </a:lnTo>
                    <a:lnTo>
                      <a:pt x="794" y="737"/>
                    </a:lnTo>
                    <a:lnTo>
                      <a:pt x="822" y="737"/>
                    </a:lnTo>
                    <a:lnTo>
                      <a:pt x="822" y="765"/>
                    </a:lnTo>
                    <a:lnTo>
                      <a:pt x="879" y="737"/>
                    </a:lnTo>
                    <a:lnTo>
                      <a:pt x="964" y="680"/>
                    </a:lnTo>
                    <a:lnTo>
                      <a:pt x="992" y="709"/>
                    </a:lnTo>
                    <a:lnTo>
                      <a:pt x="1049" y="68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Freeform 50">
                <a:extLst>
                  <a:ext uri="{FF2B5EF4-FFF2-40B4-BE49-F238E27FC236}">
                    <a16:creationId xmlns:a16="http://schemas.microsoft.com/office/drawing/2014/main" id="{1D95292B-7E83-4084-9B5A-36447D990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" y="1493"/>
                <a:ext cx="1247" cy="624"/>
              </a:xfrm>
              <a:custGeom>
                <a:avLst/>
                <a:gdLst>
                  <a:gd name="T0" fmla="*/ 1134 w 1247"/>
                  <a:gd name="T1" fmla="*/ 624 h 624"/>
                  <a:gd name="T2" fmla="*/ 1106 w 1247"/>
                  <a:gd name="T3" fmla="*/ 567 h 624"/>
                  <a:gd name="T4" fmla="*/ 1077 w 1247"/>
                  <a:gd name="T5" fmla="*/ 567 h 624"/>
                  <a:gd name="T6" fmla="*/ 1021 w 1247"/>
                  <a:gd name="T7" fmla="*/ 482 h 624"/>
                  <a:gd name="T8" fmla="*/ 1049 w 1247"/>
                  <a:gd name="T9" fmla="*/ 425 h 624"/>
                  <a:gd name="T10" fmla="*/ 1021 w 1247"/>
                  <a:gd name="T11" fmla="*/ 369 h 624"/>
                  <a:gd name="T12" fmla="*/ 964 w 1247"/>
                  <a:gd name="T13" fmla="*/ 369 h 624"/>
                  <a:gd name="T14" fmla="*/ 936 w 1247"/>
                  <a:gd name="T15" fmla="*/ 340 h 624"/>
                  <a:gd name="T16" fmla="*/ 907 w 1247"/>
                  <a:gd name="T17" fmla="*/ 340 h 624"/>
                  <a:gd name="T18" fmla="*/ 794 w 1247"/>
                  <a:gd name="T19" fmla="*/ 312 h 624"/>
                  <a:gd name="T20" fmla="*/ 737 w 1247"/>
                  <a:gd name="T21" fmla="*/ 312 h 624"/>
                  <a:gd name="T22" fmla="*/ 680 w 1247"/>
                  <a:gd name="T23" fmla="*/ 284 h 624"/>
                  <a:gd name="T24" fmla="*/ 652 w 1247"/>
                  <a:gd name="T25" fmla="*/ 340 h 624"/>
                  <a:gd name="T26" fmla="*/ 709 w 1247"/>
                  <a:gd name="T27" fmla="*/ 369 h 624"/>
                  <a:gd name="T28" fmla="*/ 680 w 1247"/>
                  <a:gd name="T29" fmla="*/ 369 h 624"/>
                  <a:gd name="T30" fmla="*/ 595 w 1247"/>
                  <a:gd name="T31" fmla="*/ 340 h 624"/>
                  <a:gd name="T32" fmla="*/ 539 w 1247"/>
                  <a:gd name="T33" fmla="*/ 284 h 624"/>
                  <a:gd name="T34" fmla="*/ 227 w 1247"/>
                  <a:gd name="T35" fmla="*/ 255 h 624"/>
                  <a:gd name="T36" fmla="*/ 0 w 1247"/>
                  <a:gd name="T37" fmla="*/ 227 h 624"/>
                  <a:gd name="T38" fmla="*/ 0 w 1247"/>
                  <a:gd name="T39" fmla="*/ 199 h 624"/>
                  <a:gd name="T40" fmla="*/ 57 w 1247"/>
                  <a:gd name="T41" fmla="*/ 170 h 624"/>
                  <a:gd name="T42" fmla="*/ 199 w 1247"/>
                  <a:gd name="T43" fmla="*/ 170 h 624"/>
                  <a:gd name="T44" fmla="*/ 227 w 1247"/>
                  <a:gd name="T45" fmla="*/ 142 h 624"/>
                  <a:gd name="T46" fmla="*/ 369 w 1247"/>
                  <a:gd name="T47" fmla="*/ 142 h 624"/>
                  <a:gd name="T48" fmla="*/ 397 w 1247"/>
                  <a:gd name="T49" fmla="*/ 170 h 624"/>
                  <a:gd name="T50" fmla="*/ 454 w 1247"/>
                  <a:gd name="T51" fmla="*/ 85 h 624"/>
                  <a:gd name="T52" fmla="*/ 510 w 1247"/>
                  <a:gd name="T53" fmla="*/ 85 h 624"/>
                  <a:gd name="T54" fmla="*/ 510 w 1247"/>
                  <a:gd name="T55" fmla="*/ 57 h 624"/>
                  <a:gd name="T56" fmla="*/ 539 w 1247"/>
                  <a:gd name="T57" fmla="*/ 85 h 624"/>
                  <a:gd name="T58" fmla="*/ 567 w 1247"/>
                  <a:gd name="T59" fmla="*/ 57 h 624"/>
                  <a:gd name="T60" fmla="*/ 624 w 1247"/>
                  <a:gd name="T61" fmla="*/ 114 h 624"/>
                  <a:gd name="T62" fmla="*/ 652 w 1247"/>
                  <a:gd name="T63" fmla="*/ 85 h 624"/>
                  <a:gd name="T64" fmla="*/ 737 w 1247"/>
                  <a:gd name="T65" fmla="*/ 57 h 624"/>
                  <a:gd name="T66" fmla="*/ 737 w 1247"/>
                  <a:gd name="T67" fmla="*/ 28 h 624"/>
                  <a:gd name="T68" fmla="*/ 766 w 1247"/>
                  <a:gd name="T69" fmla="*/ 28 h 624"/>
                  <a:gd name="T70" fmla="*/ 822 w 1247"/>
                  <a:gd name="T71" fmla="*/ 0 h 624"/>
                  <a:gd name="T72" fmla="*/ 907 w 1247"/>
                  <a:gd name="T73" fmla="*/ 28 h 624"/>
                  <a:gd name="T74" fmla="*/ 1021 w 1247"/>
                  <a:gd name="T75" fmla="*/ 0 h 624"/>
                  <a:gd name="T76" fmla="*/ 1077 w 1247"/>
                  <a:gd name="T77" fmla="*/ 0 h 624"/>
                  <a:gd name="T78" fmla="*/ 1106 w 1247"/>
                  <a:gd name="T79" fmla="*/ 0 h 624"/>
                  <a:gd name="T80" fmla="*/ 1134 w 1247"/>
                  <a:gd name="T81" fmla="*/ 0 h 624"/>
                  <a:gd name="T82" fmla="*/ 1162 w 1247"/>
                  <a:gd name="T83" fmla="*/ 28 h 624"/>
                  <a:gd name="T84" fmla="*/ 1162 w 1247"/>
                  <a:gd name="T85" fmla="*/ 114 h 624"/>
                  <a:gd name="T86" fmla="*/ 1191 w 1247"/>
                  <a:gd name="T87" fmla="*/ 142 h 624"/>
                  <a:gd name="T88" fmla="*/ 1191 w 1247"/>
                  <a:gd name="T89" fmla="*/ 199 h 624"/>
                  <a:gd name="T90" fmla="*/ 1219 w 1247"/>
                  <a:gd name="T91" fmla="*/ 227 h 624"/>
                  <a:gd name="T92" fmla="*/ 1219 w 1247"/>
                  <a:gd name="T93" fmla="*/ 255 h 624"/>
                  <a:gd name="T94" fmla="*/ 1191 w 1247"/>
                  <a:gd name="T95" fmla="*/ 284 h 624"/>
                  <a:gd name="T96" fmla="*/ 1219 w 1247"/>
                  <a:gd name="T97" fmla="*/ 340 h 624"/>
                  <a:gd name="T98" fmla="*/ 1247 w 1247"/>
                  <a:gd name="T99" fmla="*/ 369 h 624"/>
                  <a:gd name="T100" fmla="*/ 1247 w 1247"/>
                  <a:gd name="T101" fmla="*/ 425 h 624"/>
                  <a:gd name="T102" fmla="*/ 1219 w 1247"/>
                  <a:gd name="T103" fmla="*/ 454 h 624"/>
                  <a:gd name="T104" fmla="*/ 1191 w 1247"/>
                  <a:gd name="T105" fmla="*/ 595 h 624"/>
                  <a:gd name="T106" fmla="*/ 1162 w 1247"/>
                  <a:gd name="T107" fmla="*/ 595 h 624"/>
                  <a:gd name="T108" fmla="*/ 1134 w 1247"/>
                  <a:gd name="T10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47" h="624">
                    <a:moveTo>
                      <a:pt x="1134" y="624"/>
                    </a:moveTo>
                    <a:lnTo>
                      <a:pt x="1106" y="567"/>
                    </a:lnTo>
                    <a:lnTo>
                      <a:pt x="1077" y="567"/>
                    </a:lnTo>
                    <a:lnTo>
                      <a:pt x="1021" y="482"/>
                    </a:lnTo>
                    <a:lnTo>
                      <a:pt x="1049" y="425"/>
                    </a:lnTo>
                    <a:lnTo>
                      <a:pt x="1021" y="369"/>
                    </a:lnTo>
                    <a:lnTo>
                      <a:pt x="964" y="369"/>
                    </a:lnTo>
                    <a:lnTo>
                      <a:pt x="936" y="340"/>
                    </a:lnTo>
                    <a:lnTo>
                      <a:pt x="907" y="340"/>
                    </a:lnTo>
                    <a:lnTo>
                      <a:pt x="794" y="312"/>
                    </a:lnTo>
                    <a:lnTo>
                      <a:pt x="737" y="312"/>
                    </a:lnTo>
                    <a:lnTo>
                      <a:pt x="680" y="284"/>
                    </a:lnTo>
                    <a:lnTo>
                      <a:pt x="652" y="340"/>
                    </a:lnTo>
                    <a:lnTo>
                      <a:pt x="709" y="369"/>
                    </a:lnTo>
                    <a:lnTo>
                      <a:pt x="680" y="369"/>
                    </a:lnTo>
                    <a:lnTo>
                      <a:pt x="595" y="340"/>
                    </a:lnTo>
                    <a:lnTo>
                      <a:pt x="539" y="284"/>
                    </a:lnTo>
                    <a:lnTo>
                      <a:pt x="227" y="255"/>
                    </a:lnTo>
                    <a:lnTo>
                      <a:pt x="0" y="227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199" y="170"/>
                    </a:lnTo>
                    <a:lnTo>
                      <a:pt x="227" y="142"/>
                    </a:lnTo>
                    <a:lnTo>
                      <a:pt x="369" y="142"/>
                    </a:lnTo>
                    <a:lnTo>
                      <a:pt x="397" y="170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10" y="57"/>
                    </a:lnTo>
                    <a:lnTo>
                      <a:pt x="539" y="85"/>
                    </a:lnTo>
                    <a:lnTo>
                      <a:pt x="567" y="57"/>
                    </a:lnTo>
                    <a:lnTo>
                      <a:pt x="624" y="114"/>
                    </a:lnTo>
                    <a:lnTo>
                      <a:pt x="652" y="85"/>
                    </a:lnTo>
                    <a:lnTo>
                      <a:pt x="737" y="57"/>
                    </a:lnTo>
                    <a:lnTo>
                      <a:pt x="737" y="28"/>
                    </a:lnTo>
                    <a:lnTo>
                      <a:pt x="766" y="28"/>
                    </a:lnTo>
                    <a:lnTo>
                      <a:pt x="822" y="0"/>
                    </a:lnTo>
                    <a:lnTo>
                      <a:pt x="907" y="28"/>
                    </a:lnTo>
                    <a:lnTo>
                      <a:pt x="1021" y="0"/>
                    </a:lnTo>
                    <a:lnTo>
                      <a:pt x="1077" y="0"/>
                    </a:lnTo>
                    <a:lnTo>
                      <a:pt x="1106" y="0"/>
                    </a:lnTo>
                    <a:lnTo>
                      <a:pt x="1134" y="0"/>
                    </a:lnTo>
                    <a:lnTo>
                      <a:pt x="1162" y="28"/>
                    </a:lnTo>
                    <a:lnTo>
                      <a:pt x="1162" y="114"/>
                    </a:lnTo>
                    <a:lnTo>
                      <a:pt x="1191" y="142"/>
                    </a:lnTo>
                    <a:lnTo>
                      <a:pt x="1191" y="199"/>
                    </a:lnTo>
                    <a:lnTo>
                      <a:pt x="1219" y="227"/>
                    </a:lnTo>
                    <a:lnTo>
                      <a:pt x="1219" y="255"/>
                    </a:lnTo>
                    <a:lnTo>
                      <a:pt x="1191" y="284"/>
                    </a:lnTo>
                    <a:lnTo>
                      <a:pt x="1219" y="340"/>
                    </a:lnTo>
                    <a:lnTo>
                      <a:pt x="1247" y="369"/>
                    </a:lnTo>
                    <a:lnTo>
                      <a:pt x="1247" y="425"/>
                    </a:lnTo>
                    <a:lnTo>
                      <a:pt x="1219" y="454"/>
                    </a:lnTo>
                    <a:lnTo>
                      <a:pt x="1191" y="595"/>
                    </a:lnTo>
                    <a:lnTo>
                      <a:pt x="1162" y="595"/>
                    </a:lnTo>
                    <a:lnTo>
                      <a:pt x="1134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Freeform 51">
                <a:extLst>
                  <a:ext uri="{FF2B5EF4-FFF2-40B4-BE49-F238E27FC236}">
                    <a16:creationId xmlns:a16="http://schemas.microsoft.com/office/drawing/2014/main" id="{7C8AA989-1E5C-4CB0-99DD-DA76AD926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1777"/>
                <a:ext cx="1106" cy="1247"/>
              </a:xfrm>
              <a:custGeom>
                <a:avLst/>
                <a:gdLst>
                  <a:gd name="T0" fmla="*/ 28 w 1106"/>
                  <a:gd name="T1" fmla="*/ 1049 h 1247"/>
                  <a:gd name="T2" fmla="*/ 28 w 1106"/>
                  <a:gd name="T3" fmla="*/ 1077 h 1247"/>
                  <a:gd name="T4" fmla="*/ 113 w 1106"/>
                  <a:gd name="T5" fmla="*/ 1105 h 1247"/>
                  <a:gd name="T6" fmla="*/ 198 w 1106"/>
                  <a:gd name="T7" fmla="*/ 1162 h 1247"/>
                  <a:gd name="T8" fmla="*/ 255 w 1106"/>
                  <a:gd name="T9" fmla="*/ 1134 h 1247"/>
                  <a:gd name="T10" fmla="*/ 312 w 1106"/>
                  <a:gd name="T11" fmla="*/ 1219 h 1247"/>
                  <a:gd name="T12" fmla="*/ 454 w 1106"/>
                  <a:gd name="T13" fmla="*/ 1190 h 1247"/>
                  <a:gd name="T14" fmla="*/ 510 w 1106"/>
                  <a:gd name="T15" fmla="*/ 1162 h 1247"/>
                  <a:gd name="T16" fmla="*/ 567 w 1106"/>
                  <a:gd name="T17" fmla="*/ 1105 h 1247"/>
                  <a:gd name="T18" fmla="*/ 624 w 1106"/>
                  <a:gd name="T19" fmla="*/ 1134 h 1247"/>
                  <a:gd name="T20" fmla="*/ 822 w 1106"/>
                  <a:gd name="T21" fmla="*/ 1162 h 1247"/>
                  <a:gd name="T22" fmla="*/ 907 w 1106"/>
                  <a:gd name="T23" fmla="*/ 1105 h 1247"/>
                  <a:gd name="T24" fmla="*/ 907 w 1106"/>
                  <a:gd name="T25" fmla="*/ 1049 h 1247"/>
                  <a:gd name="T26" fmla="*/ 936 w 1106"/>
                  <a:gd name="T27" fmla="*/ 935 h 1247"/>
                  <a:gd name="T28" fmla="*/ 879 w 1106"/>
                  <a:gd name="T29" fmla="*/ 964 h 1247"/>
                  <a:gd name="T30" fmla="*/ 1077 w 1106"/>
                  <a:gd name="T31" fmla="*/ 737 h 1247"/>
                  <a:gd name="T32" fmla="*/ 1049 w 1106"/>
                  <a:gd name="T33" fmla="*/ 652 h 1247"/>
                  <a:gd name="T34" fmla="*/ 1021 w 1106"/>
                  <a:gd name="T35" fmla="*/ 623 h 1247"/>
                  <a:gd name="T36" fmla="*/ 992 w 1106"/>
                  <a:gd name="T37" fmla="*/ 538 h 1247"/>
                  <a:gd name="T38" fmla="*/ 850 w 1106"/>
                  <a:gd name="T39" fmla="*/ 283 h 1247"/>
                  <a:gd name="T40" fmla="*/ 822 w 1106"/>
                  <a:gd name="T41" fmla="*/ 85 h 1247"/>
                  <a:gd name="T42" fmla="*/ 794 w 1106"/>
                  <a:gd name="T43" fmla="*/ 113 h 1247"/>
                  <a:gd name="T44" fmla="*/ 765 w 1106"/>
                  <a:gd name="T45" fmla="*/ 226 h 1247"/>
                  <a:gd name="T46" fmla="*/ 737 w 1106"/>
                  <a:gd name="T47" fmla="*/ 283 h 1247"/>
                  <a:gd name="T48" fmla="*/ 680 w 1106"/>
                  <a:gd name="T49" fmla="*/ 340 h 1247"/>
                  <a:gd name="T50" fmla="*/ 680 w 1106"/>
                  <a:gd name="T51" fmla="*/ 397 h 1247"/>
                  <a:gd name="T52" fmla="*/ 624 w 1106"/>
                  <a:gd name="T53" fmla="*/ 425 h 1247"/>
                  <a:gd name="T54" fmla="*/ 482 w 1106"/>
                  <a:gd name="T55" fmla="*/ 538 h 1247"/>
                  <a:gd name="T56" fmla="*/ 425 w 1106"/>
                  <a:gd name="T57" fmla="*/ 595 h 1247"/>
                  <a:gd name="T58" fmla="*/ 454 w 1106"/>
                  <a:gd name="T59" fmla="*/ 737 h 1247"/>
                  <a:gd name="T60" fmla="*/ 397 w 1106"/>
                  <a:gd name="T61" fmla="*/ 708 h 1247"/>
                  <a:gd name="T62" fmla="*/ 312 w 1106"/>
                  <a:gd name="T63" fmla="*/ 765 h 1247"/>
                  <a:gd name="T64" fmla="*/ 369 w 1106"/>
                  <a:gd name="T65" fmla="*/ 878 h 1247"/>
                  <a:gd name="T66" fmla="*/ 255 w 1106"/>
                  <a:gd name="T67" fmla="*/ 907 h 1247"/>
                  <a:gd name="T68" fmla="*/ 198 w 1106"/>
                  <a:gd name="T69" fmla="*/ 822 h 1247"/>
                  <a:gd name="T70" fmla="*/ 142 w 1106"/>
                  <a:gd name="T71" fmla="*/ 822 h 1247"/>
                  <a:gd name="T72" fmla="*/ 0 w 1106"/>
                  <a:gd name="T73" fmla="*/ 878 h 1247"/>
                  <a:gd name="T74" fmla="*/ 0 w 1106"/>
                  <a:gd name="T75" fmla="*/ 102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06" h="1247">
                    <a:moveTo>
                      <a:pt x="0" y="1020"/>
                    </a:moveTo>
                    <a:lnTo>
                      <a:pt x="28" y="1049"/>
                    </a:lnTo>
                    <a:lnTo>
                      <a:pt x="0" y="1077"/>
                    </a:lnTo>
                    <a:lnTo>
                      <a:pt x="28" y="1077"/>
                    </a:lnTo>
                    <a:lnTo>
                      <a:pt x="57" y="1049"/>
                    </a:lnTo>
                    <a:lnTo>
                      <a:pt x="113" y="1105"/>
                    </a:lnTo>
                    <a:lnTo>
                      <a:pt x="170" y="1077"/>
                    </a:lnTo>
                    <a:lnTo>
                      <a:pt x="198" y="1162"/>
                    </a:lnTo>
                    <a:lnTo>
                      <a:pt x="227" y="1162"/>
                    </a:lnTo>
                    <a:lnTo>
                      <a:pt x="255" y="1134"/>
                    </a:lnTo>
                    <a:lnTo>
                      <a:pt x="312" y="1134"/>
                    </a:lnTo>
                    <a:lnTo>
                      <a:pt x="312" y="1219"/>
                    </a:lnTo>
                    <a:lnTo>
                      <a:pt x="369" y="1247"/>
                    </a:lnTo>
                    <a:lnTo>
                      <a:pt x="454" y="1190"/>
                    </a:lnTo>
                    <a:lnTo>
                      <a:pt x="482" y="1190"/>
                    </a:lnTo>
                    <a:lnTo>
                      <a:pt x="510" y="1162"/>
                    </a:lnTo>
                    <a:lnTo>
                      <a:pt x="595" y="1134"/>
                    </a:lnTo>
                    <a:lnTo>
                      <a:pt x="567" y="1105"/>
                    </a:lnTo>
                    <a:lnTo>
                      <a:pt x="595" y="1077"/>
                    </a:lnTo>
                    <a:lnTo>
                      <a:pt x="624" y="1134"/>
                    </a:lnTo>
                    <a:lnTo>
                      <a:pt x="737" y="1134"/>
                    </a:lnTo>
                    <a:lnTo>
                      <a:pt x="822" y="1162"/>
                    </a:lnTo>
                    <a:lnTo>
                      <a:pt x="850" y="1105"/>
                    </a:lnTo>
                    <a:lnTo>
                      <a:pt x="907" y="1105"/>
                    </a:lnTo>
                    <a:lnTo>
                      <a:pt x="907" y="1077"/>
                    </a:lnTo>
                    <a:lnTo>
                      <a:pt x="907" y="1049"/>
                    </a:lnTo>
                    <a:lnTo>
                      <a:pt x="964" y="935"/>
                    </a:lnTo>
                    <a:lnTo>
                      <a:pt x="936" y="935"/>
                    </a:lnTo>
                    <a:lnTo>
                      <a:pt x="907" y="964"/>
                    </a:lnTo>
                    <a:lnTo>
                      <a:pt x="879" y="964"/>
                    </a:lnTo>
                    <a:lnTo>
                      <a:pt x="907" y="850"/>
                    </a:lnTo>
                    <a:lnTo>
                      <a:pt x="1077" y="737"/>
                    </a:lnTo>
                    <a:lnTo>
                      <a:pt x="1106" y="680"/>
                    </a:lnTo>
                    <a:lnTo>
                      <a:pt x="1049" y="652"/>
                    </a:lnTo>
                    <a:lnTo>
                      <a:pt x="1021" y="652"/>
                    </a:lnTo>
                    <a:lnTo>
                      <a:pt x="1021" y="623"/>
                    </a:lnTo>
                    <a:lnTo>
                      <a:pt x="992" y="595"/>
                    </a:lnTo>
                    <a:lnTo>
                      <a:pt x="992" y="538"/>
                    </a:lnTo>
                    <a:lnTo>
                      <a:pt x="964" y="510"/>
                    </a:lnTo>
                    <a:lnTo>
                      <a:pt x="850" y="283"/>
                    </a:lnTo>
                    <a:lnTo>
                      <a:pt x="850" y="170"/>
                    </a:lnTo>
                    <a:lnTo>
                      <a:pt x="822" y="85"/>
                    </a:lnTo>
                    <a:lnTo>
                      <a:pt x="765" y="0"/>
                    </a:lnTo>
                    <a:lnTo>
                      <a:pt x="794" y="113"/>
                    </a:lnTo>
                    <a:lnTo>
                      <a:pt x="765" y="170"/>
                    </a:lnTo>
                    <a:lnTo>
                      <a:pt x="765" y="226"/>
                    </a:lnTo>
                    <a:lnTo>
                      <a:pt x="709" y="283"/>
                    </a:lnTo>
                    <a:lnTo>
                      <a:pt x="737" y="283"/>
                    </a:lnTo>
                    <a:lnTo>
                      <a:pt x="709" y="311"/>
                    </a:lnTo>
                    <a:lnTo>
                      <a:pt x="680" y="340"/>
                    </a:lnTo>
                    <a:lnTo>
                      <a:pt x="709" y="368"/>
                    </a:lnTo>
                    <a:lnTo>
                      <a:pt x="680" y="397"/>
                    </a:lnTo>
                    <a:lnTo>
                      <a:pt x="652" y="368"/>
                    </a:lnTo>
                    <a:lnTo>
                      <a:pt x="624" y="425"/>
                    </a:lnTo>
                    <a:lnTo>
                      <a:pt x="482" y="510"/>
                    </a:lnTo>
                    <a:lnTo>
                      <a:pt x="482" y="538"/>
                    </a:lnTo>
                    <a:lnTo>
                      <a:pt x="454" y="567"/>
                    </a:lnTo>
                    <a:lnTo>
                      <a:pt x="425" y="595"/>
                    </a:lnTo>
                    <a:lnTo>
                      <a:pt x="454" y="652"/>
                    </a:lnTo>
                    <a:lnTo>
                      <a:pt x="454" y="737"/>
                    </a:lnTo>
                    <a:lnTo>
                      <a:pt x="397" y="737"/>
                    </a:lnTo>
                    <a:lnTo>
                      <a:pt x="397" y="708"/>
                    </a:lnTo>
                    <a:lnTo>
                      <a:pt x="369" y="708"/>
                    </a:lnTo>
                    <a:lnTo>
                      <a:pt x="312" y="765"/>
                    </a:lnTo>
                    <a:lnTo>
                      <a:pt x="369" y="822"/>
                    </a:lnTo>
                    <a:lnTo>
                      <a:pt x="369" y="878"/>
                    </a:lnTo>
                    <a:lnTo>
                      <a:pt x="312" y="822"/>
                    </a:lnTo>
                    <a:lnTo>
                      <a:pt x="255" y="907"/>
                    </a:lnTo>
                    <a:lnTo>
                      <a:pt x="227" y="878"/>
                    </a:lnTo>
                    <a:lnTo>
                      <a:pt x="198" y="822"/>
                    </a:lnTo>
                    <a:lnTo>
                      <a:pt x="170" y="850"/>
                    </a:lnTo>
                    <a:lnTo>
                      <a:pt x="142" y="822"/>
                    </a:lnTo>
                    <a:lnTo>
                      <a:pt x="57" y="822"/>
                    </a:lnTo>
                    <a:lnTo>
                      <a:pt x="0" y="878"/>
                    </a:lnTo>
                    <a:lnTo>
                      <a:pt x="28" y="935"/>
                    </a:lnTo>
                    <a:lnTo>
                      <a:pt x="0" y="102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Freeform 52">
                <a:extLst>
                  <a:ext uri="{FF2B5EF4-FFF2-40B4-BE49-F238E27FC236}">
                    <a16:creationId xmlns:a16="http://schemas.microsoft.com/office/drawing/2014/main" id="{46C4972E-B32B-4C55-92FE-FECE569F0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1266"/>
                <a:ext cx="1021" cy="1560"/>
              </a:xfrm>
              <a:custGeom>
                <a:avLst/>
                <a:gdLst>
                  <a:gd name="T0" fmla="*/ 29 w 1021"/>
                  <a:gd name="T1" fmla="*/ 1389 h 1560"/>
                  <a:gd name="T2" fmla="*/ 85 w 1021"/>
                  <a:gd name="T3" fmla="*/ 1475 h 1560"/>
                  <a:gd name="T4" fmla="*/ 142 w 1021"/>
                  <a:gd name="T5" fmla="*/ 1560 h 1560"/>
                  <a:gd name="T6" fmla="*/ 227 w 1021"/>
                  <a:gd name="T7" fmla="*/ 1531 h 1560"/>
                  <a:gd name="T8" fmla="*/ 227 w 1021"/>
                  <a:gd name="T9" fmla="*/ 1389 h 1560"/>
                  <a:gd name="T10" fmla="*/ 340 w 1021"/>
                  <a:gd name="T11" fmla="*/ 1333 h 1560"/>
                  <a:gd name="T12" fmla="*/ 397 w 1021"/>
                  <a:gd name="T13" fmla="*/ 1361 h 1560"/>
                  <a:gd name="T14" fmla="*/ 454 w 1021"/>
                  <a:gd name="T15" fmla="*/ 1389 h 1560"/>
                  <a:gd name="T16" fmla="*/ 539 w 1021"/>
                  <a:gd name="T17" fmla="*/ 1333 h 1560"/>
                  <a:gd name="T18" fmla="*/ 596 w 1021"/>
                  <a:gd name="T19" fmla="*/ 1333 h 1560"/>
                  <a:gd name="T20" fmla="*/ 596 w 1021"/>
                  <a:gd name="T21" fmla="*/ 1219 h 1560"/>
                  <a:gd name="T22" fmla="*/ 624 w 1021"/>
                  <a:gd name="T23" fmla="*/ 1248 h 1560"/>
                  <a:gd name="T24" fmla="*/ 681 w 1021"/>
                  <a:gd name="T25" fmla="*/ 1163 h 1560"/>
                  <a:gd name="T26" fmla="*/ 709 w 1021"/>
                  <a:gd name="T27" fmla="*/ 1049 h 1560"/>
                  <a:gd name="T28" fmla="*/ 851 w 1021"/>
                  <a:gd name="T29" fmla="*/ 936 h 1560"/>
                  <a:gd name="T30" fmla="*/ 907 w 1021"/>
                  <a:gd name="T31" fmla="*/ 908 h 1560"/>
                  <a:gd name="T32" fmla="*/ 907 w 1021"/>
                  <a:gd name="T33" fmla="*/ 851 h 1560"/>
                  <a:gd name="T34" fmla="*/ 936 w 1021"/>
                  <a:gd name="T35" fmla="*/ 794 h 1560"/>
                  <a:gd name="T36" fmla="*/ 992 w 1021"/>
                  <a:gd name="T37" fmla="*/ 681 h 1560"/>
                  <a:gd name="T38" fmla="*/ 992 w 1021"/>
                  <a:gd name="T39" fmla="*/ 511 h 1560"/>
                  <a:gd name="T40" fmla="*/ 964 w 1021"/>
                  <a:gd name="T41" fmla="*/ 426 h 1560"/>
                  <a:gd name="T42" fmla="*/ 851 w 1021"/>
                  <a:gd name="T43" fmla="*/ 454 h 1560"/>
                  <a:gd name="T44" fmla="*/ 737 w 1021"/>
                  <a:gd name="T45" fmla="*/ 454 h 1560"/>
                  <a:gd name="T46" fmla="*/ 681 w 1021"/>
                  <a:gd name="T47" fmla="*/ 255 h 1560"/>
                  <a:gd name="T48" fmla="*/ 425 w 1021"/>
                  <a:gd name="T49" fmla="*/ 284 h 1560"/>
                  <a:gd name="T50" fmla="*/ 340 w 1021"/>
                  <a:gd name="T51" fmla="*/ 29 h 1560"/>
                  <a:gd name="T52" fmla="*/ 227 w 1021"/>
                  <a:gd name="T53" fmla="*/ 57 h 1560"/>
                  <a:gd name="T54" fmla="*/ 114 w 1021"/>
                  <a:gd name="T55" fmla="*/ 170 h 1560"/>
                  <a:gd name="T56" fmla="*/ 85 w 1021"/>
                  <a:gd name="T57" fmla="*/ 341 h 1560"/>
                  <a:gd name="T58" fmla="*/ 85 w 1021"/>
                  <a:gd name="T59" fmla="*/ 539 h 1560"/>
                  <a:gd name="T60" fmla="*/ 114 w 1021"/>
                  <a:gd name="T61" fmla="*/ 596 h 1560"/>
                  <a:gd name="T62" fmla="*/ 0 w 1021"/>
                  <a:gd name="T63" fmla="*/ 709 h 1560"/>
                  <a:gd name="T64" fmla="*/ 57 w 1021"/>
                  <a:gd name="T65" fmla="*/ 851 h 1560"/>
                  <a:gd name="T66" fmla="*/ 29 w 1021"/>
                  <a:gd name="T67" fmla="*/ 936 h 1560"/>
                  <a:gd name="T68" fmla="*/ 57 w 1021"/>
                  <a:gd name="T69" fmla="*/ 1049 h 1560"/>
                  <a:gd name="T70" fmla="*/ 114 w 1021"/>
                  <a:gd name="T71" fmla="*/ 1163 h 1560"/>
                  <a:gd name="T72" fmla="*/ 114 w 1021"/>
                  <a:gd name="T73" fmla="*/ 1276 h 1560"/>
                  <a:gd name="T74" fmla="*/ 57 w 1021"/>
                  <a:gd name="T75" fmla="*/ 1304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560">
                    <a:moveTo>
                      <a:pt x="57" y="1304"/>
                    </a:moveTo>
                    <a:lnTo>
                      <a:pt x="29" y="1389"/>
                    </a:lnTo>
                    <a:lnTo>
                      <a:pt x="85" y="1418"/>
                    </a:lnTo>
                    <a:lnTo>
                      <a:pt x="85" y="1475"/>
                    </a:lnTo>
                    <a:lnTo>
                      <a:pt x="114" y="1503"/>
                    </a:lnTo>
                    <a:lnTo>
                      <a:pt x="142" y="1560"/>
                    </a:lnTo>
                    <a:lnTo>
                      <a:pt x="199" y="1560"/>
                    </a:lnTo>
                    <a:lnTo>
                      <a:pt x="227" y="1531"/>
                    </a:lnTo>
                    <a:lnTo>
                      <a:pt x="255" y="1446"/>
                    </a:lnTo>
                    <a:lnTo>
                      <a:pt x="227" y="1389"/>
                    </a:lnTo>
                    <a:lnTo>
                      <a:pt x="284" y="1333"/>
                    </a:lnTo>
                    <a:lnTo>
                      <a:pt x="340" y="1333"/>
                    </a:lnTo>
                    <a:lnTo>
                      <a:pt x="369" y="1333"/>
                    </a:lnTo>
                    <a:lnTo>
                      <a:pt x="397" y="1361"/>
                    </a:lnTo>
                    <a:lnTo>
                      <a:pt x="425" y="1333"/>
                    </a:lnTo>
                    <a:lnTo>
                      <a:pt x="454" y="1389"/>
                    </a:lnTo>
                    <a:lnTo>
                      <a:pt x="482" y="1418"/>
                    </a:lnTo>
                    <a:lnTo>
                      <a:pt x="539" y="1333"/>
                    </a:lnTo>
                    <a:lnTo>
                      <a:pt x="596" y="1389"/>
                    </a:lnTo>
                    <a:lnTo>
                      <a:pt x="596" y="1333"/>
                    </a:lnTo>
                    <a:lnTo>
                      <a:pt x="539" y="1276"/>
                    </a:lnTo>
                    <a:lnTo>
                      <a:pt x="596" y="1219"/>
                    </a:lnTo>
                    <a:lnTo>
                      <a:pt x="624" y="1219"/>
                    </a:lnTo>
                    <a:lnTo>
                      <a:pt x="624" y="1248"/>
                    </a:lnTo>
                    <a:lnTo>
                      <a:pt x="681" y="1248"/>
                    </a:lnTo>
                    <a:lnTo>
                      <a:pt x="681" y="1163"/>
                    </a:lnTo>
                    <a:lnTo>
                      <a:pt x="652" y="1106"/>
                    </a:lnTo>
                    <a:lnTo>
                      <a:pt x="709" y="1049"/>
                    </a:lnTo>
                    <a:lnTo>
                      <a:pt x="709" y="1021"/>
                    </a:lnTo>
                    <a:lnTo>
                      <a:pt x="851" y="936"/>
                    </a:lnTo>
                    <a:lnTo>
                      <a:pt x="879" y="879"/>
                    </a:lnTo>
                    <a:lnTo>
                      <a:pt x="907" y="908"/>
                    </a:lnTo>
                    <a:lnTo>
                      <a:pt x="936" y="879"/>
                    </a:lnTo>
                    <a:lnTo>
                      <a:pt x="907" y="851"/>
                    </a:lnTo>
                    <a:lnTo>
                      <a:pt x="964" y="794"/>
                    </a:lnTo>
                    <a:lnTo>
                      <a:pt x="936" y="794"/>
                    </a:lnTo>
                    <a:lnTo>
                      <a:pt x="992" y="737"/>
                    </a:lnTo>
                    <a:lnTo>
                      <a:pt x="992" y="681"/>
                    </a:lnTo>
                    <a:lnTo>
                      <a:pt x="1021" y="624"/>
                    </a:lnTo>
                    <a:lnTo>
                      <a:pt x="992" y="511"/>
                    </a:lnTo>
                    <a:lnTo>
                      <a:pt x="964" y="454"/>
                    </a:lnTo>
                    <a:lnTo>
                      <a:pt x="964" y="426"/>
                    </a:lnTo>
                    <a:lnTo>
                      <a:pt x="907" y="426"/>
                    </a:lnTo>
                    <a:lnTo>
                      <a:pt x="851" y="454"/>
                    </a:lnTo>
                    <a:lnTo>
                      <a:pt x="766" y="454"/>
                    </a:lnTo>
                    <a:lnTo>
                      <a:pt x="737" y="454"/>
                    </a:lnTo>
                    <a:lnTo>
                      <a:pt x="709" y="284"/>
                    </a:lnTo>
                    <a:lnTo>
                      <a:pt x="681" y="255"/>
                    </a:lnTo>
                    <a:lnTo>
                      <a:pt x="539" y="255"/>
                    </a:lnTo>
                    <a:lnTo>
                      <a:pt x="425" y="284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0"/>
                    </a:lnTo>
                    <a:lnTo>
                      <a:pt x="227" y="57"/>
                    </a:lnTo>
                    <a:lnTo>
                      <a:pt x="199" y="114"/>
                    </a:lnTo>
                    <a:lnTo>
                      <a:pt x="114" y="170"/>
                    </a:lnTo>
                    <a:lnTo>
                      <a:pt x="114" y="284"/>
                    </a:lnTo>
                    <a:lnTo>
                      <a:pt x="85" y="341"/>
                    </a:lnTo>
                    <a:lnTo>
                      <a:pt x="114" y="397"/>
                    </a:lnTo>
                    <a:lnTo>
                      <a:pt x="85" y="539"/>
                    </a:lnTo>
                    <a:lnTo>
                      <a:pt x="114" y="539"/>
                    </a:lnTo>
                    <a:lnTo>
                      <a:pt x="114" y="596"/>
                    </a:lnTo>
                    <a:lnTo>
                      <a:pt x="57" y="681"/>
                    </a:lnTo>
                    <a:lnTo>
                      <a:pt x="0" y="709"/>
                    </a:lnTo>
                    <a:lnTo>
                      <a:pt x="29" y="822"/>
                    </a:lnTo>
                    <a:lnTo>
                      <a:pt x="57" y="851"/>
                    </a:lnTo>
                    <a:lnTo>
                      <a:pt x="57" y="936"/>
                    </a:lnTo>
                    <a:lnTo>
                      <a:pt x="29" y="936"/>
                    </a:lnTo>
                    <a:lnTo>
                      <a:pt x="29" y="1021"/>
                    </a:lnTo>
                    <a:lnTo>
                      <a:pt x="57" y="1049"/>
                    </a:lnTo>
                    <a:lnTo>
                      <a:pt x="85" y="1134"/>
                    </a:lnTo>
                    <a:lnTo>
                      <a:pt x="114" y="1163"/>
                    </a:lnTo>
                    <a:lnTo>
                      <a:pt x="85" y="1219"/>
                    </a:lnTo>
                    <a:lnTo>
                      <a:pt x="114" y="1276"/>
                    </a:lnTo>
                    <a:lnTo>
                      <a:pt x="85" y="1333"/>
                    </a:lnTo>
                    <a:lnTo>
                      <a:pt x="57" y="130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1236D194-800B-4551-9652-826A673D90E9}"/>
              </a:ext>
            </a:extLst>
          </p:cNvPr>
          <p:cNvSpPr txBox="1"/>
          <p:nvPr/>
        </p:nvSpPr>
        <p:spPr>
          <a:xfrm>
            <a:off x="5674494" y="4926497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駿河湾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803D963A-6334-4149-B02E-0B9EAB0796F9}"/>
              </a:ext>
            </a:extLst>
          </p:cNvPr>
          <p:cNvGrpSpPr/>
          <p:nvPr/>
        </p:nvGrpSpPr>
        <p:grpSpPr>
          <a:xfrm>
            <a:off x="1528587" y="396284"/>
            <a:ext cx="1380647" cy="1547986"/>
            <a:chOff x="6333975" y="7246716"/>
            <a:chExt cx="2236900" cy="2508019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0EA4FD1-DC4D-4938-AC05-ED25DF8C0F0E}"/>
                </a:ext>
              </a:extLst>
            </p:cNvPr>
            <p:cNvSpPr/>
            <p:nvPr/>
          </p:nvSpPr>
          <p:spPr bwMode="auto">
            <a:xfrm rot="20700000">
              <a:off x="7615350" y="8210121"/>
              <a:ext cx="265610" cy="253562"/>
            </a:xfrm>
            <a:custGeom>
              <a:avLst/>
              <a:gdLst>
                <a:gd name="connsiteX0" fmla="*/ 57373 w 265610"/>
                <a:gd name="connsiteY0" fmla="*/ 0 h 253562"/>
                <a:gd name="connsiteX1" fmla="*/ 197620 w 265610"/>
                <a:gd name="connsiteY1" fmla="*/ 0 h 253562"/>
                <a:gd name="connsiteX2" fmla="*/ 207480 w 265610"/>
                <a:gd name="connsiteY2" fmla="*/ 115052 h 253562"/>
                <a:gd name="connsiteX3" fmla="*/ 248782 w 265610"/>
                <a:gd name="connsiteY3" fmla="*/ 115052 h 253562"/>
                <a:gd name="connsiteX4" fmla="*/ 265610 w 265610"/>
                <a:gd name="connsiteY4" fmla="*/ 131880 h 253562"/>
                <a:gd name="connsiteX5" fmla="*/ 265610 w 265610"/>
                <a:gd name="connsiteY5" fmla="*/ 184307 h 253562"/>
                <a:gd name="connsiteX6" fmla="*/ 196355 w 265610"/>
                <a:gd name="connsiteY6" fmla="*/ 253562 h 253562"/>
                <a:gd name="connsiteX7" fmla="*/ 69255 w 265610"/>
                <a:gd name="connsiteY7" fmla="*/ 253562 h 253562"/>
                <a:gd name="connsiteX8" fmla="*/ 0 w 265610"/>
                <a:gd name="connsiteY8" fmla="*/ 184307 h 253562"/>
                <a:gd name="connsiteX9" fmla="*/ 0 w 265610"/>
                <a:gd name="connsiteY9" fmla="*/ 131880 h 253562"/>
                <a:gd name="connsiteX10" fmla="*/ 16828 w 265610"/>
                <a:gd name="connsiteY10" fmla="*/ 115052 h 253562"/>
                <a:gd name="connsiteX11" fmla="*/ 47513 w 265610"/>
                <a:gd name="connsiteY11" fmla="*/ 115052 h 253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610" h="253562">
                  <a:moveTo>
                    <a:pt x="57373" y="0"/>
                  </a:moveTo>
                  <a:lnTo>
                    <a:pt x="197620" y="0"/>
                  </a:lnTo>
                  <a:lnTo>
                    <a:pt x="207480" y="115052"/>
                  </a:lnTo>
                  <a:lnTo>
                    <a:pt x="248782" y="115052"/>
                  </a:lnTo>
                  <a:cubicBezTo>
                    <a:pt x="258076" y="115052"/>
                    <a:pt x="265610" y="122586"/>
                    <a:pt x="265610" y="131880"/>
                  </a:cubicBezTo>
                  <a:lnTo>
                    <a:pt x="265610" y="184307"/>
                  </a:lnTo>
                  <a:cubicBezTo>
                    <a:pt x="265610" y="222555"/>
                    <a:pt x="234603" y="253562"/>
                    <a:pt x="196355" y="253562"/>
                  </a:cubicBezTo>
                  <a:lnTo>
                    <a:pt x="69255" y="253562"/>
                  </a:lnTo>
                  <a:cubicBezTo>
                    <a:pt x="31007" y="253562"/>
                    <a:pt x="0" y="222555"/>
                    <a:pt x="0" y="184307"/>
                  </a:cubicBezTo>
                  <a:lnTo>
                    <a:pt x="0" y="131880"/>
                  </a:lnTo>
                  <a:cubicBezTo>
                    <a:pt x="0" y="122586"/>
                    <a:pt x="7534" y="115052"/>
                    <a:pt x="16828" y="115052"/>
                  </a:cubicBezTo>
                  <a:lnTo>
                    <a:pt x="47513" y="115052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144AD88-6907-43D7-B6A3-CD9CB7D79930}"/>
                </a:ext>
              </a:extLst>
            </p:cNvPr>
            <p:cNvSpPr/>
            <p:nvPr/>
          </p:nvSpPr>
          <p:spPr bwMode="auto">
            <a:xfrm rot="20639505">
              <a:off x="7114796" y="7375003"/>
              <a:ext cx="907805" cy="891916"/>
            </a:xfrm>
            <a:custGeom>
              <a:avLst/>
              <a:gdLst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73736 w 907805"/>
                <a:gd name="connsiteY7" fmla="*/ 626265 h 891916"/>
                <a:gd name="connsiteX8" fmla="*/ 110579 w 907805"/>
                <a:gd name="connsiteY8" fmla="*/ 619024 h 891916"/>
                <a:gd name="connsiteX9" fmla="*/ 102928 w 907805"/>
                <a:gd name="connsiteY9" fmla="*/ 620804 h 891916"/>
                <a:gd name="connsiteX10" fmla="*/ 98979 w 907805"/>
                <a:gd name="connsiteY10" fmla="*/ 612721 h 891916"/>
                <a:gd name="connsiteX11" fmla="*/ 93836 w 907805"/>
                <a:gd name="connsiteY11" fmla="*/ 593878 h 891916"/>
                <a:gd name="connsiteX12" fmla="*/ 65388 w 907805"/>
                <a:gd name="connsiteY12" fmla="*/ 597999 h 891916"/>
                <a:gd name="connsiteX13" fmla="*/ 177 w 907805"/>
                <a:gd name="connsiteY13" fmla="*/ 565096 h 891916"/>
                <a:gd name="connsiteX14" fmla="*/ 57601 w 907805"/>
                <a:gd name="connsiteY14" fmla="*/ 463429 h 891916"/>
                <a:gd name="connsiteX15" fmla="*/ 70221 w 907805"/>
                <a:gd name="connsiteY15" fmla="*/ 453365 h 891916"/>
                <a:gd name="connsiteX16" fmla="*/ 69081 w 907805"/>
                <a:gd name="connsiteY16" fmla="*/ 438578 h 891916"/>
                <a:gd name="connsiteX17" fmla="*/ 496254 w 907805"/>
                <a:gd name="connsiteY17" fmla="*/ 62 h 891916"/>
                <a:gd name="connsiteX18" fmla="*/ 580603 w 907805"/>
                <a:gd name="connsiteY18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73736 w 907805"/>
                <a:gd name="connsiteY7" fmla="*/ 626265 h 891916"/>
                <a:gd name="connsiteX8" fmla="*/ 110579 w 907805"/>
                <a:gd name="connsiteY8" fmla="*/ 619024 h 891916"/>
                <a:gd name="connsiteX9" fmla="*/ 102928 w 907805"/>
                <a:gd name="connsiteY9" fmla="*/ 620804 h 891916"/>
                <a:gd name="connsiteX10" fmla="*/ 98979 w 907805"/>
                <a:gd name="connsiteY10" fmla="*/ 612721 h 891916"/>
                <a:gd name="connsiteX11" fmla="*/ 93836 w 907805"/>
                <a:gd name="connsiteY11" fmla="*/ 593878 h 891916"/>
                <a:gd name="connsiteX12" fmla="*/ 65388 w 907805"/>
                <a:gd name="connsiteY12" fmla="*/ 597999 h 891916"/>
                <a:gd name="connsiteX13" fmla="*/ 177 w 907805"/>
                <a:gd name="connsiteY13" fmla="*/ 565096 h 891916"/>
                <a:gd name="connsiteX14" fmla="*/ 57601 w 907805"/>
                <a:gd name="connsiteY14" fmla="*/ 463429 h 891916"/>
                <a:gd name="connsiteX15" fmla="*/ 70221 w 907805"/>
                <a:gd name="connsiteY15" fmla="*/ 453365 h 891916"/>
                <a:gd name="connsiteX16" fmla="*/ 69081 w 907805"/>
                <a:gd name="connsiteY16" fmla="*/ 438578 h 891916"/>
                <a:gd name="connsiteX17" fmla="*/ 496254 w 907805"/>
                <a:gd name="connsiteY17" fmla="*/ 62 h 891916"/>
                <a:gd name="connsiteX18" fmla="*/ 580603 w 907805"/>
                <a:gd name="connsiteY18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10579 w 907805"/>
                <a:gd name="connsiteY7" fmla="*/ 619024 h 891916"/>
                <a:gd name="connsiteX8" fmla="*/ 102928 w 907805"/>
                <a:gd name="connsiteY8" fmla="*/ 620804 h 891916"/>
                <a:gd name="connsiteX9" fmla="*/ 98979 w 907805"/>
                <a:gd name="connsiteY9" fmla="*/ 612721 h 891916"/>
                <a:gd name="connsiteX10" fmla="*/ 93836 w 907805"/>
                <a:gd name="connsiteY10" fmla="*/ 593878 h 891916"/>
                <a:gd name="connsiteX11" fmla="*/ 65388 w 907805"/>
                <a:gd name="connsiteY11" fmla="*/ 597999 h 891916"/>
                <a:gd name="connsiteX12" fmla="*/ 177 w 907805"/>
                <a:gd name="connsiteY12" fmla="*/ 565096 h 891916"/>
                <a:gd name="connsiteX13" fmla="*/ 57601 w 907805"/>
                <a:gd name="connsiteY13" fmla="*/ 463429 h 891916"/>
                <a:gd name="connsiteX14" fmla="*/ 70221 w 907805"/>
                <a:gd name="connsiteY14" fmla="*/ 453365 h 891916"/>
                <a:gd name="connsiteX15" fmla="*/ 69081 w 907805"/>
                <a:gd name="connsiteY15" fmla="*/ 438578 h 891916"/>
                <a:gd name="connsiteX16" fmla="*/ 496254 w 907805"/>
                <a:gd name="connsiteY16" fmla="*/ 62 h 891916"/>
                <a:gd name="connsiteX17" fmla="*/ 580603 w 907805"/>
                <a:gd name="connsiteY17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10579 w 907805"/>
                <a:gd name="connsiteY7" fmla="*/ 619024 h 891916"/>
                <a:gd name="connsiteX8" fmla="*/ 98979 w 907805"/>
                <a:gd name="connsiteY8" fmla="*/ 612721 h 891916"/>
                <a:gd name="connsiteX9" fmla="*/ 93836 w 907805"/>
                <a:gd name="connsiteY9" fmla="*/ 593878 h 891916"/>
                <a:gd name="connsiteX10" fmla="*/ 65388 w 907805"/>
                <a:gd name="connsiteY10" fmla="*/ 597999 h 891916"/>
                <a:gd name="connsiteX11" fmla="*/ 177 w 907805"/>
                <a:gd name="connsiteY11" fmla="*/ 565096 h 891916"/>
                <a:gd name="connsiteX12" fmla="*/ 57601 w 907805"/>
                <a:gd name="connsiteY12" fmla="*/ 463429 h 891916"/>
                <a:gd name="connsiteX13" fmla="*/ 70221 w 907805"/>
                <a:gd name="connsiteY13" fmla="*/ 453365 h 891916"/>
                <a:gd name="connsiteX14" fmla="*/ 69081 w 907805"/>
                <a:gd name="connsiteY14" fmla="*/ 438578 h 891916"/>
                <a:gd name="connsiteX15" fmla="*/ 496254 w 907805"/>
                <a:gd name="connsiteY15" fmla="*/ 62 h 891916"/>
                <a:gd name="connsiteX16" fmla="*/ 580603 w 907805"/>
                <a:gd name="connsiteY16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04312 w 907805"/>
                <a:gd name="connsiteY7" fmla="*/ 666773 h 891916"/>
                <a:gd name="connsiteX8" fmla="*/ 98979 w 907805"/>
                <a:gd name="connsiteY8" fmla="*/ 612721 h 891916"/>
                <a:gd name="connsiteX9" fmla="*/ 93836 w 907805"/>
                <a:gd name="connsiteY9" fmla="*/ 593878 h 891916"/>
                <a:gd name="connsiteX10" fmla="*/ 65388 w 907805"/>
                <a:gd name="connsiteY10" fmla="*/ 597999 h 891916"/>
                <a:gd name="connsiteX11" fmla="*/ 177 w 907805"/>
                <a:gd name="connsiteY11" fmla="*/ 565096 h 891916"/>
                <a:gd name="connsiteX12" fmla="*/ 57601 w 907805"/>
                <a:gd name="connsiteY12" fmla="*/ 463429 h 891916"/>
                <a:gd name="connsiteX13" fmla="*/ 70221 w 907805"/>
                <a:gd name="connsiteY13" fmla="*/ 453365 h 891916"/>
                <a:gd name="connsiteX14" fmla="*/ 69081 w 907805"/>
                <a:gd name="connsiteY14" fmla="*/ 438578 h 891916"/>
                <a:gd name="connsiteX15" fmla="*/ 496254 w 907805"/>
                <a:gd name="connsiteY15" fmla="*/ 62 h 891916"/>
                <a:gd name="connsiteX16" fmla="*/ 580603 w 907805"/>
                <a:gd name="connsiteY16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02680 w 907805"/>
                <a:gd name="connsiteY7" fmla="*/ 663827 h 891916"/>
                <a:gd name="connsiteX8" fmla="*/ 98979 w 907805"/>
                <a:gd name="connsiteY8" fmla="*/ 612721 h 891916"/>
                <a:gd name="connsiteX9" fmla="*/ 93836 w 907805"/>
                <a:gd name="connsiteY9" fmla="*/ 593878 h 891916"/>
                <a:gd name="connsiteX10" fmla="*/ 65388 w 907805"/>
                <a:gd name="connsiteY10" fmla="*/ 597999 h 891916"/>
                <a:gd name="connsiteX11" fmla="*/ 177 w 907805"/>
                <a:gd name="connsiteY11" fmla="*/ 565096 h 891916"/>
                <a:gd name="connsiteX12" fmla="*/ 57601 w 907805"/>
                <a:gd name="connsiteY12" fmla="*/ 463429 h 891916"/>
                <a:gd name="connsiteX13" fmla="*/ 70221 w 907805"/>
                <a:gd name="connsiteY13" fmla="*/ 453365 h 891916"/>
                <a:gd name="connsiteX14" fmla="*/ 69081 w 907805"/>
                <a:gd name="connsiteY14" fmla="*/ 438578 h 891916"/>
                <a:gd name="connsiteX15" fmla="*/ 496254 w 907805"/>
                <a:gd name="connsiteY15" fmla="*/ 62 h 891916"/>
                <a:gd name="connsiteX16" fmla="*/ 580603 w 907805"/>
                <a:gd name="connsiteY16" fmla="*/ 10609 h 89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7805" h="891916">
                  <a:moveTo>
                    <a:pt x="580603" y="10609"/>
                  </a:moveTo>
                  <a:cubicBezTo>
                    <a:pt x="770951" y="55549"/>
                    <a:pt x="911523" y="237859"/>
                    <a:pt x="907731" y="453338"/>
                  </a:cubicBezTo>
                  <a:cubicBezTo>
                    <a:pt x="903397" y="699600"/>
                    <a:pt x="712146" y="895929"/>
                    <a:pt x="480558" y="891854"/>
                  </a:cubicBezTo>
                  <a:cubicBezTo>
                    <a:pt x="422663" y="890835"/>
                    <a:pt x="367725" y="877387"/>
                    <a:pt x="317954" y="853941"/>
                  </a:cubicBezTo>
                  <a:lnTo>
                    <a:pt x="275007" y="828134"/>
                  </a:lnTo>
                  <a:lnTo>
                    <a:pt x="291889" y="798589"/>
                  </a:lnTo>
                  <a:lnTo>
                    <a:pt x="328584" y="670690"/>
                  </a:lnTo>
                  <a:lnTo>
                    <a:pt x="102680" y="663827"/>
                  </a:lnTo>
                  <a:lnTo>
                    <a:pt x="98979" y="612721"/>
                  </a:lnTo>
                  <a:lnTo>
                    <a:pt x="93836" y="593878"/>
                  </a:lnTo>
                  <a:lnTo>
                    <a:pt x="65388" y="597999"/>
                  </a:lnTo>
                  <a:cubicBezTo>
                    <a:pt x="33680" y="597999"/>
                    <a:pt x="-2855" y="589971"/>
                    <a:pt x="177" y="565096"/>
                  </a:cubicBezTo>
                  <a:cubicBezTo>
                    <a:pt x="2452" y="546439"/>
                    <a:pt x="30395" y="490322"/>
                    <a:pt x="57601" y="463429"/>
                  </a:cubicBezTo>
                  <a:lnTo>
                    <a:pt x="70221" y="453365"/>
                  </a:lnTo>
                  <a:lnTo>
                    <a:pt x="69081" y="438578"/>
                  </a:lnTo>
                  <a:cubicBezTo>
                    <a:pt x="73415" y="192316"/>
                    <a:pt x="264666" y="-4014"/>
                    <a:pt x="496254" y="62"/>
                  </a:cubicBezTo>
                  <a:cubicBezTo>
                    <a:pt x="525202" y="571"/>
                    <a:pt x="553409" y="4188"/>
                    <a:pt x="580603" y="10609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C6B100D4-56FA-431D-B691-2B539A481B06}"/>
                </a:ext>
              </a:extLst>
            </p:cNvPr>
            <p:cNvSpPr/>
            <p:nvPr/>
          </p:nvSpPr>
          <p:spPr bwMode="auto">
            <a:xfrm rot="12246347" flipH="1">
              <a:off x="6891076" y="8307824"/>
              <a:ext cx="336999" cy="221247"/>
            </a:xfrm>
            <a:custGeom>
              <a:avLst/>
              <a:gdLst>
                <a:gd name="connsiteX0" fmla="*/ 260802 w 1125306"/>
                <a:gd name="connsiteY0" fmla="*/ 424328 h 851710"/>
                <a:gd name="connsiteX1" fmla="*/ 225235 w 1125306"/>
                <a:gd name="connsiteY1" fmla="*/ 468386 h 851710"/>
                <a:gd name="connsiteX2" fmla="*/ 278585 w 1125306"/>
                <a:gd name="connsiteY2" fmla="*/ 506541 h 851710"/>
                <a:gd name="connsiteX3" fmla="*/ 1058423 w 1125306"/>
                <a:gd name="connsiteY3" fmla="*/ 0 h 851710"/>
                <a:gd name="connsiteX4" fmla="*/ 1090991 w 1125306"/>
                <a:gd name="connsiteY4" fmla="*/ 39472 h 851710"/>
                <a:gd name="connsiteX5" fmla="*/ 1125306 w 1125306"/>
                <a:gd name="connsiteY5" fmla="*/ 102693 h 851710"/>
                <a:gd name="connsiteX6" fmla="*/ 1125306 w 1125306"/>
                <a:gd name="connsiteY6" fmla="*/ 621178 h 851710"/>
                <a:gd name="connsiteX7" fmla="*/ 877095 w 1125306"/>
                <a:gd name="connsiteY7" fmla="*/ 530312 h 851710"/>
                <a:gd name="connsiteX8" fmla="*/ 869889 w 1125306"/>
                <a:gd name="connsiteY8" fmla="*/ 567513 h 851710"/>
                <a:gd name="connsiteX9" fmla="*/ 701898 w 1125306"/>
                <a:gd name="connsiteY9" fmla="*/ 761561 h 851710"/>
                <a:gd name="connsiteX10" fmla="*/ 701517 w 1125306"/>
                <a:gd name="connsiteY10" fmla="*/ 761638 h 851710"/>
                <a:gd name="connsiteX11" fmla="*/ 691208 w 1125306"/>
                <a:gd name="connsiteY11" fmla="*/ 766477 h 851710"/>
                <a:gd name="connsiteX12" fmla="*/ 457428 w 1125306"/>
                <a:gd name="connsiteY12" fmla="*/ 844072 h 851710"/>
                <a:gd name="connsiteX13" fmla="*/ 444968 w 1125306"/>
                <a:gd name="connsiteY13" fmla="*/ 845420 h 851710"/>
                <a:gd name="connsiteX14" fmla="*/ 439122 w 1125306"/>
                <a:gd name="connsiteY14" fmla="*/ 847899 h 851710"/>
                <a:gd name="connsiteX15" fmla="*/ 393461 w 1125306"/>
                <a:gd name="connsiteY15" fmla="*/ 849693 h 851710"/>
                <a:gd name="connsiteX16" fmla="*/ 210124 w 1125306"/>
                <a:gd name="connsiteY16" fmla="*/ 811291 h 851710"/>
                <a:gd name="connsiteX17" fmla="*/ 115870 w 1125306"/>
                <a:gd name="connsiteY17" fmla="*/ 647016 h 851710"/>
                <a:gd name="connsiteX18" fmla="*/ 115869 w 1125306"/>
                <a:gd name="connsiteY18" fmla="*/ 647016 h 851710"/>
                <a:gd name="connsiteX19" fmla="*/ 118087 w 1125306"/>
                <a:gd name="connsiteY19" fmla="*/ 637010 h 851710"/>
                <a:gd name="connsiteX20" fmla="*/ 42881 w 1125306"/>
                <a:gd name="connsiteY20" fmla="*/ 583224 h 851710"/>
                <a:gd name="connsiteX21" fmla="*/ 11500 w 1125306"/>
                <a:gd name="connsiteY21" fmla="*/ 438155 h 851710"/>
                <a:gd name="connsiteX22" fmla="*/ 11501 w 1125306"/>
                <a:gd name="connsiteY22" fmla="*/ 438155 h 851710"/>
                <a:gd name="connsiteX23" fmla="*/ 22498 w 1125306"/>
                <a:gd name="connsiteY23" fmla="*/ 422712 h 851710"/>
                <a:gd name="connsiteX24" fmla="*/ 28185 w 1125306"/>
                <a:gd name="connsiteY24" fmla="*/ 412102 h 851710"/>
                <a:gd name="connsiteX25" fmla="*/ 252835 w 1125306"/>
                <a:gd name="connsiteY25" fmla="*/ 133824 h 851710"/>
                <a:gd name="connsiteX26" fmla="*/ 255019 w 1125306"/>
                <a:gd name="connsiteY26" fmla="*/ 132026 h 851710"/>
                <a:gd name="connsiteX27" fmla="*/ 260517 w 1125306"/>
                <a:gd name="connsiteY27" fmla="*/ 124196 h 851710"/>
                <a:gd name="connsiteX28" fmla="*/ 277510 w 1125306"/>
                <a:gd name="connsiteY28" fmla="*/ 110917 h 851710"/>
                <a:gd name="connsiteX29" fmla="*/ 296873 w 1125306"/>
                <a:gd name="connsiteY29" fmla="*/ 101827 h 851710"/>
                <a:gd name="connsiteX30" fmla="*/ 530653 w 1125306"/>
                <a:gd name="connsiteY30" fmla="*/ 24231 h 851710"/>
                <a:gd name="connsiteX31" fmla="*/ 530914 w 1125306"/>
                <a:gd name="connsiteY31" fmla="*/ 24211 h 851710"/>
                <a:gd name="connsiteX32" fmla="*/ 541342 w 1125306"/>
                <a:gd name="connsiteY32" fmla="*/ 19316 h 851710"/>
                <a:gd name="connsiteX33" fmla="*/ 765153 w 1125306"/>
                <a:gd name="connsiteY33" fmla="*/ 83319 h 851710"/>
                <a:gd name="connsiteX34" fmla="*/ 779534 w 1125306"/>
                <a:gd name="connsiteY34" fmla="*/ 102095 h 851710"/>
                <a:gd name="connsiteX0" fmla="*/ 260802 w 1227189"/>
                <a:gd name="connsiteY0" fmla="*/ 424328 h 851710"/>
                <a:gd name="connsiteX1" fmla="*/ 225235 w 1227189"/>
                <a:gd name="connsiteY1" fmla="*/ 468386 h 851710"/>
                <a:gd name="connsiteX2" fmla="*/ 278585 w 1227189"/>
                <a:gd name="connsiteY2" fmla="*/ 506541 h 851710"/>
                <a:gd name="connsiteX3" fmla="*/ 260802 w 1227189"/>
                <a:gd name="connsiteY3" fmla="*/ 424328 h 851710"/>
                <a:gd name="connsiteX4" fmla="*/ 1058423 w 1227189"/>
                <a:gd name="connsiteY4" fmla="*/ 0 h 851710"/>
                <a:gd name="connsiteX5" fmla="*/ 1090991 w 1227189"/>
                <a:gd name="connsiteY5" fmla="*/ 39472 h 851710"/>
                <a:gd name="connsiteX6" fmla="*/ 1125306 w 1227189"/>
                <a:gd name="connsiteY6" fmla="*/ 102693 h 851710"/>
                <a:gd name="connsiteX7" fmla="*/ 1227189 w 1227189"/>
                <a:gd name="connsiteY7" fmla="*/ 481000 h 851710"/>
                <a:gd name="connsiteX8" fmla="*/ 877095 w 1227189"/>
                <a:gd name="connsiteY8" fmla="*/ 530312 h 851710"/>
                <a:gd name="connsiteX9" fmla="*/ 869889 w 1227189"/>
                <a:gd name="connsiteY9" fmla="*/ 567513 h 851710"/>
                <a:gd name="connsiteX10" fmla="*/ 701898 w 1227189"/>
                <a:gd name="connsiteY10" fmla="*/ 761561 h 851710"/>
                <a:gd name="connsiteX11" fmla="*/ 701517 w 1227189"/>
                <a:gd name="connsiteY11" fmla="*/ 761638 h 851710"/>
                <a:gd name="connsiteX12" fmla="*/ 691208 w 1227189"/>
                <a:gd name="connsiteY12" fmla="*/ 766477 h 851710"/>
                <a:gd name="connsiteX13" fmla="*/ 457428 w 1227189"/>
                <a:gd name="connsiteY13" fmla="*/ 844072 h 851710"/>
                <a:gd name="connsiteX14" fmla="*/ 444968 w 1227189"/>
                <a:gd name="connsiteY14" fmla="*/ 845420 h 851710"/>
                <a:gd name="connsiteX15" fmla="*/ 439122 w 1227189"/>
                <a:gd name="connsiteY15" fmla="*/ 847899 h 851710"/>
                <a:gd name="connsiteX16" fmla="*/ 393461 w 1227189"/>
                <a:gd name="connsiteY16" fmla="*/ 849693 h 851710"/>
                <a:gd name="connsiteX17" fmla="*/ 210124 w 1227189"/>
                <a:gd name="connsiteY17" fmla="*/ 811291 h 851710"/>
                <a:gd name="connsiteX18" fmla="*/ 115870 w 1227189"/>
                <a:gd name="connsiteY18" fmla="*/ 647016 h 851710"/>
                <a:gd name="connsiteX19" fmla="*/ 115869 w 1227189"/>
                <a:gd name="connsiteY19" fmla="*/ 647016 h 851710"/>
                <a:gd name="connsiteX20" fmla="*/ 118087 w 1227189"/>
                <a:gd name="connsiteY20" fmla="*/ 637010 h 851710"/>
                <a:gd name="connsiteX21" fmla="*/ 42881 w 1227189"/>
                <a:gd name="connsiteY21" fmla="*/ 583224 h 851710"/>
                <a:gd name="connsiteX22" fmla="*/ 11500 w 1227189"/>
                <a:gd name="connsiteY22" fmla="*/ 438155 h 851710"/>
                <a:gd name="connsiteX23" fmla="*/ 11501 w 1227189"/>
                <a:gd name="connsiteY23" fmla="*/ 438155 h 851710"/>
                <a:gd name="connsiteX24" fmla="*/ 22498 w 1227189"/>
                <a:gd name="connsiteY24" fmla="*/ 422712 h 851710"/>
                <a:gd name="connsiteX25" fmla="*/ 28185 w 1227189"/>
                <a:gd name="connsiteY25" fmla="*/ 412102 h 851710"/>
                <a:gd name="connsiteX26" fmla="*/ 252835 w 1227189"/>
                <a:gd name="connsiteY26" fmla="*/ 133824 h 851710"/>
                <a:gd name="connsiteX27" fmla="*/ 255019 w 1227189"/>
                <a:gd name="connsiteY27" fmla="*/ 132026 h 851710"/>
                <a:gd name="connsiteX28" fmla="*/ 260517 w 1227189"/>
                <a:gd name="connsiteY28" fmla="*/ 124196 h 851710"/>
                <a:gd name="connsiteX29" fmla="*/ 277510 w 1227189"/>
                <a:gd name="connsiteY29" fmla="*/ 110917 h 851710"/>
                <a:gd name="connsiteX30" fmla="*/ 296873 w 1227189"/>
                <a:gd name="connsiteY30" fmla="*/ 101827 h 851710"/>
                <a:gd name="connsiteX31" fmla="*/ 530653 w 1227189"/>
                <a:gd name="connsiteY31" fmla="*/ 24231 h 851710"/>
                <a:gd name="connsiteX32" fmla="*/ 530914 w 1227189"/>
                <a:gd name="connsiteY32" fmla="*/ 24211 h 851710"/>
                <a:gd name="connsiteX33" fmla="*/ 541342 w 1227189"/>
                <a:gd name="connsiteY33" fmla="*/ 19316 h 851710"/>
                <a:gd name="connsiteX34" fmla="*/ 765153 w 1227189"/>
                <a:gd name="connsiteY34" fmla="*/ 83319 h 851710"/>
                <a:gd name="connsiteX35" fmla="*/ 779534 w 1227189"/>
                <a:gd name="connsiteY35" fmla="*/ 102095 h 851710"/>
                <a:gd name="connsiteX36" fmla="*/ 1058423 w 1227189"/>
                <a:gd name="connsiteY36" fmla="*/ 0 h 851710"/>
                <a:gd name="connsiteX0" fmla="*/ 260802 w 1227189"/>
                <a:gd name="connsiteY0" fmla="*/ 424328 h 851710"/>
                <a:gd name="connsiteX1" fmla="*/ 225235 w 1227189"/>
                <a:gd name="connsiteY1" fmla="*/ 468386 h 851710"/>
                <a:gd name="connsiteX2" fmla="*/ 278585 w 1227189"/>
                <a:gd name="connsiteY2" fmla="*/ 506541 h 851710"/>
                <a:gd name="connsiteX3" fmla="*/ 260802 w 1227189"/>
                <a:gd name="connsiteY3" fmla="*/ 424328 h 851710"/>
                <a:gd name="connsiteX4" fmla="*/ 1058423 w 1227189"/>
                <a:gd name="connsiteY4" fmla="*/ 0 h 851710"/>
                <a:gd name="connsiteX5" fmla="*/ 1090991 w 1227189"/>
                <a:gd name="connsiteY5" fmla="*/ 39472 h 851710"/>
                <a:gd name="connsiteX6" fmla="*/ 1227189 w 1227189"/>
                <a:gd name="connsiteY6" fmla="*/ 481000 h 851710"/>
                <a:gd name="connsiteX7" fmla="*/ 877095 w 1227189"/>
                <a:gd name="connsiteY7" fmla="*/ 530312 h 851710"/>
                <a:gd name="connsiteX8" fmla="*/ 869889 w 1227189"/>
                <a:gd name="connsiteY8" fmla="*/ 567513 h 851710"/>
                <a:gd name="connsiteX9" fmla="*/ 701898 w 1227189"/>
                <a:gd name="connsiteY9" fmla="*/ 761561 h 851710"/>
                <a:gd name="connsiteX10" fmla="*/ 701517 w 1227189"/>
                <a:gd name="connsiteY10" fmla="*/ 761638 h 851710"/>
                <a:gd name="connsiteX11" fmla="*/ 691208 w 1227189"/>
                <a:gd name="connsiteY11" fmla="*/ 766477 h 851710"/>
                <a:gd name="connsiteX12" fmla="*/ 457428 w 1227189"/>
                <a:gd name="connsiteY12" fmla="*/ 844072 h 851710"/>
                <a:gd name="connsiteX13" fmla="*/ 444968 w 1227189"/>
                <a:gd name="connsiteY13" fmla="*/ 845420 h 851710"/>
                <a:gd name="connsiteX14" fmla="*/ 439122 w 1227189"/>
                <a:gd name="connsiteY14" fmla="*/ 847899 h 851710"/>
                <a:gd name="connsiteX15" fmla="*/ 393461 w 1227189"/>
                <a:gd name="connsiteY15" fmla="*/ 849693 h 851710"/>
                <a:gd name="connsiteX16" fmla="*/ 210124 w 1227189"/>
                <a:gd name="connsiteY16" fmla="*/ 811291 h 851710"/>
                <a:gd name="connsiteX17" fmla="*/ 115870 w 1227189"/>
                <a:gd name="connsiteY17" fmla="*/ 647016 h 851710"/>
                <a:gd name="connsiteX18" fmla="*/ 115869 w 1227189"/>
                <a:gd name="connsiteY18" fmla="*/ 647016 h 851710"/>
                <a:gd name="connsiteX19" fmla="*/ 118087 w 1227189"/>
                <a:gd name="connsiteY19" fmla="*/ 637010 h 851710"/>
                <a:gd name="connsiteX20" fmla="*/ 42881 w 1227189"/>
                <a:gd name="connsiteY20" fmla="*/ 583224 h 851710"/>
                <a:gd name="connsiteX21" fmla="*/ 11500 w 1227189"/>
                <a:gd name="connsiteY21" fmla="*/ 438155 h 851710"/>
                <a:gd name="connsiteX22" fmla="*/ 11501 w 1227189"/>
                <a:gd name="connsiteY22" fmla="*/ 438155 h 851710"/>
                <a:gd name="connsiteX23" fmla="*/ 22498 w 1227189"/>
                <a:gd name="connsiteY23" fmla="*/ 422712 h 851710"/>
                <a:gd name="connsiteX24" fmla="*/ 28185 w 1227189"/>
                <a:gd name="connsiteY24" fmla="*/ 412102 h 851710"/>
                <a:gd name="connsiteX25" fmla="*/ 252835 w 1227189"/>
                <a:gd name="connsiteY25" fmla="*/ 133824 h 851710"/>
                <a:gd name="connsiteX26" fmla="*/ 255019 w 1227189"/>
                <a:gd name="connsiteY26" fmla="*/ 132026 h 851710"/>
                <a:gd name="connsiteX27" fmla="*/ 260517 w 1227189"/>
                <a:gd name="connsiteY27" fmla="*/ 124196 h 851710"/>
                <a:gd name="connsiteX28" fmla="*/ 277510 w 1227189"/>
                <a:gd name="connsiteY28" fmla="*/ 110917 h 851710"/>
                <a:gd name="connsiteX29" fmla="*/ 296873 w 1227189"/>
                <a:gd name="connsiteY29" fmla="*/ 101827 h 851710"/>
                <a:gd name="connsiteX30" fmla="*/ 530653 w 1227189"/>
                <a:gd name="connsiteY30" fmla="*/ 24231 h 851710"/>
                <a:gd name="connsiteX31" fmla="*/ 530914 w 1227189"/>
                <a:gd name="connsiteY31" fmla="*/ 24211 h 851710"/>
                <a:gd name="connsiteX32" fmla="*/ 541342 w 1227189"/>
                <a:gd name="connsiteY32" fmla="*/ 19316 h 851710"/>
                <a:gd name="connsiteX33" fmla="*/ 765153 w 1227189"/>
                <a:gd name="connsiteY33" fmla="*/ 83319 h 851710"/>
                <a:gd name="connsiteX34" fmla="*/ 779534 w 1227189"/>
                <a:gd name="connsiteY34" fmla="*/ 102095 h 851710"/>
                <a:gd name="connsiteX35" fmla="*/ 1058423 w 1227189"/>
                <a:gd name="connsiteY35" fmla="*/ 0 h 851710"/>
                <a:gd name="connsiteX0" fmla="*/ 260802 w 1227189"/>
                <a:gd name="connsiteY0" fmla="*/ 415410 h 842792"/>
                <a:gd name="connsiteX1" fmla="*/ 225235 w 1227189"/>
                <a:gd name="connsiteY1" fmla="*/ 459468 h 842792"/>
                <a:gd name="connsiteX2" fmla="*/ 278585 w 1227189"/>
                <a:gd name="connsiteY2" fmla="*/ 497623 h 842792"/>
                <a:gd name="connsiteX3" fmla="*/ 260802 w 1227189"/>
                <a:gd name="connsiteY3" fmla="*/ 415410 h 842792"/>
                <a:gd name="connsiteX4" fmla="*/ 779534 w 1227189"/>
                <a:gd name="connsiteY4" fmla="*/ 93177 h 842792"/>
                <a:gd name="connsiteX5" fmla="*/ 1090991 w 1227189"/>
                <a:gd name="connsiteY5" fmla="*/ 30554 h 842792"/>
                <a:gd name="connsiteX6" fmla="*/ 1227189 w 1227189"/>
                <a:gd name="connsiteY6" fmla="*/ 472082 h 842792"/>
                <a:gd name="connsiteX7" fmla="*/ 877095 w 1227189"/>
                <a:gd name="connsiteY7" fmla="*/ 521394 h 842792"/>
                <a:gd name="connsiteX8" fmla="*/ 869889 w 1227189"/>
                <a:gd name="connsiteY8" fmla="*/ 558595 h 842792"/>
                <a:gd name="connsiteX9" fmla="*/ 701898 w 1227189"/>
                <a:gd name="connsiteY9" fmla="*/ 752643 h 842792"/>
                <a:gd name="connsiteX10" fmla="*/ 701517 w 1227189"/>
                <a:gd name="connsiteY10" fmla="*/ 752720 h 842792"/>
                <a:gd name="connsiteX11" fmla="*/ 691208 w 1227189"/>
                <a:gd name="connsiteY11" fmla="*/ 757559 h 842792"/>
                <a:gd name="connsiteX12" fmla="*/ 457428 w 1227189"/>
                <a:gd name="connsiteY12" fmla="*/ 835154 h 842792"/>
                <a:gd name="connsiteX13" fmla="*/ 444968 w 1227189"/>
                <a:gd name="connsiteY13" fmla="*/ 836502 h 842792"/>
                <a:gd name="connsiteX14" fmla="*/ 439122 w 1227189"/>
                <a:gd name="connsiteY14" fmla="*/ 838981 h 842792"/>
                <a:gd name="connsiteX15" fmla="*/ 393461 w 1227189"/>
                <a:gd name="connsiteY15" fmla="*/ 840775 h 842792"/>
                <a:gd name="connsiteX16" fmla="*/ 210124 w 1227189"/>
                <a:gd name="connsiteY16" fmla="*/ 802373 h 842792"/>
                <a:gd name="connsiteX17" fmla="*/ 115870 w 1227189"/>
                <a:gd name="connsiteY17" fmla="*/ 638098 h 842792"/>
                <a:gd name="connsiteX18" fmla="*/ 115869 w 1227189"/>
                <a:gd name="connsiteY18" fmla="*/ 638098 h 842792"/>
                <a:gd name="connsiteX19" fmla="*/ 118087 w 1227189"/>
                <a:gd name="connsiteY19" fmla="*/ 628092 h 842792"/>
                <a:gd name="connsiteX20" fmla="*/ 42881 w 1227189"/>
                <a:gd name="connsiteY20" fmla="*/ 574306 h 842792"/>
                <a:gd name="connsiteX21" fmla="*/ 11500 w 1227189"/>
                <a:gd name="connsiteY21" fmla="*/ 429237 h 842792"/>
                <a:gd name="connsiteX22" fmla="*/ 11501 w 1227189"/>
                <a:gd name="connsiteY22" fmla="*/ 429237 h 842792"/>
                <a:gd name="connsiteX23" fmla="*/ 22498 w 1227189"/>
                <a:gd name="connsiteY23" fmla="*/ 413794 h 842792"/>
                <a:gd name="connsiteX24" fmla="*/ 28185 w 1227189"/>
                <a:gd name="connsiteY24" fmla="*/ 403184 h 842792"/>
                <a:gd name="connsiteX25" fmla="*/ 252835 w 1227189"/>
                <a:gd name="connsiteY25" fmla="*/ 124906 h 842792"/>
                <a:gd name="connsiteX26" fmla="*/ 255019 w 1227189"/>
                <a:gd name="connsiteY26" fmla="*/ 123108 h 842792"/>
                <a:gd name="connsiteX27" fmla="*/ 260517 w 1227189"/>
                <a:gd name="connsiteY27" fmla="*/ 115278 h 842792"/>
                <a:gd name="connsiteX28" fmla="*/ 277510 w 1227189"/>
                <a:gd name="connsiteY28" fmla="*/ 101999 h 842792"/>
                <a:gd name="connsiteX29" fmla="*/ 296873 w 1227189"/>
                <a:gd name="connsiteY29" fmla="*/ 92909 h 842792"/>
                <a:gd name="connsiteX30" fmla="*/ 530653 w 1227189"/>
                <a:gd name="connsiteY30" fmla="*/ 15313 h 842792"/>
                <a:gd name="connsiteX31" fmla="*/ 530914 w 1227189"/>
                <a:gd name="connsiteY31" fmla="*/ 15293 h 842792"/>
                <a:gd name="connsiteX32" fmla="*/ 541342 w 1227189"/>
                <a:gd name="connsiteY32" fmla="*/ 10398 h 842792"/>
                <a:gd name="connsiteX33" fmla="*/ 765153 w 1227189"/>
                <a:gd name="connsiteY33" fmla="*/ 74401 h 842792"/>
                <a:gd name="connsiteX34" fmla="*/ 779534 w 1227189"/>
                <a:gd name="connsiteY34" fmla="*/ 93177 h 842792"/>
                <a:gd name="connsiteX0" fmla="*/ 260802 w 1227189"/>
                <a:gd name="connsiteY0" fmla="*/ 415410 h 842792"/>
                <a:gd name="connsiteX1" fmla="*/ 225235 w 1227189"/>
                <a:gd name="connsiteY1" fmla="*/ 459468 h 842792"/>
                <a:gd name="connsiteX2" fmla="*/ 278585 w 1227189"/>
                <a:gd name="connsiteY2" fmla="*/ 497623 h 842792"/>
                <a:gd name="connsiteX3" fmla="*/ 260802 w 1227189"/>
                <a:gd name="connsiteY3" fmla="*/ 415410 h 842792"/>
                <a:gd name="connsiteX4" fmla="*/ 779534 w 1227189"/>
                <a:gd name="connsiteY4" fmla="*/ 93177 h 842792"/>
                <a:gd name="connsiteX5" fmla="*/ 1197976 w 1227189"/>
                <a:gd name="connsiteY5" fmla="*/ 8530 h 842792"/>
                <a:gd name="connsiteX6" fmla="*/ 1227189 w 1227189"/>
                <a:gd name="connsiteY6" fmla="*/ 472082 h 842792"/>
                <a:gd name="connsiteX7" fmla="*/ 877095 w 1227189"/>
                <a:gd name="connsiteY7" fmla="*/ 521394 h 842792"/>
                <a:gd name="connsiteX8" fmla="*/ 869889 w 1227189"/>
                <a:gd name="connsiteY8" fmla="*/ 558595 h 842792"/>
                <a:gd name="connsiteX9" fmla="*/ 701898 w 1227189"/>
                <a:gd name="connsiteY9" fmla="*/ 752643 h 842792"/>
                <a:gd name="connsiteX10" fmla="*/ 701517 w 1227189"/>
                <a:gd name="connsiteY10" fmla="*/ 752720 h 842792"/>
                <a:gd name="connsiteX11" fmla="*/ 691208 w 1227189"/>
                <a:gd name="connsiteY11" fmla="*/ 757559 h 842792"/>
                <a:gd name="connsiteX12" fmla="*/ 457428 w 1227189"/>
                <a:gd name="connsiteY12" fmla="*/ 835154 h 842792"/>
                <a:gd name="connsiteX13" fmla="*/ 444968 w 1227189"/>
                <a:gd name="connsiteY13" fmla="*/ 836502 h 842792"/>
                <a:gd name="connsiteX14" fmla="*/ 439122 w 1227189"/>
                <a:gd name="connsiteY14" fmla="*/ 838981 h 842792"/>
                <a:gd name="connsiteX15" fmla="*/ 393461 w 1227189"/>
                <a:gd name="connsiteY15" fmla="*/ 840775 h 842792"/>
                <a:gd name="connsiteX16" fmla="*/ 210124 w 1227189"/>
                <a:gd name="connsiteY16" fmla="*/ 802373 h 842792"/>
                <a:gd name="connsiteX17" fmla="*/ 115870 w 1227189"/>
                <a:gd name="connsiteY17" fmla="*/ 638098 h 842792"/>
                <a:gd name="connsiteX18" fmla="*/ 115869 w 1227189"/>
                <a:gd name="connsiteY18" fmla="*/ 638098 h 842792"/>
                <a:gd name="connsiteX19" fmla="*/ 118087 w 1227189"/>
                <a:gd name="connsiteY19" fmla="*/ 628092 h 842792"/>
                <a:gd name="connsiteX20" fmla="*/ 42881 w 1227189"/>
                <a:gd name="connsiteY20" fmla="*/ 574306 h 842792"/>
                <a:gd name="connsiteX21" fmla="*/ 11500 w 1227189"/>
                <a:gd name="connsiteY21" fmla="*/ 429237 h 842792"/>
                <a:gd name="connsiteX22" fmla="*/ 11501 w 1227189"/>
                <a:gd name="connsiteY22" fmla="*/ 429237 h 842792"/>
                <a:gd name="connsiteX23" fmla="*/ 22498 w 1227189"/>
                <a:gd name="connsiteY23" fmla="*/ 413794 h 842792"/>
                <a:gd name="connsiteX24" fmla="*/ 28185 w 1227189"/>
                <a:gd name="connsiteY24" fmla="*/ 403184 h 842792"/>
                <a:gd name="connsiteX25" fmla="*/ 252835 w 1227189"/>
                <a:gd name="connsiteY25" fmla="*/ 124906 h 842792"/>
                <a:gd name="connsiteX26" fmla="*/ 255019 w 1227189"/>
                <a:gd name="connsiteY26" fmla="*/ 123108 h 842792"/>
                <a:gd name="connsiteX27" fmla="*/ 260517 w 1227189"/>
                <a:gd name="connsiteY27" fmla="*/ 115278 h 842792"/>
                <a:gd name="connsiteX28" fmla="*/ 277510 w 1227189"/>
                <a:gd name="connsiteY28" fmla="*/ 101999 h 842792"/>
                <a:gd name="connsiteX29" fmla="*/ 296873 w 1227189"/>
                <a:gd name="connsiteY29" fmla="*/ 92909 h 842792"/>
                <a:gd name="connsiteX30" fmla="*/ 530653 w 1227189"/>
                <a:gd name="connsiteY30" fmla="*/ 15313 h 842792"/>
                <a:gd name="connsiteX31" fmla="*/ 530914 w 1227189"/>
                <a:gd name="connsiteY31" fmla="*/ 15293 h 842792"/>
                <a:gd name="connsiteX32" fmla="*/ 541342 w 1227189"/>
                <a:gd name="connsiteY32" fmla="*/ 10398 h 842792"/>
                <a:gd name="connsiteX33" fmla="*/ 765153 w 1227189"/>
                <a:gd name="connsiteY33" fmla="*/ 74401 h 842792"/>
                <a:gd name="connsiteX34" fmla="*/ 779534 w 1227189"/>
                <a:gd name="connsiteY34" fmla="*/ 93177 h 842792"/>
                <a:gd name="connsiteX0" fmla="*/ 260802 w 1283722"/>
                <a:gd name="connsiteY0" fmla="*/ 415410 h 842792"/>
                <a:gd name="connsiteX1" fmla="*/ 225235 w 1283722"/>
                <a:gd name="connsiteY1" fmla="*/ 459468 h 842792"/>
                <a:gd name="connsiteX2" fmla="*/ 278585 w 1283722"/>
                <a:gd name="connsiteY2" fmla="*/ 497623 h 842792"/>
                <a:gd name="connsiteX3" fmla="*/ 260802 w 1283722"/>
                <a:gd name="connsiteY3" fmla="*/ 415410 h 842792"/>
                <a:gd name="connsiteX4" fmla="*/ 779534 w 1283722"/>
                <a:gd name="connsiteY4" fmla="*/ 93177 h 842792"/>
                <a:gd name="connsiteX5" fmla="*/ 1197976 w 1283722"/>
                <a:gd name="connsiteY5" fmla="*/ 8530 h 842792"/>
                <a:gd name="connsiteX6" fmla="*/ 1283721 w 1283722"/>
                <a:gd name="connsiteY6" fmla="*/ 410449 h 842792"/>
                <a:gd name="connsiteX7" fmla="*/ 877095 w 1283722"/>
                <a:gd name="connsiteY7" fmla="*/ 521394 h 842792"/>
                <a:gd name="connsiteX8" fmla="*/ 869889 w 1283722"/>
                <a:gd name="connsiteY8" fmla="*/ 558595 h 842792"/>
                <a:gd name="connsiteX9" fmla="*/ 701898 w 1283722"/>
                <a:gd name="connsiteY9" fmla="*/ 752643 h 842792"/>
                <a:gd name="connsiteX10" fmla="*/ 701517 w 1283722"/>
                <a:gd name="connsiteY10" fmla="*/ 752720 h 842792"/>
                <a:gd name="connsiteX11" fmla="*/ 691208 w 1283722"/>
                <a:gd name="connsiteY11" fmla="*/ 757559 h 842792"/>
                <a:gd name="connsiteX12" fmla="*/ 457428 w 1283722"/>
                <a:gd name="connsiteY12" fmla="*/ 835154 h 842792"/>
                <a:gd name="connsiteX13" fmla="*/ 444968 w 1283722"/>
                <a:gd name="connsiteY13" fmla="*/ 836502 h 842792"/>
                <a:gd name="connsiteX14" fmla="*/ 439122 w 1283722"/>
                <a:gd name="connsiteY14" fmla="*/ 838981 h 842792"/>
                <a:gd name="connsiteX15" fmla="*/ 393461 w 1283722"/>
                <a:gd name="connsiteY15" fmla="*/ 840775 h 842792"/>
                <a:gd name="connsiteX16" fmla="*/ 210124 w 1283722"/>
                <a:gd name="connsiteY16" fmla="*/ 802373 h 842792"/>
                <a:gd name="connsiteX17" fmla="*/ 115870 w 1283722"/>
                <a:gd name="connsiteY17" fmla="*/ 638098 h 842792"/>
                <a:gd name="connsiteX18" fmla="*/ 115869 w 1283722"/>
                <a:gd name="connsiteY18" fmla="*/ 638098 h 842792"/>
                <a:gd name="connsiteX19" fmla="*/ 118087 w 1283722"/>
                <a:gd name="connsiteY19" fmla="*/ 628092 h 842792"/>
                <a:gd name="connsiteX20" fmla="*/ 42881 w 1283722"/>
                <a:gd name="connsiteY20" fmla="*/ 574306 h 842792"/>
                <a:gd name="connsiteX21" fmla="*/ 11500 w 1283722"/>
                <a:gd name="connsiteY21" fmla="*/ 429237 h 842792"/>
                <a:gd name="connsiteX22" fmla="*/ 11501 w 1283722"/>
                <a:gd name="connsiteY22" fmla="*/ 429237 h 842792"/>
                <a:gd name="connsiteX23" fmla="*/ 22498 w 1283722"/>
                <a:gd name="connsiteY23" fmla="*/ 413794 h 842792"/>
                <a:gd name="connsiteX24" fmla="*/ 28185 w 1283722"/>
                <a:gd name="connsiteY24" fmla="*/ 403184 h 842792"/>
                <a:gd name="connsiteX25" fmla="*/ 252835 w 1283722"/>
                <a:gd name="connsiteY25" fmla="*/ 124906 h 842792"/>
                <a:gd name="connsiteX26" fmla="*/ 255019 w 1283722"/>
                <a:gd name="connsiteY26" fmla="*/ 123108 h 842792"/>
                <a:gd name="connsiteX27" fmla="*/ 260517 w 1283722"/>
                <a:gd name="connsiteY27" fmla="*/ 115278 h 842792"/>
                <a:gd name="connsiteX28" fmla="*/ 277510 w 1283722"/>
                <a:gd name="connsiteY28" fmla="*/ 101999 h 842792"/>
                <a:gd name="connsiteX29" fmla="*/ 296873 w 1283722"/>
                <a:gd name="connsiteY29" fmla="*/ 92909 h 842792"/>
                <a:gd name="connsiteX30" fmla="*/ 530653 w 1283722"/>
                <a:gd name="connsiteY30" fmla="*/ 15313 h 842792"/>
                <a:gd name="connsiteX31" fmla="*/ 530914 w 1283722"/>
                <a:gd name="connsiteY31" fmla="*/ 15293 h 842792"/>
                <a:gd name="connsiteX32" fmla="*/ 541342 w 1283722"/>
                <a:gd name="connsiteY32" fmla="*/ 10398 h 842792"/>
                <a:gd name="connsiteX33" fmla="*/ 765153 w 1283722"/>
                <a:gd name="connsiteY33" fmla="*/ 74401 h 842792"/>
                <a:gd name="connsiteX34" fmla="*/ 779534 w 1283722"/>
                <a:gd name="connsiteY34" fmla="*/ 93177 h 8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83722" h="842792">
                  <a:moveTo>
                    <a:pt x="260802" y="415410"/>
                  </a:moveTo>
                  <a:lnTo>
                    <a:pt x="225235" y="459468"/>
                  </a:lnTo>
                  <a:lnTo>
                    <a:pt x="278585" y="497623"/>
                  </a:lnTo>
                  <a:lnTo>
                    <a:pt x="260802" y="415410"/>
                  </a:lnTo>
                  <a:close/>
                  <a:moveTo>
                    <a:pt x="779534" y="93177"/>
                  </a:moveTo>
                  <a:lnTo>
                    <a:pt x="1197976" y="8530"/>
                  </a:lnTo>
                  <a:lnTo>
                    <a:pt x="1283721" y="410449"/>
                  </a:lnTo>
                  <a:lnTo>
                    <a:pt x="877095" y="521394"/>
                  </a:lnTo>
                  <a:lnTo>
                    <a:pt x="869889" y="558595"/>
                  </a:lnTo>
                  <a:cubicBezTo>
                    <a:pt x="844273" y="650532"/>
                    <a:pt x="783446" y="725576"/>
                    <a:pt x="701898" y="752643"/>
                  </a:cubicBezTo>
                  <a:lnTo>
                    <a:pt x="701517" y="752720"/>
                  </a:lnTo>
                  <a:lnTo>
                    <a:pt x="691208" y="757559"/>
                  </a:lnTo>
                  <a:lnTo>
                    <a:pt x="457428" y="835154"/>
                  </a:lnTo>
                  <a:lnTo>
                    <a:pt x="444968" y="836502"/>
                  </a:lnTo>
                  <a:lnTo>
                    <a:pt x="439122" y="838981"/>
                  </a:lnTo>
                  <a:cubicBezTo>
                    <a:pt x="424580" y="843249"/>
                    <a:pt x="409122" y="844056"/>
                    <a:pt x="393461" y="840775"/>
                  </a:cubicBezTo>
                  <a:lnTo>
                    <a:pt x="210124" y="802373"/>
                  </a:lnTo>
                  <a:cubicBezTo>
                    <a:pt x="147475" y="789251"/>
                    <a:pt x="105276" y="715702"/>
                    <a:pt x="115870" y="638098"/>
                  </a:cubicBezTo>
                  <a:lnTo>
                    <a:pt x="115869" y="638098"/>
                  </a:lnTo>
                  <a:lnTo>
                    <a:pt x="118087" y="628092"/>
                  </a:lnTo>
                  <a:lnTo>
                    <a:pt x="42881" y="574306"/>
                  </a:lnTo>
                  <a:cubicBezTo>
                    <a:pt x="1876" y="544981"/>
                    <a:pt x="-12174" y="480031"/>
                    <a:pt x="11500" y="429237"/>
                  </a:cubicBezTo>
                  <a:lnTo>
                    <a:pt x="11501" y="429237"/>
                  </a:lnTo>
                  <a:lnTo>
                    <a:pt x="22498" y="413794"/>
                  </a:lnTo>
                  <a:lnTo>
                    <a:pt x="28185" y="403184"/>
                  </a:lnTo>
                  <a:lnTo>
                    <a:pt x="252835" y="124906"/>
                  </a:lnTo>
                  <a:lnTo>
                    <a:pt x="255019" y="123108"/>
                  </a:lnTo>
                  <a:lnTo>
                    <a:pt x="260517" y="115278"/>
                  </a:lnTo>
                  <a:cubicBezTo>
                    <a:pt x="265755" y="110222"/>
                    <a:pt x="271435" y="105762"/>
                    <a:pt x="277510" y="101999"/>
                  </a:cubicBezTo>
                  <a:cubicBezTo>
                    <a:pt x="283586" y="98236"/>
                    <a:pt x="290056" y="95172"/>
                    <a:pt x="296873" y="92909"/>
                  </a:cubicBezTo>
                  <a:lnTo>
                    <a:pt x="530653" y="15313"/>
                  </a:lnTo>
                  <a:lnTo>
                    <a:pt x="530914" y="15293"/>
                  </a:lnTo>
                  <a:lnTo>
                    <a:pt x="541342" y="10398"/>
                  </a:lnTo>
                  <a:cubicBezTo>
                    <a:pt x="622890" y="-16670"/>
                    <a:pt x="705858" y="10648"/>
                    <a:pt x="765153" y="74401"/>
                  </a:cubicBezTo>
                  <a:lnTo>
                    <a:pt x="779534" y="93177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BAD37AE-5B1C-405C-97DA-BC9C4031B853}"/>
                </a:ext>
              </a:extLst>
            </p:cNvPr>
            <p:cNvSpPr/>
            <p:nvPr/>
          </p:nvSpPr>
          <p:spPr bwMode="auto">
            <a:xfrm rot="10800000">
              <a:off x="7998703" y="9035128"/>
              <a:ext cx="298665" cy="650828"/>
            </a:xfrm>
            <a:custGeom>
              <a:avLst/>
              <a:gdLst>
                <a:gd name="connsiteX0" fmla="*/ 298665 w 298665"/>
                <a:gd name="connsiteY0" fmla="*/ 650828 h 650828"/>
                <a:gd name="connsiteX1" fmla="*/ 118079 w 298665"/>
                <a:gd name="connsiteY1" fmla="*/ 650828 h 650828"/>
                <a:gd name="connsiteX2" fmla="*/ 140332 w 298665"/>
                <a:gd name="connsiteY2" fmla="*/ 323385 h 650828"/>
                <a:gd name="connsiteX3" fmla="*/ 0 w 298665"/>
                <a:gd name="connsiteY3" fmla="*/ 49438 h 650828"/>
                <a:gd name="connsiteX4" fmla="*/ 85628 w 298665"/>
                <a:gd name="connsiteY4" fmla="*/ 0 h 650828"/>
                <a:gd name="connsiteX5" fmla="*/ 279683 w 298665"/>
                <a:gd name="connsiteY5" fmla="*/ 300241 h 650828"/>
                <a:gd name="connsiteX6" fmla="*/ 275022 w 298665"/>
                <a:gd name="connsiteY6" fmla="*/ 302932 h 650828"/>
                <a:gd name="connsiteX0" fmla="*/ 298665 w 298665"/>
                <a:gd name="connsiteY0" fmla="*/ 650828 h 650828"/>
                <a:gd name="connsiteX1" fmla="*/ 118079 w 298665"/>
                <a:gd name="connsiteY1" fmla="*/ 650828 h 650828"/>
                <a:gd name="connsiteX2" fmla="*/ 140332 w 298665"/>
                <a:gd name="connsiteY2" fmla="*/ 323385 h 650828"/>
                <a:gd name="connsiteX3" fmla="*/ 0 w 298665"/>
                <a:gd name="connsiteY3" fmla="*/ 49438 h 650828"/>
                <a:gd name="connsiteX4" fmla="*/ 85628 w 298665"/>
                <a:gd name="connsiteY4" fmla="*/ 0 h 650828"/>
                <a:gd name="connsiteX5" fmla="*/ 279683 w 298665"/>
                <a:gd name="connsiteY5" fmla="*/ 300241 h 650828"/>
                <a:gd name="connsiteX6" fmla="*/ 298665 w 298665"/>
                <a:gd name="connsiteY6" fmla="*/ 650828 h 65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665" h="650828">
                  <a:moveTo>
                    <a:pt x="298665" y="650828"/>
                  </a:moveTo>
                  <a:lnTo>
                    <a:pt x="118079" y="650828"/>
                  </a:lnTo>
                  <a:lnTo>
                    <a:pt x="140332" y="323385"/>
                  </a:lnTo>
                  <a:lnTo>
                    <a:pt x="0" y="49438"/>
                  </a:lnTo>
                  <a:lnTo>
                    <a:pt x="85628" y="0"/>
                  </a:lnTo>
                  <a:lnTo>
                    <a:pt x="279683" y="300241"/>
                  </a:lnTo>
                  <a:lnTo>
                    <a:pt x="298665" y="650828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23F8519-A1BD-4B78-B3BC-EFE0464038FE}"/>
                </a:ext>
              </a:extLst>
            </p:cNvPr>
            <p:cNvSpPr/>
            <p:nvPr/>
          </p:nvSpPr>
          <p:spPr bwMode="auto">
            <a:xfrm rot="20700000">
              <a:off x="8067017" y="9635332"/>
              <a:ext cx="267239" cy="119403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65157DD0-7ADF-4785-831C-10A060BF1E86}"/>
                </a:ext>
              </a:extLst>
            </p:cNvPr>
            <p:cNvSpPr/>
            <p:nvPr/>
          </p:nvSpPr>
          <p:spPr bwMode="auto">
            <a:xfrm rot="13500000">
              <a:off x="7383390" y="8952712"/>
              <a:ext cx="178816" cy="717849"/>
            </a:xfrm>
            <a:prstGeom prst="trapezoid">
              <a:avLst>
                <a:gd name="adj" fmla="val 19538"/>
              </a:avLst>
            </a:pr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F60AF39B-00F7-4841-A450-6A8863D07D95}"/>
                </a:ext>
              </a:extLst>
            </p:cNvPr>
            <p:cNvSpPr/>
            <p:nvPr/>
          </p:nvSpPr>
          <p:spPr bwMode="auto">
            <a:xfrm rot="18900000" flipH="1">
              <a:off x="8265553" y="8430394"/>
              <a:ext cx="305322" cy="38000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59772" h="1319003">
                  <a:moveTo>
                    <a:pt x="231749" y="1241256"/>
                  </a:moveTo>
                  <a:cubicBezTo>
                    <a:pt x="208484" y="1237247"/>
                    <a:pt x="188026" y="1222712"/>
                    <a:pt x="175907" y="1201964"/>
                  </a:cubicBezTo>
                  <a:lnTo>
                    <a:pt x="173033" y="1195732"/>
                  </a:lnTo>
                  <a:lnTo>
                    <a:pt x="151573" y="1156319"/>
                  </a:lnTo>
                  <a:cubicBezTo>
                    <a:pt x="101419" y="1055840"/>
                    <a:pt x="76186" y="946677"/>
                    <a:pt x="75653" y="837558"/>
                  </a:cubicBezTo>
                  <a:lnTo>
                    <a:pt x="76737" y="798091"/>
                  </a:lnTo>
                  <a:lnTo>
                    <a:pt x="64179" y="772999"/>
                  </a:lnTo>
                  <a:cubicBezTo>
                    <a:pt x="48671" y="738517"/>
                    <a:pt x="35345" y="701305"/>
                    <a:pt x="24807" y="661975"/>
                  </a:cubicBezTo>
                  <a:cubicBezTo>
                    <a:pt x="-9683" y="533258"/>
                    <a:pt x="-6970" y="409265"/>
                    <a:pt x="25270" y="319176"/>
                  </a:cubicBezTo>
                  <a:lnTo>
                    <a:pt x="34629" y="296444"/>
                  </a:lnTo>
                  <a:lnTo>
                    <a:pt x="13495" y="192959"/>
                  </a:lnTo>
                  <a:lnTo>
                    <a:pt x="33874" y="163967"/>
                  </a:lnTo>
                  <a:cubicBezTo>
                    <a:pt x="67046" y="121396"/>
                    <a:pt x="104118" y="82429"/>
                    <a:pt x="144406" y="47459"/>
                  </a:cubicBezTo>
                  <a:lnTo>
                    <a:pt x="211003" y="0"/>
                  </a:lnTo>
                  <a:lnTo>
                    <a:pt x="418001" y="0"/>
                  </a:lnTo>
                  <a:lnTo>
                    <a:pt x="377203" y="199776"/>
                  </a:lnTo>
                  <a:lnTo>
                    <a:pt x="391936" y="201350"/>
                  </a:lnTo>
                  <a:cubicBezTo>
                    <a:pt x="448424" y="210064"/>
                    <a:pt x="504719" y="232034"/>
                    <a:pt x="557350" y="265044"/>
                  </a:cubicBezTo>
                  <a:lnTo>
                    <a:pt x="560026" y="266860"/>
                  </a:lnTo>
                  <a:lnTo>
                    <a:pt x="562800" y="266131"/>
                  </a:lnTo>
                  <a:cubicBezTo>
                    <a:pt x="658635" y="245862"/>
                    <a:pt x="759166" y="248902"/>
                    <a:pt x="855642" y="276724"/>
                  </a:cubicBezTo>
                  <a:lnTo>
                    <a:pt x="855383" y="277624"/>
                  </a:lnTo>
                  <a:lnTo>
                    <a:pt x="865821" y="280552"/>
                  </a:lnTo>
                  <a:cubicBezTo>
                    <a:pt x="872325" y="283093"/>
                    <a:pt x="878671" y="286325"/>
                    <a:pt x="884762" y="290267"/>
                  </a:cubicBezTo>
                  <a:cubicBezTo>
                    <a:pt x="933487" y="321805"/>
                    <a:pt x="947416" y="386877"/>
                    <a:pt x="915874" y="435609"/>
                  </a:cubicBezTo>
                  <a:cubicBezTo>
                    <a:pt x="892217" y="472158"/>
                    <a:pt x="849701" y="489136"/>
                    <a:pt x="809366" y="482036"/>
                  </a:cubicBezTo>
                  <a:lnTo>
                    <a:pt x="797403" y="478681"/>
                  </a:lnTo>
                  <a:lnTo>
                    <a:pt x="797313" y="478990"/>
                  </a:lnTo>
                  <a:cubicBezTo>
                    <a:pt x="711039" y="454110"/>
                    <a:pt x="619792" y="459623"/>
                    <a:pt x="538290" y="493051"/>
                  </a:cubicBezTo>
                  <a:lnTo>
                    <a:pt x="520853" y="501373"/>
                  </a:lnTo>
                  <a:lnTo>
                    <a:pt x="532491" y="524655"/>
                  </a:lnTo>
                  <a:cubicBezTo>
                    <a:pt x="609196" y="663938"/>
                    <a:pt x="757783" y="750586"/>
                    <a:pt x="918445" y="747102"/>
                  </a:cubicBezTo>
                  <a:lnTo>
                    <a:pt x="952321" y="744915"/>
                  </a:lnTo>
                  <a:lnTo>
                    <a:pt x="957900" y="743711"/>
                  </a:lnTo>
                  <a:cubicBezTo>
                    <a:pt x="963871" y="743016"/>
                    <a:pt x="970005" y="742891"/>
                    <a:pt x="976238" y="743391"/>
                  </a:cubicBezTo>
                  <a:cubicBezTo>
                    <a:pt x="1026098" y="747390"/>
                    <a:pt x="1063374" y="789841"/>
                    <a:pt x="1059495" y="838207"/>
                  </a:cubicBezTo>
                  <a:cubicBezTo>
                    <a:pt x="1056100" y="880528"/>
                    <a:pt x="1022322" y="913355"/>
                    <a:pt x="980528" y="918221"/>
                  </a:cubicBezTo>
                  <a:lnTo>
                    <a:pt x="974021" y="918335"/>
                  </a:lnTo>
                  <a:lnTo>
                    <a:pt x="974030" y="918421"/>
                  </a:lnTo>
                  <a:cubicBezTo>
                    <a:pt x="956660" y="920289"/>
                    <a:pt x="939350" y="921398"/>
                    <a:pt x="922140" y="921771"/>
                  </a:cubicBezTo>
                  <a:cubicBezTo>
                    <a:pt x="904929" y="922145"/>
                    <a:pt x="887817" y="921782"/>
                    <a:pt x="870840" y="920707"/>
                  </a:cubicBezTo>
                  <a:cubicBezTo>
                    <a:pt x="781714" y="915065"/>
                    <a:pt x="696329" y="889790"/>
                    <a:pt x="620068" y="848255"/>
                  </a:cubicBezTo>
                  <a:lnTo>
                    <a:pt x="589927" y="829677"/>
                  </a:lnTo>
                  <a:lnTo>
                    <a:pt x="616709" y="854870"/>
                  </a:lnTo>
                  <a:cubicBezTo>
                    <a:pt x="691447" y="919783"/>
                    <a:pt x="784576" y="964217"/>
                    <a:pt x="887630" y="979551"/>
                  </a:cubicBezTo>
                  <a:lnTo>
                    <a:pt x="887524" y="980266"/>
                  </a:lnTo>
                  <a:lnTo>
                    <a:pt x="901527" y="981631"/>
                  </a:lnTo>
                  <a:cubicBezTo>
                    <a:pt x="946227" y="990479"/>
                    <a:pt x="979852" y="1028735"/>
                    <a:pt x="979852" y="1074589"/>
                  </a:cubicBezTo>
                  <a:cubicBezTo>
                    <a:pt x="979852" y="1126992"/>
                    <a:pt x="935934" y="1169473"/>
                    <a:pt x="881757" y="1169473"/>
                  </a:cubicBezTo>
                  <a:cubicBezTo>
                    <a:pt x="874986" y="1169473"/>
                    <a:pt x="868374" y="1168809"/>
                    <a:pt x="861988" y="1167546"/>
                  </a:cubicBezTo>
                  <a:lnTo>
                    <a:pt x="857645" y="1166242"/>
                  </a:lnTo>
                  <a:lnTo>
                    <a:pt x="800804" y="1155368"/>
                  </a:lnTo>
                  <a:cubicBezTo>
                    <a:pt x="664639" y="1123421"/>
                    <a:pt x="543696" y="1053375"/>
                    <a:pt x="449600" y="957070"/>
                  </a:cubicBezTo>
                  <a:lnTo>
                    <a:pt x="432966" y="938380"/>
                  </a:lnTo>
                  <a:lnTo>
                    <a:pt x="442381" y="953343"/>
                  </a:lnTo>
                  <a:cubicBezTo>
                    <a:pt x="490764" y="1023942"/>
                    <a:pt x="556024" y="1083552"/>
                    <a:pt x="634655" y="1125537"/>
                  </a:cubicBezTo>
                  <a:lnTo>
                    <a:pt x="671306" y="1143091"/>
                  </a:lnTo>
                  <a:lnTo>
                    <a:pt x="680029" y="1145898"/>
                  </a:lnTo>
                  <a:cubicBezTo>
                    <a:pt x="711223" y="1159575"/>
                    <a:pt x="733112" y="1191593"/>
                    <a:pt x="733112" y="1228910"/>
                  </a:cubicBezTo>
                  <a:cubicBezTo>
                    <a:pt x="733112" y="1278667"/>
                    <a:pt x="694199" y="1319003"/>
                    <a:pt x="646199" y="1319003"/>
                  </a:cubicBezTo>
                  <a:cubicBezTo>
                    <a:pt x="634198" y="1319003"/>
                    <a:pt x="622766" y="1316482"/>
                    <a:pt x="612368" y="1311923"/>
                  </a:cubicBezTo>
                  <a:lnTo>
                    <a:pt x="608168" y="1309560"/>
                  </a:lnTo>
                  <a:lnTo>
                    <a:pt x="550918" y="1282139"/>
                  </a:lnTo>
                  <a:cubicBezTo>
                    <a:pt x="433604" y="1219500"/>
                    <a:pt x="338735" y="1127280"/>
                    <a:pt x="272929" y="1018008"/>
                  </a:cubicBezTo>
                  <a:lnTo>
                    <a:pt x="263877" y="1001363"/>
                  </a:lnTo>
                  <a:lnTo>
                    <a:pt x="260179" y="999627"/>
                  </a:lnTo>
                  <a:lnTo>
                    <a:pt x="265380" y="1016581"/>
                  </a:lnTo>
                  <a:cubicBezTo>
                    <a:pt x="273381" y="1039901"/>
                    <a:pt x="282963" y="1062828"/>
                    <a:pt x="294131" y="1085202"/>
                  </a:cubicBezTo>
                  <a:lnTo>
                    <a:pt x="310035" y="1114410"/>
                  </a:lnTo>
                  <a:lnTo>
                    <a:pt x="312317" y="1117583"/>
                  </a:lnTo>
                  <a:cubicBezTo>
                    <a:pt x="317704" y="1126805"/>
                    <a:pt x="321443" y="1137254"/>
                    <a:pt x="323049" y="1148551"/>
                  </a:cubicBezTo>
                  <a:cubicBezTo>
                    <a:pt x="329474" y="1193742"/>
                    <a:pt x="299341" y="1235399"/>
                    <a:pt x="255745" y="1241597"/>
                  </a:cubicBezTo>
                  <a:cubicBezTo>
                    <a:pt x="247571" y="1242759"/>
                    <a:pt x="239504" y="1242593"/>
                    <a:pt x="231749" y="1241256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F628FCB-0324-45F2-B352-0FB88BAE4E8B}"/>
                </a:ext>
              </a:extLst>
            </p:cNvPr>
            <p:cNvSpPr/>
            <p:nvPr/>
          </p:nvSpPr>
          <p:spPr bwMode="auto">
            <a:xfrm rot="20700000">
              <a:off x="7501163" y="8872450"/>
              <a:ext cx="703263" cy="345926"/>
            </a:xfrm>
            <a:custGeom>
              <a:avLst/>
              <a:gdLst>
                <a:gd name="connsiteX0" fmla="*/ 21898 w 542925"/>
                <a:gd name="connsiteY0" fmla="*/ 0 h 433452"/>
                <a:gd name="connsiteX1" fmla="*/ 521027 w 542925"/>
                <a:gd name="connsiteY1" fmla="*/ 0 h 433452"/>
                <a:gd name="connsiteX2" fmla="*/ 542925 w 542925"/>
                <a:gd name="connsiteY2" fmla="*/ 433452 h 433452"/>
                <a:gd name="connsiteX3" fmla="*/ 300995 w 542925"/>
                <a:gd name="connsiteY3" fmla="*/ 433452 h 433452"/>
                <a:gd name="connsiteX4" fmla="*/ 271463 w 542925"/>
                <a:gd name="connsiteY4" fmla="*/ 268893 h 433452"/>
                <a:gd name="connsiteX5" fmla="*/ 241931 w 542925"/>
                <a:gd name="connsiteY5" fmla="*/ 433452 h 433452"/>
                <a:gd name="connsiteX6" fmla="*/ 0 w 542925"/>
                <a:gd name="connsiteY6" fmla="*/ 433452 h 433452"/>
                <a:gd name="connsiteX0" fmla="*/ 190557 w 711584"/>
                <a:gd name="connsiteY0" fmla="*/ 0 h 433452"/>
                <a:gd name="connsiteX1" fmla="*/ 689686 w 711584"/>
                <a:gd name="connsiteY1" fmla="*/ 0 h 433452"/>
                <a:gd name="connsiteX2" fmla="*/ 711584 w 711584"/>
                <a:gd name="connsiteY2" fmla="*/ 433452 h 433452"/>
                <a:gd name="connsiteX3" fmla="*/ 469654 w 711584"/>
                <a:gd name="connsiteY3" fmla="*/ 433452 h 433452"/>
                <a:gd name="connsiteX4" fmla="*/ 440122 w 711584"/>
                <a:gd name="connsiteY4" fmla="*/ 268893 h 433452"/>
                <a:gd name="connsiteX5" fmla="*/ 410590 w 711584"/>
                <a:gd name="connsiteY5" fmla="*/ 433452 h 433452"/>
                <a:gd name="connsiteX6" fmla="*/ 0 w 711584"/>
                <a:gd name="connsiteY6" fmla="*/ 218622 h 433452"/>
                <a:gd name="connsiteX7" fmla="*/ 190557 w 711584"/>
                <a:gd name="connsiteY7" fmla="*/ 0 h 433452"/>
                <a:gd name="connsiteX0" fmla="*/ 190557 w 711584"/>
                <a:gd name="connsiteY0" fmla="*/ 0 h 433452"/>
                <a:gd name="connsiteX1" fmla="*/ 689686 w 711584"/>
                <a:gd name="connsiteY1" fmla="*/ 0 h 433452"/>
                <a:gd name="connsiteX2" fmla="*/ 711584 w 711584"/>
                <a:gd name="connsiteY2" fmla="*/ 433452 h 433452"/>
                <a:gd name="connsiteX3" fmla="*/ 469654 w 711584"/>
                <a:gd name="connsiteY3" fmla="*/ 433452 h 433452"/>
                <a:gd name="connsiteX4" fmla="*/ 440122 w 711584"/>
                <a:gd name="connsiteY4" fmla="*/ 268893 h 433452"/>
                <a:gd name="connsiteX5" fmla="*/ 410590 w 711584"/>
                <a:gd name="connsiteY5" fmla="*/ 433452 h 433452"/>
                <a:gd name="connsiteX6" fmla="*/ 0 w 711584"/>
                <a:gd name="connsiteY6" fmla="*/ 218622 h 433452"/>
                <a:gd name="connsiteX7" fmla="*/ 190557 w 711584"/>
                <a:gd name="connsiteY7" fmla="*/ 0 h 433452"/>
                <a:gd name="connsiteX0" fmla="*/ 190557 w 711584"/>
                <a:gd name="connsiteY0" fmla="*/ 0 h 433452"/>
                <a:gd name="connsiteX1" fmla="*/ 689686 w 711584"/>
                <a:gd name="connsiteY1" fmla="*/ 0 h 433452"/>
                <a:gd name="connsiteX2" fmla="*/ 711584 w 711584"/>
                <a:gd name="connsiteY2" fmla="*/ 433452 h 433452"/>
                <a:gd name="connsiteX3" fmla="*/ 469654 w 711584"/>
                <a:gd name="connsiteY3" fmla="*/ 433452 h 433452"/>
                <a:gd name="connsiteX4" fmla="*/ 440122 w 711584"/>
                <a:gd name="connsiteY4" fmla="*/ 268893 h 433452"/>
                <a:gd name="connsiteX5" fmla="*/ 198561 w 711584"/>
                <a:gd name="connsiteY5" fmla="*/ 382727 h 433452"/>
                <a:gd name="connsiteX6" fmla="*/ 0 w 711584"/>
                <a:gd name="connsiteY6" fmla="*/ 218622 h 433452"/>
                <a:gd name="connsiteX7" fmla="*/ 190557 w 711584"/>
                <a:gd name="connsiteY7" fmla="*/ 0 h 43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1584" h="433452">
                  <a:moveTo>
                    <a:pt x="190557" y="0"/>
                  </a:moveTo>
                  <a:lnTo>
                    <a:pt x="689686" y="0"/>
                  </a:lnTo>
                  <a:lnTo>
                    <a:pt x="711584" y="433452"/>
                  </a:lnTo>
                  <a:lnTo>
                    <a:pt x="469654" y="433452"/>
                  </a:lnTo>
                  <a:lnTo>
                    <a:pt x="440122" y="268893"/>
                  </a:lnTo>
                  <a:lnTo>
                    <a:pt x="198561" y="382727"/>
                  </a:lnTo>
                  <a:lnTo>
                    <a:pt x="0" y="218622"/>
                  </a:lnTo>
                  <a:lnTo>
                    <a:pt x="190557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9B92F456-B2BA-4CFE-866B-B06FD6D864CB}"/>
                </a:ext>
              </a:extLst>
            </p:cNvPr>
            <p:cNvSpPr/>
            <p:nvPr/>
          </p:nvSpPr>
          <p:spPr bwMode="auto">
            <a:xfrm rot="4500000">
              <a:off x="7087754" y="7155123"/>
              <a:ext cx="1025731" cy="1208917"/>
            </a:xfrm>
            <a:custGeom>
              <a:avLst/>
              <a:gdLst>
                <a:gd name="connsiteX0" fmla="*/ 852 w 1025731"/>
                <a:gd name="connsiteY0" fmla="*/ 961919 h 1208917"/>
                <a:gd name="connsiteX1" fmla="*/ 10164 w 1025731"/>
                <a:gd name="connsiteY1" fmla="*/ 863727 h 1208917"/>
                <a:gd name="connsiteX2" fmla="*/ 27297 w 1025731"/>
                <a:gd name="connsiteY2" fmla="*/ 816186 h 1208917"/>
                <a:gd name="connsiteX3" fmla="*/ 37290 w 1025731"/>
                <a:gd name="connsiteY3" fmla="*/ 798561 h 1208917"/>
                <a:gd name="connsiteX4" fmla="*/ 18577 w 1025731"/>
                <a:gd name="connsiteY4" fmla="*/ 735892 h 1208917"/>
                <a:gd name="connsiteX5" fmla="*/ 10463 w 1025731"/>
                <a:gd name="connsiteY5" fmla="*/ 652700 h 1208917"/>
                <a:gd name="connsiteX6" fmla="*/ 425278 w 1025731"/>
                <a:gd name="connsiteY6" fmla="*/ 192282 h 1208917"/>
                <a:gd name="connsiteX7" fmla="*/ 450984 w 1025731"/>
                <a:gd name="connsiteY7" fmla="*/ 189938 h 1208917"/>
                <a:gd name="connsiteX8" fmla="*/ 472644 w 1025731"/>
                <a:gd name="connsiteY8" fmla="*/ 181673 h 1208917"/>
                <a:gd name="connsiteX9" fmla="*/ 719401 w 1025731"/>
                <a:gd name="connsiteY9" fmla="*/ 0 h 1208917"/>
                <a:gd name="connsiteX10" fmla="*/ 849519 w 1025731"/>
                <a:gd name="connsiteY10" fmla="*/ 187388 h 1208917"/>
                <a:gd name="connsiteX11" fmla="*/ 844058 w 1025731"/>
                <a:gd name="connsiteY11" fmla="*/ 195501 h 1208917"/>
                <a:gd name="connsiteX12" fmla="*/ 851714 w 1025731"/>
                <a:gd name="connsiteY12" fmla="*/ 193371 h 1208917"/>
                <a:gd name="connsiteX13" fmla="*/ 948261 w 1025731"/>
                <a:gd name="connsiteY13" fmla="*/ 158587 h 1208917"/>
                <a:gd name="connsiteX14" fmla="*/ 938663 w 1025731"/>
                <a:gd name="connsiteY14" fmla="*/ 280494 h 1208917"/>
                <a:gd name="connsiteX15" fmla="*/ 910456 w 1025731"/>
                <a:gd name="connsiteY15" fmla="*/ 307717 h 1208917"/>
                <a:gd name="connsiteX16" fmla="*/ 1025731 w 1025731"/>
                <a:gd name="connsiteY16" fmla="*/ 286645 h 1208917"/>
                <a:gd name="connsiteX17" fmla="*/ 647365 w 1025731"/>
                <a:gd name="connsiteY17" fmla="*/ 491055 h 1208917"/>
                <a:gd name="connsiteX18" fmla="*/ 576052 w 1025731"/>
                <a:gd name="connsiteY18" fmla="*/ 494221 h 1208917"/>
                <a:gd name="connsiteX19" fmla="*/ 572799 w 1025731"/>
                <a:gd name="connsiteY19" fmla="*/ 460202 h 1208917"/>
                <a:gd name="connsiteX20" fmla="*/ 350790 w 1025731"/>
                <a:gd name="connsiteY20" fmla="*/ 901708 h 1208917"/>
                <a:gd name="connsiteX21" fmla="*/ 458414 w 1025731"/>
                <a:gd name="connsiteY21" fmla="*/ 1086460 h 1208917"/>
                <a:gd name="connsiteX22" fmla="*/ 500246 w 1025731"/>
                <a:gd name="connsiteY22" fmla="*/ 1119955 h 1208917"/>
                <a:gd name="connsiteX23" fmla="*/ 425278 w 1025731"/>
                <a:gd name="connsiteY23" fmla="*/ 1113118 h 1208917"/>
                <a:gd name="connsiteX24" fmla="*/ 339486 w 1025731"/>
                <a:gd name="connsiteY24" fmla="*/ 1090068 h 1208917"/>
                <a:gd name="connsiteX25" fmla="*/ 290096 w 1025731"/>
                <a:gd name="connsiteY25" fmla="*/ 1067882 h 1208917"/>
                <a:gd name="connsiteX26" fmla="*/ 293803 w 1025731"/>
                <a:gd name="connsiteY26" fmla="*/ 1077378 h 1208917"/>
                <a:gd name="connsiteX27" fmla="*/ 391195 w 1025731"/>
                <a:gd name="connsiteY27" fmla="*/ 1207476 h 1208917"/>
                <a:gd name="connsiteX28" fmla="*/ 133862 w 1025731"/>
                <a:gd name="connsiteY28" fmla="*/ 1047777 h 1208917"/>
                <a:gd name="connsiteX29" fmla="*/ 114280 w 1025731"/>
                <a:gd name="connsiteY29" fmla="*/ 997111 h 1208917"/>
                <a:gd name="connsiteX30" fmla="*/ 116948 w 1025731"/>
                <a:gd name="connsiteY30" fmla="*/ 1065372 h 1208917"/>
                <a:gd name="connsiteX31" fmla="*/ 147308 w 1025731"/>
                <a:gd name="connsiteY31" fmla="*/ 1159147 h 1208917"/>
                <a:gd name="connsiteX32" fmla="*/ 852 w 1025731"/>
                <a:gd name="connsiteY32" fmla="*/ 961919 h 12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25731" h="1208917">
                  <a:moveTo>
                    <a:pt x="852" y="961919"/>
                  </a:moveTo>
                  <a:cubicBezTo>
                    <a:pt x="-1624" y="930309"/>
                    <a:pt x="1235" y="897050"/>
                    <a:pt x="10164" y="863727"/>
                  </a:cubicBezTo>
                  <a:cubicBezTo>
                    <a:pt x="14629" y="847066"/>
                    <a:pt x="20399" y="831177"/>
                    <a:pt x="27297" y="816186"/>
                  </a:cubicBezTo>
                  <a:lnTo>
                    <a:pt x="37290" y="798561"/>
                  </a:lnTo>
                  <a:lnTo>
                    <a:pt x="18577" y="735892"/>
                  </a:lnTo>
                  <a:cubicBezTo>
                    <a:pt x="13246" y="708890"/>
                    <a:pt x="10463" y="681089"/>
                    <a:pt x="10463" y="652700"/>
                  </a:cubicBezTo>
                  <a:cubicBezTo>
                    <a:pt x="10463" y="425590"/>
                    <a:pt x="188544" y="236105"/>
                    <a:pt x="425278" y="192282"/>
                  </a:cubicBezTo>
                  <a:lnTo>
                    <a:pt x="450984" y="189938"/>
                  </a:lnTo>
                  <a:lnTo>
                    <a:pt x="472644" y="181673"/>
                  </a:lnTo>
                  <a:cubicBezTo>
                    <a:pt x="585105" y="131406"/>
                    <a:pt x="670622" y="69411"/>
                    <a:pt x="719401" y="0"/>
                  </a:cubicBezTo>
                  <a:cubicBezTo>
                    <a:pt x="835062" y="50927"/>
                    <a:pt x="878434" y="121629"/>
                    <a:pt x="849519" y="187388"/>
                  </a:cubicBezTo>
                  <a:lnTo>
                    <a:pt x="844058" y="195501"/>
                  </a:lnTo>
                  <a:lnTo>
                    <a:pt x="851714" y="193371"/>
                  </a:lnTo>
                  <a:cubicBezTo>
                    <a:pt x="885260" y="182730"/>
                    <a:pt x="917515" y="171127"/>
                    <a:pt x="948261" y="158587"/>
                  </a:cubicBezTo>
                  <a:cubicBezTo>
                    <a:pt x="973662" y="200329"/>
                    <a:pt x="968442" y="242505"/>
                    <a:pt x="938663" y="280494"/>
                  </a:cubicBezTo>
                  <a:lnTo>
                    <a:pt x="910456" y="307717"/>
                  </a:lnTo>
                  <a:lnTo>
                    <a:pt x="1025731" y="286645"/>
                  </a:lnTo>
                  <a:cubicBezTo>
                    <a:pt x="1025731" y="387473"/>
                    <a:pt x="863298" y="471599"/>
                    <a:pt x="647365" y="491055"/>
                  </a:cubicBezTo>
                  <a:lnTo>
                    <a:pt x="576052" y="494221"/>
                  </a:lnTo>
                  <a:lnTo>
                    <a:pt x="572799" y="460202"/>
                  </a:lnTo>
                  <a:cubicBezTo>
                    <a:pt x="397442" y="507189"/>
                    <a:pt x="298044" y="704858"/>
                    <a:pt x="350790" y="901708"/>
                  </a:cubicBezTo>
                  <a:cubicBezTo>
                    <a:pt x="370570" y="975526"/>
                    <a:pt x="408936" y="1038747"/>
                    <a:pt x="458414" y="1086460"/>
                  </a:cubicBezTo>
                  <a:lnTo>
                    <a:pt x="500246" y="1119955"/>
                  </a:lnTo>
                  <a:lnTo>
                    <a:pt x="425278" y="1113118"/>
                  </a:lnTo>
                  <a:cubicBezTo>
                    <a:pt x="395686" y="1107640"/>
                    <a:pt x="367011" y="1099887"/>
                    <a:pt x="339486" y="1090068"/>
                  </a:cubicBezTo>
                  <a:lnTo>
                    <a:pt x="290096" y="1067882"/>
                  </a:lnTo>
                  <a:lnTo>
                    <a:pt x="293803" y="1077378"/>
                  </a:lnTo>
                  <a:cubicBezTo>
                    <a:pt x="318525" y="1127301"/>
                    <a:pt x="351501" y="1171701"/>
                    <a:pt x="391195" y="1207476"/>
                  </a:cubicBezTo>
                  <a:cubicBezTo>
                    <a:pt x="285205" y="1219702"/>
                    <a:pt x="185376" y="1153127"/>
                    <a:pt x="133862" y="1047777"/>
                  </a:cubicBezTo>
                  <a:lnTo>
                    <a:pt x="114280" y="997111"/>
                  </a:lnTo>
                  <a:lnTo>
                    <a:pt x="116948" y="1065372"/>
                  </a:lnTo>
                  <a:cubicBezTo>
                    <a:pt x="122705" y="1098375"/>
                    <a:pt x="132858" y="1130027"/>
                    <a:pt x="147308" y="1159147"/>
                  </a:cubicBezTo>
                  <a:cubicBezTo>
                    <a:pt x="63715" y="1136748"/>
                    <a:pt x="8278" y="1056750"/>
                    <a:pt x="852" y="96191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2C714B3-D2C4-402D-BB7F-0BA8332609B4}"/>
                </a:ext>
              </a:extLst>
            </p:cNvPr>
            <p:cNvSpPr/>
            <p:nvPr/>
          </p:nvSpPr>
          <p:spPr bwMode="auto">
            <a:xfrm rot="20700000">
              <a:off x="7707110" y="7731256"/>
              <a:ext cx="185854" cy="281538"/>
            </a:xfrm>
            <a:custGeom>
              <a:avLst/>
              <a:gdLst>
                <a:gd name="connsiteX0" fmla="*/ 65683 w 185854"/>
                <a:gd name="connsiteY0" fmla="*/ 0 h 281538"/>
                <a:gd name="connsiteX1" fmla="*/ 185854 w 185854"/>
                <a:gd name="connsiteY1" fmla="*/ 140769 h 281538"/>
                <a:gd name="connsiteX2" fmla="*/ 65683 w 185854"/>
                <a:gd name="connsiteY2" fmla="*/ 281538 h 281538"/>
                <a:gd name="connsiteX3" fmla="*/ 29956 w 185854"/>
                <a:gd name="connsiteY3" fmla="*/ 273089 h 281538"/>
                <a:gd name="connsiteX4" fmla="*/ 16397 w 185854"/>
                <a:gd name="connsiteY4" fmla="*/ 216354 h 281538"/>
                <a:gd name="connsiteX5" fmla="*/ 0 w 185854"/>
                <a:gd name="connsiteY5" fmla="*/ 31903 h 281538"/>
                <a:gd name="connsiteX6" fmla="*/ 489 w 185854"/>
                <a:gd name="connsiteY6" fmla="*/ 25608 h 281538"/>
                <a:gd name="connsiteX7" fmla="*/ 18907 w 185854"/>
                <a:gd name="connsiteY7" fmla="*/ 11062 h 281538"/>
                <a:gd name="connsiteX8" fmla="*/ 65683 w 185854"/>
                <a:gd name="connsiteY8" fmla="*/ 0 h 281538"/>
                <a:gd name="connsiteX0" fmla="*/ 16397 w 185854"/>
                <a:gd name="connsiteY0" fmla="*/ 216354 h 307794"/>
                <a:gd name="connsiteX1" fmla="*/ 0 w 185854"/>
                <a:gd name="connsiteY1" fmla="*/ 31903 h 307794"/>
                <a:gd name="connsiteX2" fmla="*/ 489 w 185854"/>
                <a:gd name="connsiteY2" fmla="*/ 25608 h 307794"/>
                <a:gd name="connsiteX3" fmla="*/ 18907 w 185854"/>
                <a:gd name="connsiteY3" fmla="*/ 11062 h 307794"/>
                <a:gd name="connsiteX4" fmla="*/ 65683 w 185854"/>
                <a:gd name="connsiteY4" fmla="*/ 0 h 307794"/>
                <a:gd name="connsiteX5" fmla="*/ 185854 w 185854"/>
                <a:gd name="connsiteY5" fmla="*/ 140769 h 307794"/>
                <a:gd name="connsiteX6" fmla="*/ 65683 w 185854"/>
                <a:gd name="connsiteY6" fmla="*/ 281538 h 307794"/>
                <a:gd name="connsiteX7" fmla="*/ 29956 w 185854"/>
                <a:gd name="connsiteY7" fmla="*/ 273089 h 307794"/>
                <a:gd name="connsiteX8" fmla="*/ 107837 w 185854"/>
                <a:gd name="connsiteY8" fmla="*/ 307794 h 307794"/>
                <a:gd name="connsiteX0" fmla="*/ 16397 w 185854"/>
                <a:gd name="connsiteY0" fmla="*/ 216354 h 281538"/>
                <a:gd name="connsiteX1" fmla="*/ 0 w 185854"/>
                <a:gd name="connsiteY1" fmla="*/ 31903 h 281538"/>
                <a:gd name="connsiteX2" fmla="*/ 489 w 185854"/>
                <a:gd name="connsiteY2" fmla="*/ 25608 h 281538"/>
                <a:gd name="connsiteX3" fmla="*/ 18907 w 185854"/>
                <a:gd name="connsiteY3" fmla="*/ 11062 h 281538"/>
                <a:gd name="connsiteX4" fmla="*/ 65683 w 185854"/>
                <a:gd name="connsiteY4" fmla="*/ 0 h 281538"/>
                <a:gd name="connsiteX5" fmla="*/ 185854 w 185854"/>
                <a:gd name="connsiteY5" fmla="*/ 140769 h 281538"/>
                <a:gd name="connsiteX6" fmla="*/ 65683 w 185854"/>
                <a:gd name="connsiteY6" fmla="*/ 281538 h 281538"/>
                <a:gd name="connsiteX7" fmla="*/ 29956 w 185854"/>
                <a:gd name="connsiteY7" fmla="*/ 273089 h 281538"/>
                <a:gd name="connsiteX0" fmla="*/ 0 w 185854"/>
                <a:gd name="connsiteY0" fmla="*/ 31903 h 281538"/>
                <a:gd name="connsiteX1" fmla="*/ 489 w 185854"/>
                <a:gd name="connsiteY1" fmla="*/ 25608 h 281538"/>
                <a:gd name="connsiteX2" fmla="*/ 18907 w 185854"/>
                <a:gd name="connsiteY2" fmla="*/ 11062 h 281538"/>
                <a:gd name="connsiteX3" fmla="*/ 65683 w 185854"/>
                <a:gd name="connsiteY3" fmla="*/ 0 h 281538"/>
                <a:gd name="connsiteX4" fmla="*/ 185854 w 185854"/>
                <a:gd name="connsiteY4" fmla="*/ 140769 h 281538"/>
                <a:gd name="connsiteX5" fmla="*/ 65683 w 185854"/>
                <a:gd name="connsiteY5" fmla="*/ 281538 h 281538"/>
                <a:gd name="connsiteX6" fmla="*/ 29956 w 185854"/>
                <a:gd name="connsiteY6" fmla="*/ 273089 h 28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854" h="281538">
                  <a:moveTo>
                    <a:pt x="0" y="31903"/>
                  </a:moveTo>
                  <a:lnTo>
                    <a:pt x="489" y="25608"/>
                  </a:lnTo>
                  <a:lnTo>
                    <a:pt x="18907" y="11062"/>
                  </a:lnTo>
                  <a:cubicBezTo>
                    <a:pt x="33284" y="3939"/>
                    <a:pt x="49091" y="0"/>
                    <a:pt x="65683" y="0"/>
                  </a:cubicBezTo>
                  <a:cubicBezTo>
                    <a:pt x="132052" y="0"/>
                    <a:pt x="185854" y="63024"/>
                    <a:pt x="185854" y="140769"/>
                  </a:cubicBezTo>
                  <a:cubicBezTo>
                    <a:pt x="185854" y="218514"/>
                    <a:pt x="132052" y="281538"/>
                    <a:pt x="65683" y="281538"/>
                  </a:cubicBezTo>
                  <a:lnTo>
                    <a:pt x="29956" y="273089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E7DF76AC-6818-4FF5-AC6C-C4DC4E0D11F0}"/>
                </a:ext>
              </a:extLst>
            </p:cNvPr>
            <p:cNvSpPr/>
            <p:nvPr/>
          </p:nvSpPr>
          <p:spPr bwMode="auto">
            <a:xfrm rot="9900000">
              <a:off x="7630351" y="7608560"/>
              <a:ext cx="143533" cy="350618"/>
            </a:xfrm>
            <a:custGeom>
              <a:avLst/>
              <a:gdLst>
                <a:gd name="connsiteX0" fmla="*/ 99905 w 110209"/>
                <a:gd name="connsiteY0" fmla="*/ 400213 h 400213"/>
                <a:gd name="connsiteX1" fmla="*/ 22774 w 110209"/>
                <a:gd name="connsiteY1" fmla="*/ 400213 h 400213"/>
                <a:gd name="connsiteX2" fmla="*/ 8661 w 110209"/>
                <a:gd name="connsiteY2" fmla="*/ 352077 h 400213"/>
                <a:gd name="connsiteX3" fmla="*/ 0 w 110209"/>
                <a:gd name="connsiteY3" fmla="*/ 253430 h 400213"/>
                <a:gd name="connsiteX4" fmla="*/ 110209 w 110209"/>
                <a:gd name="connsiteY4" fmla="*/ 0 h 400213"/>
                <a:gd name="connsiteX5" fmla="*/ 98065 w 110209"/>
                <a:gd name="connsiteY5" fmla="*/ 381171 h 400213"/>
                <a:gd name="connsiteX0" fmla="*/ 22774 w 114214"/>
                <a:gd name="connsiteY0" fmla="*/ 400213 h 491653"/>
                <a:gd name="connsiteX1" fmla="*/ 8661 w 114214"/>
                <a:gd name="connsiteY1" fmla="*/ 352077 h 491653"/>
                <a:gd name="connsiteX2" fmla="*/ 0 w 114214"/>
                <a:gd name="connsiteY2" fmla="*/ 253430 h 491653"/>
                <a:gd name="connsiteX3" fmla="*/ 110209 w 114214"/>
                <a:gd name="connsiteY3" fmla="*/ 0 h 491653"/>
                <a:gd name="connsiteX4" fmla="*/ 98065 w 114214"/>
                <a:gd name="connsiteY4" fmla="*/ 381171 h 491653"/>
                <a:gd name="connsiteX5" fmla="*/ 99905 w 114214"/>
                <a:gd name="connsiteY5" fmla="*/ 400213 h 491653"/>
                <a:gd name="connsiteX6" fmla="*/ 114214 w 114214"/>
                <a:gd name="connsiteY6" fmla="*/ 491653 h 491653"/>
                <a:gd name="connsiteX0" fmla="*/ 22774 w 110209"/>
                <a:gd name="connsiteY0" fmla="*/ 400213 h 400213"/>
                <a:gd name="connsiteX1" fmla="*/ 8661 w 110209"/>
                <a:gd name="connsiteY1" fmla="*/ 352077 h 400213"/>
                <a:gd name="connsiteX2" fmla="*/ 0 w 110209"/>
                <a:gd name="connsiteY2" fmla="*/ 253430 h 400213"/>
                <a:gd name="connsiteX3" fmla="*/ 110209 w 110209"/>
                <a:gd name="connsiteY3" fmla="*/ 0 h 400213"/>
                <a:gd name="connsiteX4" fmla="*/ 98065 w 110209"/>
                <a:gd name="connsiteY4" fmla="*/ 381171 h 400213"/>
                <a:gd name="connsiteX5" fmla="*/ 99905 w 110209"/>
                <a:gd name="connsiteY5" fmla="*/ 400213 h 400213"/>
                <a:gd name="connsiteX0" fmla="*/ 22774 w 110209"/>
                <a:gd name="connsiteY0" fmla="*/ 400213 h 400213"/>
                <a:gd name="connsiteX1" fmla="*/ 8661 w 110209"/>
                <a:gd name="connsiteY1" fmla="*/ 352077 h 400213"/>
                <a:gd name="connsiteX2" fmla="*/ 0 w 110209"/>
                <a:gd name="connsiteY2" fmla="*/ 253430 h 400213"/>
                <a:gd name="connsiteX3" fmla="*/ 110209 w 110209"/>
                <a:gd name="connsiteY3" fmla="*/ 0 h 400213"/>
                <a:gd name="connsiteX4" fmla="*/ 98065 w 110209"/>
                <a:gd name="connsiteY4" fmla="*/ 381171 h 400213"/>
                <a:gd name="connsiteX0" fmla="*/ 8661 w 110209"/>
                <a:gd name="connsiteY0" fmla="*/ 352077 h 381171"/>
                <a:gd name="connsiteX1" fmla="*/ 0 w 110209"/>
                <a:gd name="connsiteY1" fmla="*/ 253430 h 381171"/>
                <a:gd name="connsiteX2" fmla="*/ 110209 w 110209"/>
                <a:gd name="connsiteY2" fmla="*/ 0 h 381171"/>
                <a:gd name="connsiteX3" fmla="*/ 98065 w 110209"/>
                <a:gd name="connsiteY3" fmla="*/ 381171 h 381171"/>
                <a:gd name="connsiteX0" fmla="*/ 0 w 110209"/>
                <a:gd name="connsiteY0" fmla="*/ 253430 h 381171"/>
                <a:gd name="connsiteX1" fmla="*/ 110209 w 110209"/>
                <a:gd name="connsiteY1" fmla="*/ 0 h 381171"/>
                <a:gd name="connsiteX2" fmla="*/ 98065 w 110209"/>
                <a:gd name="connsiteY2" fmla="*/ 381171 h 381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209" h="381171">
                  <a:moveTo>
                    <a:pt x="0" y="253430"/>
                  </a:moveTo>
                  <a:cubicBezTo>
                    <a:pt x="0" y="113464"/>
                    <a:pt x="49342" y="0"/>
                    <a:pt x="110209" y="0"/>
                  </a:cubicBezTo>
                  <a:cubicBezTo>
                    <a:pt x="94017" y="123981"/>
                    <a:pt x="89970" y="254114"/>
                    <a:pt x="98065" y="381171"/>
                  </a:cubicBezTo>
                </a:path>
              </a:pathLst>
            </a:cu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6369FF2-3B95-494D-895A-A3A4B04F501B}"/>
                </a:ext>
              </a:extLst>
            </p:cNvPr>
            <p:cNvSpPr/>
            <p:nvPr/>
          </p:nvSpPr>
          <p:spPr bwMode="auto">
            <a:xfrm rot="2700000">
              <a:off x="7017745" y="9499447"/>
              <a:ext cx="267239" cy="119403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258934E-4079-4A8B-B109-203BEC2977B8}"/>
                </a:ext>
              </a:extLst>
            </p:cNvPr>
            <p:cNvSpPr/>
            <p:nvPr/>
          </p:nvSpPr>
          <p:spPr bwMode="auto">
            <a:xfrm rot="20700000">
              <a:off x="7105963" y="8267731"/>
              <a:ext cx="1345539" cy="622801"/>
            </a:xfrm>
            <a:custGeom>
              <a:avLst/>
              <a:gdLst>
                <a:gd name="connsiteX0" fmla="*/ 96223 w 1345539"/>
                <a:gd name="connsiteY0" fmla="*/ 0 h 622801"/>
                <a:gd name="connsiteX1" fmla="*/ 245812 w 1345539"/>
                <a:gd name="connsiteY1" fmla="*/ 149590 h 622801"/>
                <a:gd name="connsiteX2" fmla="*/ 487357 w 1345539"/>
                <a:gd name="connsiteY2" fmla="*/ 84868 h 622801"/>
                <a:gd name="connsiteX3" fmla="*/ 489551 w 1345539"/>
                <a:gd name="connsiteY3" fmla="*/ 82092 h 622801"/>
                <a:gd name="connsiteX4" fmla="*/ 560997 w 1345539"/>
                <a:gd name="connsiteY4" fmla="*/ 56851 h 622801"/>
                <a:gd name="connsiteX5" fmla="*/ 582706 w 1345539"/>
                <a:gd name="connsiteY5" fmla="*/ 56851 h 622801"/>
                <a:gd name="connsiteX6" fmla="*/ 608548 w 1345539"/>
                <a:gd name="connsiteY6" fmla="*/ 76910 h 622801"/>
                <a:gd name="connsiteX7" fmla="*/ 700619 w 1345539"/>
                <a:gd name="connsiteY7" fmla="*/ 98310 h 622801"/>
                <a:gd name="connsiteX8" fmla="*/ 792690 w 1345539"/>
                <a:gd name="connsiteY8" fmla="*/ 76910 h 622801"/>
                <a:gd name="connsiteX9" fmla="*/ 818532 w 1345539"/>
                <a:gd name="connsiteY9" fmla="*/ 56851 h 622801"/>
                <a:gd name="connsiteX10" fmla="*/ 850858 w 1345539"/>
                <a:gd name="connsiteY10" fmla="*/ 56851 h 622801"/>
                <a:gd name="connsiteX11" fmla="*/ 882364 w 1345539"/>
                <a:gd name="connsiteY11" fmla="*/ 62276 h 622801"/>
                <a:gd name="connsiteX12" fmla="*/ 1156904 w 1345539"/>
                <a:gd name="connsiteY12" fmla="*/ 62277 h 622801"/>
                <a:gd name="connsiteX13" fmla="*/ 1168711 w 1345539"/>
                <a:gd name="connsiteY13" fmla="*/ 64661 h 622801"/>
                <a:gd name="connsiteX14" fmla="*/ 1179271 w 1345539"/>
                <a:gd name="connsiteY14" fmla="*/ 65397 h 622801"/>
                <a:gd name="connsiteX15" fmla="*/ 1220586 w 1345539"/>
                <a:gd name="connsiteY15" fmla="*/ 97099 h 622801"/>
                <a:gd name="connsiteX16" fmla="*/ 1345539 w 1345539"/>
                <a:gd name="connsiteY16" fmla="*/ 313526 h 622801"/>
                <a:gd name="connsiteX17" fmla="*/ 1227691 w 1345539"/>
                <a:gd name="connsiteY17" fmla="*/ 381566 h 622801"/>
                <a:gd name="connsiteX18" fmla="*/ 1121915 w 1345539"/>
                <a:gd name="connsiteY18" fmla="*/ 198356 h 622801"/>
                <a:gd name="connsiteX19" fmla="*/ 951898 w 1345539"/>
                <a:gd name="connsiteY19" fmla="*/ 198356 h 622801"/>
                <a:gd name="connsiteX20" fmla="*/ 951898 w 1345539"/>
                <a:gd name="connsiteY20" fmla="*/ 622801 h 622801"/>
                <a:gd name="connsiteX21" fmla="*/ 459957 w 1345539"/>
                <a:gd name="connsiteY21" fmla="*/ 622801 h 622801"/>
                <a:gd name="connsiteX22" fmla="*/ 459957 w 1345539"/>
                <a:gd name="connsiteY22" fmla="*/ 233090 h 622801"/>
                <a:gd name="connsiteX23" fmla="*/ 247235 w 1345539"/>
                <a:gd name="connsiteY23" fmla="*/ 290088 h 622801"/>
                <a:gd name="connsiteX24" fmla="*/ 235218 w 1345539"/>
                <a:gd name="connsiteY24" fmla="*/ 290841 h 622801"/>
                <a:gd name="connsiteX25" fmla="*/ 224823 w 1345539"/>
                <a:gd name="connsiteY25" fmla="*/ 292864 h 622801"/>
                <a:gd name="connsiteX26" fmla="*/ 176711 w 1345539"/>
                <a:gd name="connsiteY26" fmla="*/ 272935 h 622801"/>
                <a:gd name="connsiteX27" fmla="*/ 0 w 1345539"/>
                <a:gd name="connsiteY27" fmla="*/ 96223 h 62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45539" h="622801">
                  <a:moveTo>
                    <a:pt x="96223" y="0"/>
                  </a:moveTo>
                  <a:lnTo>
                    <a:pt x="245812" y="149590"/>
                  </a:lnTo>
                  <a:lnTo>
                    <a:pt x="487357" y="84868"/>
                  </a:lnTo>
                  <a:lnTo>
                    <a:pt x="489551" y="82092"/>
                  </a:lnTo>
                  <a:cubicBezTo>
                    <a:pt x="507836" y="66497"/>
                    <a:pt x="533096" y="56851"/>
                    <a:pt x="560997" y="56851"/>
                  </a:cubicBezTo>
                  <a:lnTo>
                    <a:pt x="582706" y="56851"/>
                  </a:lnTo>
                  <a:lnTo>
                    <a:pt x="608548" y="76910"/>
                  </a:lnTo>
                  <a:cubicBezTo>
                    <a:pt x="636847" y="90691"/>
                    <a:pt x="667960" y="98310"/>
                    <a:pt x="700619" y="98310"/>
                  </a:cubicBezTo>
                  <a:cubicBezTo>
                    <a:pt x="733278" y="98310"/>
                    <a:pt x="764391" y="90691"/>
                    <a:pt x="792690" y="76910"/>
                  </a:cubicBezTo>
                  <a:lnTo>
                    <a:pt x="818532" y="56851"/>
                  </a:lnTo>
                  <a:lnTo>
                    <a:pt x="850858" y="56851"/>
                  </a:lnTo>
                  <a:lnTo>
                    <a:pt x="882364" y="62276"/>
                  </a:lnTo>
                  <a:lnTo>
                    <a:pt x="1156904" y="62277"/>
                  </a:lnTo>
                  <a:lnTo>
                    <a:pt x="1168711" y="64661"/>
                  </a:lnTo>
                  <a:lnTo>
                    <a:pt x="1179271" y="65397"/>
                  </a:lnTo>
                  <a:cubicBezTo>
                    <a:pt x="1196091" y="69904"/>
                    <a:pt x="1211192" y="80828"/>
                    <a:pt x="1220586" y="97099"/>
                  </a:cubicBezTo>
                  <a:cubicBezTo>
                    <a:pt x="1262237" y="169241"/>
                    <a:pt x="1303887" y="241384"/>
                    <a:pt x="1345539" y="313526"/>
                  </a:cubicBezTo>
                  <a:lnTo>
                    <a:pt x="1227691" y="381566"/>
                  </a:lnTo>
                  <a:lnTo>
                    <a:pt x="1121915" y="198356"/>
                  </a:lnTo>
                  <a:lnTo>
                    <a:pt x="951898" y="198356"/>
                  </a:lnTo>
                  <a:lnTo>
                    <a:pt x="951898" y="622801"/>
                  </a:lnTo>
                  <a:lnTo>
                    <a:pt x="459957" y="622801"/>
                  </a:lnTo>
                  <a:lnTo>
                    <a:pt x="459957" y="233090"/>
                  </a:lnTo>
                  <a:lnTo>
                    <a:pt x="247235" y="290088"/>
                  </a:lnTo>
                  <a:lnTo>
                    <a:pt x="235218" y="290841"/>
                  </a:lnTo>
                  <a:lnTo>
                    <a:pt x="224823" y="292864"/>
                  </a:lnTo>
                  <a:cubicBezTo>
                    <a:pt x="207410" y="292864"/>
                    <a:pt x="189997" y="286221"/>
                    <a:pt x="176711" y="272935"/>
                  </a:cubicBezTo>
                  <a:cubicBezTo>
                    <a:pt x="117807" y="214031"/>
                    <a:pt x="58905" y="155127"/>
                    <a:pt x="0" y="9622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740931A-6E8E-4796-A65E-F43472976542}"/>
                </a:ext>
              </a:extLst>
            </p:cNvPr>
            <p:cNvGrpSpPr/>
            <p:nvPr/>
          </p:nvGrpSpPr>
          <p:grpSpPr>
            <a:xfrm>
              <a:off x="6333975" y="8765356"/>
              <a:ext cx="671978" cy="680528"/>
              <a:chOff x="4532747" y="809677"/>
              <a:chExt cx="515980" cy="680528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9912D8B0-9021-407B-847E-B0E1C96EC4C4}"/>
                  </a:ext>
                </a:extLst>
              </p:cNvPr>
              <p:cNvSpPr/>
              <p:nvPr/>
            </p:nvSpPr>
            <p:spPr bwMode="auto">
              <a:xfrm>
                <a:off x="4532747" y="809677"/>
                <a:ext cx="515980" cy="680528"/>
              </a:xfrm>
              <a:prstGeom prst="ellipse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" name="五角形 75">
                <a:extLst>
                  <a:ext uri="{FF2B5EF4-FFF2-40B4-BE49-F238E27FC236}">
                    <a16:creationId xmlns:a16="http://schemas.microsoft.com/office/drawing/2014/main" id="{4805E421-47E1-4CF1-A74B-9283AD8B4C1A}"/>
                  </a:ext>
                </a:extLst>
              </p:cNvPr>
              <p:cNvSpPr/>
              <p:nvPr/>
            </p:nvSpPr>
            <p:spPr bwMode="auto">
              <a:xfrm>
                <a:off x="4683810" y="1007583"/>
                <a:ext cx="206151" cy="256674"/>
              </a:xfrm>
              <a:prstGeom prst="pentagon">
                <a:avLst/>
              </a:prstGeom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ABEA130-5817-4647-8867-141909CF2FF0}"/>
                  </a:ext>
                </a:extLst>
              </p:cNvPr>
              <p:cNvSpPr/>
              <p:nvPr/>
            </p:nvSpPr>
            <p:spPr bwMode="auto">
              <a:xfrm>
                <a:off x="4533568" y="809678"/>
                <a:ext cx="509091" cy="645465"/>
              </a:xfrm>
              <a:custGeom>
                <a:avLst/>
                <a:gdLst>
                  <a:gd name="connsiteX0" fmla="*/ 472723 w 509091"/>
                  <a:gd name="connsiteY0" fmla="*/ 521907 h 645465"/>
                  <a:gd name="connsiteX1" fmla="*/ 469183 w 509091"/>
                  <a:gd name="connsiteY1" fmla="*/ 530509 h 645465"/>
                  <a:gd name="connsiteX2" fmla="*/ 399498 w 509091"/>
                  <a:gd name="connsiteY2" fmla="*/ 622417 h 645465"/>
                  <a:gd name="connsiteX3" fmla="*/ 397976 w 509091"/>
                  <a:gd name="connsiteY3" fmla="*/ 623506 h 645465"/>
                  <a:gd name="connsiteX4" fmla="*/ 378589 w 509091"/>
                  <a:gd name="connsiteY4" fmla="*/ 530664 h 645465"/>
                  <a:gd name="connsiteX5" fmla="*/ 145250 w 509091"/>
                  <a:gd name="connsiteY5" fmla="*/ 521212 h 645465"/>
                  <a:gd name="connsiteX6" fmla="*/ 143204 w 509091"/>
                  <a:gd name="connsiteY6" fmla="*/ 645465 h 645465"/>
                  <a:gd name="connsiteX7" fmla="*/ 111009 w 509091"/>
                  <a:gd name="connsiteY7" fmla="*/ 622417 h 645465"/>
                  <a:gd name="connsiteX8" fmla="*/ 72827 w 509091"/>
                  <a:gd name="connsiteY8" fmla="*/ 580867 h 645465"/>
                  <a:gd name="connsiteX9" fmla="*/ 41782 w 509091"/>
                  <a:gd name="connsiteY9" fmla="*/ 531242 h 645465"/>
                  <a:gd name="connsiteX10" fmla="*/ 475661 w 509091"/>
                  <a:gd name="connsiteY10" fmla="*/ 165761 h 645465"/>
                  <a:gd name="connsiteX11" fmla="*/ 492969 w 509091"/>
                  <a:gd name="connsiteY11" fmla="*/ 207818 h 645465"/>
                  <a:gd name="connsiteX12" fmla="*/ 508002 w 509091"/>
                  <a:gd name="connsiteY12" fmla="*/ 271689 h 645465"/>
                  <a:gd name="connsiteX13" fmla="*/ 509091 w 509091"/>
                  <a:gd name="connsiteY13" fmla="*/ 285935 h 645465"/>
                  <a:gd name="connsiteX14" fmla="*/ 440745 w 509091"/>
                  <a:gd name="connsiteY14" fmla="*/ 271707 h 645465"/>
                  <a:gd name="connsiteX15" fmla="*/ 37480 w 509091"/>
                  <a:gd name="connsiteY15" fmla="*/ 159360 h 645465"/>
                  <a:gd name="connsiteX16" fmla="*/ 79821 w 509091"/>
                  <a:gd name="connsiteY16" fmla="*/ 287841 h 645465"/>
                  <a:gd name="connsiteX17" fmla="*/ 0 w 509091"/>
                  <a:gd name="connsiteY17" fmla="*/ 304458 h 645465"/>
                  <a:gd name="connsiteX18" fmla="*/ 2505 w 509091"/>
                  <a:gd name="connsiteY18" fmla="*/ 271689 h 645465"/>
                  <a:gd name="connsiteX19" fmla="*/ 17537 w 509091"/>
                  <a:gd name="connsiteY19" fmla="*/ 207818 h 645465"/>
                  <a:gd name="connsiteX20" fmla="*/ 255253 w 509091"/>
                  <a:gd name="connsiteY20" fmla="*/ 0 h 645465"/>
                  <a:gd name="connsiteX21" fmla="*/ 307247 w 509091"/>
                  <a:gd name="connsiteY21" fmla="*/ 6913 h 645465"/>
                  <a:gd name="connsiteX22" fmla="*/ 327741 w 509091"/>
                  <a:gd name="connsiteY22" fmla="*/ 15303 h 645465"/>
                  <a:gd name="connsiteX23" fmla="*/ 255335 w 509091"/>
                  <a:gd name="connsiteY23" fmla="*/ 96398 h 645465"/>
                  <a:gd name="connsiteX24" fmla="*/ 182886 w 509091"/>
                  <a:gd name="connsiteY24" fmla="*/ 15254 h 645465"/>
                  <a:gd name="connsiteX25" fmla="*/ 203259 w 509091"/>
                  <a:gd name="connsiteY25" fmla="*/ 6913 h 645465"/>
                  <a:gd name="connsiteX26" fmla="*/ 255253 w 509091"/>
                  <a:gd name="connsiteY26" fmla="*/ 0 h 645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9091" h="645465">
                    <a:moveTo>
                      <a:pt x="472723" y="521907"/>
                    </a:moveTo>
                    <a:lnTo>
                      <a:pt x="469183" y="530509"/>
                    </a:lnTo>
                    <a:cubicBezTo>
                      <a:pt x="450638" y="566714"/>
                      <a:pt x="426948" y="597957"/>
                      <a:pt x="399498" y="622417"/>
                    </a:cubicBezTo>
                    <a:lnTo>
                      <a:pt x="397976" y="623506"/>
                    </a:lnTo>
                    <a:lnTo>
                      <a:pt x="378589" y="530664"/>
                    </a:lnTo>
                    <a:close/>
                    <a:moveTo>
                      <a:pt x="145250" y="521212"/>
                    </a:moveTo>
                    <a:lnTo>
                      <a:pt x="143204" y="645465"/>
                    </a:lnTo>
                    <a:lnTo>
                      <a:pt x="111009" y="622417"/>
                    </a:lnTo>
                    <a:cubicBezTo>
                      <a:pt x="97283" y="610187"/>
                      <a:pt x="84499" y="596261"/>
                      <a:pt x="72827" y="580867"/>
                    </a:cubicBezTo>
                    <a:lnTo>
                      <a:pt x="41782" y="531242"/>
                    </a:lnTo>
                    <a:close/>
                    <a:moveTo>
                      <a:pt x="475661" y="165761"/>
                    </a:moveTo>
                    <a:lnTo>
                      <a:pt x="492969" y="207818"/>
                    </a:lnTo>
                    <a:cubicBezTo>
                      <a:pt x="499497" y="228172"/>
                      <a:pt x="504565" y="249539"/>
                      <a:pt x="508002" y="271689"/>
                    </a:cubicBezTo>
                    <a:lnTo>
                      <a:pt x="509091" y="285935"/>
                    </a:lnTo>
                    <a:lnTo>
                      <a:pt x="440745" y="271707"/>
                    </a:lnTo>
                    <a:close/>
                    <a:moveTo>
                      <a:pt x="37480" y="159360"/>
                    </a:moveTo>
                    <a:lnTo>
                      <a:pt x="79821" y="287841"/>
                    </a:lnTo>
                    <a:lnTo>
                      <a:pt x="0" y="304458"/>
                    </a:lnTo>
                    <a:lnTo>
                      <a:pt x="2505" y="271689"/>
                    </a:lnTo>
                    <a:cubicBezTo>
                      <a:pt x="5941" y="249539"/>
                      <a:pt x="11010" y="228172"/>
                      <a:pt x="17537" y="207818"/>
                    </a:cubicBezTo>
                    <a:close/>
                    <a:moveTo>
                      <a:pt x="255253" y="0"/>
                    </a:moveTo>
                    <a:cubicBezTo>
                      <a:pt x="273064" y="0"/>
                      <a:pt x="290453" y="2381"/>
                      <a:pt x="307247" y="6913"/>
                    </a:cubicBezTo>
                    <a:lnTo>
                      <a:pt x="327741" y="15303"/>
                    </a:lnTo>
                    <a:lnTo>
                      <a:pt x="255335" y="96398"/>
                    </a:lnTo>
                    <a:lnTo>
                      <a:pt x="182886" y="15254"/>
                    </a:lnTo>
                    <a:lnTo>
                      <a:pt x="203259" y="6913"/>
                    </a:lnTo>
                    <a:cubicBezTo>
                      <a:pt x="220054" y="2381"/>
                      <a:pt x="237443" y="0"/>
                      <a:pt x="25525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4" name="アーチ 73">
              <a:extLst>
                <a:ext uri="{FF2B5EF4-FFF2-40B4-BE49-F238E27FC236}">
                  <a16:creationId xmlns:a16="http://schemas.microsoft.com/office/drawing/2014/main" id="{39A1D7FA-0CDB-4CD3-9CC3-C6BCEEB47E3E}"/>
                </a:ext>
              </a:extLst>
            </p:cNvPr>
            <p:cNvSpPr/>
            <p:nvPr/>
          </p:nvSpPr>
          <p:spPr bwMode="auto">
            <a:xfrm>
              <a:off x="7247012" y="7791636"/>
              <a:ext cx="199113" cy="199113"/>
            </a:xfrm>
            <a:prstGeom prst="blockArc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8B91BA98-3DE3-4A1B-BE63-B380BBD6ACA3}"/>
              </a:ext>
            </a:extLst>
          </p:cNvPr>
          <p:cNvGrpSpPr/>
          <p:nvPr/>
        </p:nvGrpSpPr>
        <p:grpSpPr>
          <a:xfrm>
            <a:off x="5279737" y="1665557"/>
            <a:ext cx="1697900" cy="452970"/>
            <a:chOff x="2190750" y="1964055"/>
            <a:chExt cx="5491163" cy="1464945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88749D1-A62A-415D-B762-6687493161C7}"/>
                </a:ext>
              </a:extLst>
            </p:cNvPr>
            <p:cNvGrpSpPr/>
            <p:nvPr/>
          </p:nvGrpSpPr>
          <p:grpSpPr>
            <a:xfrm>
              <a:off x="2190750" y="2228850"/>
              <a:ext cx="5491163" cy="1200150"/>
              <a:chOff x="2147888" y="2228850"/>
              <a:chExt cx="5534025" cy="1200150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B0218305-67EE-4971-9BB2-49CC82EFBDD5}"/>
                  </a:ext>
                </a:extLst>
              </p:cNvPr>
              <p:cNvSpPr/>
              <p:nvPr/>
            </p:nvSpPr>
            <p:spPr>
              <a:xfrm>
                <a:off x="2147888" y="2228850"/>
                <a:ext cx="5534025" cy="1200150"/>
              </a:xfrm>
              <a:custGeom>
                <a:avLst/>
                <a:gdLst>
                  <a:gd name="connsiteX0" fmla="*/ 5534025 w 5534025"/>
                  <a:gd name="connsiteY0" fmla="*/ 1200150 h 1200150"/>
                  <a:gd name="connsiteX1" fmla="*/ 5381625 w 5534025"/>
                  <a:gd name="connsiteY1" fmla="*/ 1066800 h 1200150"/>
                  <a:gd name="connsiteX2" fmla="*/ 5167312 w 5534025"/>
                  <a:gd name="connsiteY2" fmla="*/ 990600 h 1200150"/>
                  <a:gd name="connsiteX3" fmla="*/ 4848225 w 5534025"/>
                  <a:gd name="connsiteY3" fmla="*/ 795338 h 1200150"/>
                  <a:gd name="connsiteX4" fmla="*/ 4548187 w 5534025"/>
                  <a:gd name="connsiteY4" fmla="*/ 752475 h 1200150"/>
                  <a:gd name="connsiteX5" fmla="*/ 4333875 w 5534025"/>
                  <a:gd name="connsiteY5" fmla="*/ 738188 h 1200150"/>
                  <a:gd name="connsiteX6" fmla="*/ 3690937 w 5534025"/>
                  <a:gd name="connsiteY6" fmla="*/ 452438 h 1200150"/>
                  <a:gd name="connsiteX7" fmla="*/ 3319462 w 5534025"/>
                  <a:gd name="connsiteY7" fmla="*/ 242888 h 1200150"/>
                  <a:gd name="connsiteX8" fmla="*/ 2981325 w 5534025"/>
                  <a:gd name="connsiteY8" fmla="*/ 9525 h 1200150"/>
                  <a:gd name="connsiteX9" fmla="*/ 2900362 w 5534025"/>
                  <a:gd name="connsiteY9" fmla="*/ 0 h 1200150"/>
                  <a:gd name="connsiteX10" fmla="*/ 2833687 w 5534025"/>
                  <a:gd name="connsiteY10" fmla="*/ 9525 h 1200150"/>
                  <a:gd name="connsiteX11" fmla="*/ 2743200 w 5534025"/>
                  <a:gd name="connsiteY11" fmla="*/ 14288 h 1200150"/>
                  <a:gd name="connsiteX12" fmla="*/ 2638425 w 5534025"/>
                  <a:gd name="connsiteY12" fmla="*/ 14288 h 1200150"/>
                  <a:gd name="connsiteX13" fmla="*/ 2576512 w 5534025"/>
                  <a:gd name="connsiteY13" fmla="*/ 19050 h 1200150"/>
                  <a:gd name="connsiteX14" fmla="*/ 2500312 w 5534025"/>
                  <a:gd name="connsiteY14" fmla="*/ 57150 h 1200150"/>
                  <a:gd name="connsiteX15" fmla="*/ 2295525 w 5534025"/>
                  <a:gd name="connsiteY15" fmla="*/ 195263 h 1200150"/>
                  <a:gd name="connsiteX16" fmla="*/ 2109787 w 5534025"/>
                  <a:gd name="connsiteY16" fmla="*/ 333375 h 1200150"/>
                  <a:gd name="connsiteX17" fmla="*/ 1824037 w 5534025"/>
                  <a:gd name="connsiteY17" fmla="*/ 438150 h 1200150"/>
                  <a:gd name="connsiteX18" fmla="*/ 1704975 w 5534025"/>
                  <a:gd name="connsiteY18" fmla="*/ 509588 h 1200150"/>
                  <a:gd name="connsiteX19" fmla="*/ 1462087 w 5534025"/>
                  <a:gd name="connsiteY19" fmla="*/ 566738 h 1200150"/>
                  <a:gd name="connsiteX20" fmla="*/ 1352550 w 5534025"/>
                  <a:gd name="connsiteY20" fmla="*/ 604838 h 1200150"/>
                  <a:gd name="connsiteX21" fmla="*/ 1176337 w 5534025"/>
                  <a:gd name="connsiteY21" fmla="*/ 652463 h 1200150"/>
                  <a:gd name="connsiteX22" fmla="*/ 957262 w 5534025"/>
                  <a:gd name="connsiteY22" fmla="*/ 762000 h 1200150"/>
                  <a:gd name="connsiteX23" fmla="*/ 661987 w 5534025"/>
                  <a:gd name="connsiteY23" fmla="*/ 933450 h 1200150"/>
                  <a:gd name="connsiteX24" fmla="*/ 452437 w 5534025"/>
                  <a:gd name="connsiteY24" fmla="*/ 1095375 h 1200150"/>
                  <a:gd name="connsiteX25" fmla="*/ 0 w 5534025"/>
                  <a:gd name="connsiteY25" fmla="*/ 1200150 h 120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34025" h="1200150">
                    <a:moveTo>
                      <a:pt x="5534025" y="1200150"/>
                    </a:moveTo>
                    <a:lnTo>
                      <a:pt x="5381625" y="1066800"/>
                    </a:lnTo>
                    <a:lnTo>
                      <a:pt x="5167312" y="990600"/>
                    </a:lnTo>
                    <a:lnTo>
                      <a:pt x="4848225" y="795338"/>
                    </a:lnTo>
                    <a:lnTo>
                      <a:pt x="4548187" y="752475"/>
                    </a:lnTo>
                    <a:lnTo>
                      <a:pt x="4333875" y="738188"/>
                    </a:lnTo>
                    <a:lnTo>
                      <a:pt x="3690937" y="452438"/>
                    </a:lnTo>
                    <a:lnTo>
                      <a:pt x="3319462" y="242888"/>
                    </a:lnTo>
                    <a:lnTo>
                      <a:pt x="2981325" y="9525"/>
                    </a:lnTo>
                    <a:lnTo>
                      <a:pt x="2900362" y="0"/>
                    </a:lnTo>
                    <a:lnTo>
                      <a:pt x="2833687" y="9525"/>
                    </a:lnTo>
                    <a:lnTo>
                      <a:pt x="2743200" y="14288"/>
                    </a:lnTo>
                    <a:lnTo>
                      <a:pt x="2638425" y="14288"/>
                    </a:lnTo>
                    <a:lnTo>
                      <a:pt x="2576512" y="19050"/>
                    </a:lnTo>
                    <a:lnTo>
                      <a:pt x="2500312" y="57150"/>
                    </a:lnTo>
                    <a:lnTo>
                      <a:pt x="2295525" y="195263"/>
                    </a:lnTo>
                    <a:lnTo>
                      <a:pt x="2109787" y="333375"/>
                    </a:lnTo>
                    <a:lnTo>
                      <a:pt x="1824037" y="438150"/>
                    </a:lnTo>
                    <a:lnTo>
                      <a:pt x="1704975" y="509588"/>
                    </a:lnTo>
                    <a:lnTo>
                      <a:pt x="1462087" y="566738"/>
                    </a:lnTo>
                    <a:lnTo>
                      <a:pt x="1352550" y="604838"/>
                    </a:lnTo>
                    <a:lnTo>
                      <a:pt x="1176337" y="652463"/>
                    </a:lnTo>
                    <a:lnTo>
                      <a:pt x="957262" y="762000"/>
                    </a:lnTo>
                    <a:lnTo>
                      <a:pt x="661987" y="933450"/>
                    </a:lnTo>
                    <a:lnTo>
                      <a:pt x="452437" y="1095375"/>
                    </a:lnTo>
                    <a:lnTo>
                      <a:pt x="0" y="1200150"/>
                    </a:lnTo>
                  </a:path>
                </a:pathLst>
              </a:custGeom>
              <a:gradFill>
                <a:gsLst>
                  <a:gs pos="100000">
                    <a:srgbClr val="003300"/>
                  </a:gs>
                  <a:gs pos="0">
                    <a:srgbClr val="002060"/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52E6A9A-B204-47A3-B4B3-558A65363ED0}"/>
                  </a:ext>
                </a:extLst>
              </p:cNvPr>
              <p:cNvSpPr/>
              <p:nvPr/>
            </p:nvSpPr>
            <p:spPr>
              <a:xfrm>
                <a:off x="4024786" y="2228850"/>
                <a:ext cx="1747364" cy="552450"/>
              </a:xfrm>
              <a:custGeom>
                <a:avLst/>
                <a:gdLst>
                  <a:gd name="connsiteX0" fmla="*/ 1023464 w 1747364"/>
                  <a:gd name="connsiteY0" fmla="*/ 0 h 552450"/>
                  <a:gd name="connsiteX1" fmla="*/ 1104427 w 1747364"/>
                  <a:gd name="connsiteY1" fmla="*/ 9525 h 552450"/>
                  <a:gd name="connsiteX2" fmla="*/ 1442564 w 1747364"/>
                  <a:gd name="connsiteY2" fmla="*/ 242888 h 552450"/>
                  <a:gd name="connsiteX3" fmla="*/ 1713169 w 1747364"/>
                  <a:gd name="connsiteY3" fmla="*/ 395537 h 552450"/>
                  <a:gd name="connsiteX4" fmla="*/ 1572739 w 1747364"/>
                  <a:gd name="connsiteY4" fmla="*/ 377825 h 552450"/>
                  <a:gd name="connsiteX5" fmla="*/ 1604489 w 1747364"/>
                  <a:gd name="connsiteY5" fmla="*/ 419100 h 552450"/>
                  <a:gd name="connsiteX6" fmla="*/ 1747364 w 1747364"/>
                  <a:gd name="connsiteY6" fmla="*/ 498475 h 552450"/>
                  <a:gd name="connsiteX7" fmla="*/ 1594964 w 1747364"/>
                  <a:gd name="connsiteY7" fmla="*/ 466725 h 552450"/>
                  <a:gd name="connsiteX8" fmla="*/ 1483839 w 1747364"/>
                  <a:gd name="connsiteY8" fmla="*/ 352425 h 552450"/>
                  <a:gd name="connsiteX9" fmla="*/ 1340964 w 1747364"/>
                  <a:gd name="connsiteY9" fmla="*/ 320675 h 552450"/>
                  <a:gd name="connsiteX10" fmla="*/ 1382239 w 1747364"/>
                  <a:gd name="connsiteY10" fmla="*/ 374650 h 552450"/>
                  <a:gd name="connsiteX11" fmla="*/ 1487014 w 1747364"/>
                  <a:gd name="connsiteY11" fmla="*/ 450850 h 552450"/>
                  <a:gd name="connsiteX12" fmla="*/ 1499714 w 1747364"/>
                  <a:gd name="connsiteY12" fmla="*/ 492125 h 552450"/>
                  <a:gd name="connsiteX13" fmla="*/ 1512414 w 1747364"/>
                  <a:gd name="connsiteY13" fmla="*/ 552450 h 552450"/>
                  <a:gd name="connsiteX14" fmla="*/ 1467964 w 1747364"/>
                  <a:gd name="connsiteY14" fmla="*/ 488950 h 552450"/>
                  <a:gd name="connsiteX15" fmla="*/ 1328264 w 1747364"/>
                  <a:gd name="connsiteY15" fmla="*/ 415925 h 552450"/>
                  <a:gd name="connsiteX16" fmla="*/ 1271114 w 1747364"/>
                  <a:gd name="connsiteY16" fmla="*/ 330200 h 552450"/>
                  <a:gd name="connsiteX17" fmla="*/ 1188564 w 1747364"/>
                  <a:gd name="connsiteY17" fmla="*/ 298450 h 552450"/>
                  <a:gd name="connsiteX18" fmla="*/ 1277464 w 1747364"/>
                  <a:gd name="connsiteY18" fmla="*/ 431800 h 552450"/>
                  <a:gd name="connsiteX19" fmla="*/ 1233014 w 1747364"/>
                  <a:gd name="connsiteY19" fmla="*/ 419100 h 552450"/>
                  <a:gd name="connsiteX20" fmla="*/ 1236189 w 1747364"/>
                  <a:gd name="connsiteY20" fmla="*/ 469900 h 552450"/>
                  <a:gd name="connsiteX21" fmla="*/ 1140939 w 1747364"/>
                  <a:gd name="connsiteY21" fmla="*/ 393700 h 552450"/>
                  <a:gd name="connsiteX22" fmla="*/ 1137764 w 1747364"/>
                  <a:gd name="connsiteY22" fmla="*/ 492125 h 552450"/>
                  <a:gd name="connsiteX23" fmla="*/ 1083789 w 1747364"/>
                  <a:gd name="connsiteY23" fmla="*/ 387350 h 552450"/>
                  <a:gd name="connsiteX24" fmla="*/ 1013939 w 1747364"/>
                  <a:gd name="connsiteY24" fmla="*/ 314325 h 552450"/>
                  <a:gd name="connsiteX25" fmla="*/ 1023464 w 1747364"/>
                  <a:gd name="connsiteY25" fmla="*/ 406400 h 552450"/>
                  <a:gd name="connsiteX26" fmla="*/ 1026639 w 1747364"/>
                  <a:gd name="connsiteY26" fmla="*/ 450850 h 552450"/>
                  <a:gd name="connsiteX27" fmla="*/ 1017114 w 1747364"/>
                  <a:gd name="connsiteY27" fmla="*/ 508000 h 552450"/>
                  <a:gd name="connsiteX28" fmla="*/ 975839 w 1747364"/>
                  <a:gd name="connsiteY28" fmla="*/ 387350 h 552450"/>
                  <a:gd name="connsiteX29" fmla="*/ 918689 w 1747364"/>
                  <a:gd name="connsiteY29" fmla="*/ 355600 h 552450"/>
                  <a:gd name="connsiteX30" fmla="*/ 874239 w 1747364"/>
                  <a:gd name="connsiteY30" fmla="*/ 263525 h 552450"/>
                  <a:gd name="connsiteX31" fmla="*/ 874239 w 1747364"/>
                  <a:gd name="connsiteY31" fmla="*/ 361950 h 552450"/>
                  <a:gd name="connsiteX32" fmla="*/ 893289 w 1747364"/>
                  <a:gd name="connsiteY32" fmla="*/ 447675 h 552450"/>
                  <a:gd name="connsiteX33" fmla="*/ 855189 w 1747364"/>
                  <a:gd name="connsiteY33" fmla="*/ 428625 h 552450"/>
                  <a:gd name="connsiteX34" fmla="*/ 842489 w 1747364"/>
                  <a:gd name="connsiteY34" fmla="*/ 482600 h 552450"/>
                  <a:gd name="connsiteX35" fmla="*/ 820264 w 1747364"/>
                  <a:gd name="connsiteY35" fmla="*/ 349250 h 552450"/>
                  <a:gd name="connsiteX36" fmla="*/ 832964 w 1747364"/>
                  <a:gd name="connsiteY36" fmla="*/ 269875 h 552450"/>
                  <a:gd name="connsiteX37" fmla="*/ 785339 w 1747364"/>
                  <a:gd name="connsiteY37" fmla="*/ 358775 h 552450"/>
                  <a:gd name="connsiteX38" fmla="*/ 702789 w 1747364"/>
                  <a:gd name="connsiteY38" fmla="*/ 419100 h 552450"/>
                  <a:gd name="connsiteX39" fmla="*/ 690089 w 1747364"/>
                  <a:gd name="connsiteY39" fmla="*/ 349250 h 552450"/>
                  <a:gd name="connsiteX40" fmla="*/ 578964 w 1747364"/>
                  <a:gd name="connsiteY40" fmla="*/ 457200 h 552450"/>
                  <a:gd name="connsiteX41" fmla="*/ 677389 w 1747364"/>
                  <a:gd name="connsiteY41" fmla="*/ 276225 h 552450"/>
                  <a:gd name="connsiteX42" fmla="*/ 610714 w 1747364"/>
                  <a:gd name="connsiteY42" fmla="*/ 327025 h 552450"/>
                  <a:gd name="connsiteX43" fmla="*/ 512289 w 1747364"/>
                  <a:gd name="connsiteY43" fmla="*/ 396875 h 552450"/>
                  <a:gd name="connsiteX44" fmla="*/ 572614 w 1747364"/>
                  <a:gd name="connsiteY44" fmla="*/ 288925 h 552450"/>
                  <a:gd name="connsiteX45" fmla="*/ 401164 w 1747364"/>
                  <a:gd name="connsiteY45" fmla="*/ 450850 h 552450"/>
                  <a:gd name="connsiteX46" fmla="*/ 464664 w 1747364"/>
                  <a:gd name="connsiteY46" fmla="*/ 352425 h 552450"/>
                  <a:gd name="connsiteX47" fmla="*/ 480539 w 1747364"/>
                  <a:gd name="connsiteY47" fmla="*/ 288925 h 552450"/>
                  <a:gd name="connsiteX48" fmla="*/ 397989 w 1747364"/>
                  <a:gd name="connsiteY48" fmla="*/ 381000 h 552450"/>
                  <a:gd name="connsiteX49" fmla="*/ 324964 w 1747364"/>
                  <a:gd name="connsiteY49" fmla="*/ 508000 h 552450"/>
                  <a:gd name="connsiteX50" fmla="*/ 337664 w 1747364"/>
                  <a:gd name="connsiteY50" fmla="*/ 431800 h 552450"/>
                  <a:gd name="connsiteX51" fmla="*/ 274164 w 1747364"/>
                  <a:gd name="connsiteY51" fmla="*/ 488950 h 552450"/>
                  <a:gd name="connsiteX52" fmla="*/ 283689 w 1747364"/>
                  <a:gd name="connsiteY52" fmla="*/ 428625 h 552450"/>
                  <a:gd name="connsiteX53" fmla="*/ 188439 w 1747364"/>
                  <a:gd name="connsiteY53" fmla="*/ 511175 h 552450"/>
                  <a:gd name="connsiteX54" fmla="*/ 239239 w 1747364"/>
                  <a:gd name="connsiteY54" fmla="*/ 428625 h 552450"/>
                  <a:gd name="connsiteX55" fmla="*/ 290039 w 1747364"/>
                  <a:gd name="connsiteY55" fmla="*/ 387350 h 552450"/>
                  <a:gd name="connsiteX56" fmla="*/ 417039 w 1747364"/>
                  <a:gd name="connsiteY56" fmla="*/ 320675 h 552450"/>
                  <a:gd name="connsiteX57" fmla="*/ 436089 w 1747364"/>
                  <a:gd name="connsiteY57" fmla="*/ 260350 h 552450"/>
                  <a:gd name="connsiteX58" fmla="*/ 340839 w 1747364"/>
                  <a:gd name="connsiteY58" fmla="*/ 323850 h 552450"/>
                  <a:gd name="connsiteX59" fmla="*/ 194789 w 1747364"/>
                  <a:gd name="connsiteY59" fmla="*/ 387350 h 552450"/>
                  <a:gd name="connsiteX60" fmla="*/ 0 w 1747364"/>
                  <a:gd name="connsiteY60" fmla="*/ 418768 h 552450"/>
                  <a:gd name="connsiteX61" fmla="*/ 232889 w 1747364"/>
                  <a:gd name="connsiteY61" fmla="*/ 333375 h 552450"/>
                  <a:gd name="connsiteX62" fmla="*/ 418627 w 1747364"/>
                  <a:gd name="connsiteY62" fmla="*/ 195263 h 552450"/>
                  <a:gd name="connsiteX63" fmla="*/ 623414 w 1747364"/>
                  <a:gd name="connsiteY63" fmla="*/ 57150 h 552450"/>
                  <a:gd name="connsiteX64" fmla="*/ 699614 w 1747364"/>
                  <a:gd name="connsiteY64" fmla="*/ 19050 h 552450"/>
                  <a:gd name="connsiteX65" fmla="*/ 761527 w 1747364"/>
                  <a:gd name="connsiteY65" fmla="*/ 14288 h 552450"/>
                  <a:gd name="connsiteX66" fmla="*/ 866302 w 1747364"/>
                  <a:gd name="connsiteY66" fmla="*/ 14288 h 552450"/>
                  <a:gd name="connsiteX67" fmla="*/ 956789 w 1747364"/>
                  <a:gd name="connsiteY67" fmla="*/ 9525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747364" h="552450">
                    <a:moveTo>
                      <a:pt x="1023464" y="0"/>
                    </a:moveTo>
                    <a:lnTo>
                      <a:pt x="1104427" y="9525"/>
                    </a:lnTo>
                    <a:lnTo>
                      <a:pt x="1442564" y="242888"/>
                    </a:lnTo>
                    <a:lnTo>
                      <a:pt x="1713169" y="395537"/>
                    </a:lnTo>
                    <a:lnTo>
                      <a:pt x="1572739" y="377825"/>
                    </a:lnTo>
                    <a:lnTo>
                      <a:pt x="1604489" y="419100"/>
                    </a:lnTo>
                    <a:lnTo>
                      <a:pt x="1747364" y="498475"/>
                    </a:lnTo>
                    <a:lnTo>
                      <a:pt x="1594964" y="466725"/>
                    </a:lnTo>
                    <a:lnTo>
                      <a:pt x="1483839" y="352425"/>
                    </a:lnTo>
                    <a:lnTo>
                      <a:pt x="1340964" y="320675"/>
                    </a:lnTo>
                    <a:lnTo>
                      <a:pt x="1382239" y="374650"/>
                    </a:lnTo>
                    <a:lnTo>
                      <a:pt x="1487014" y="450850"/>
                    </a:lnTo>
                    <a:lnTo>
                      <a:pt x="1499714" y="492125"/>
                    </a:lnTo>
                    <a:lnTo>
                      <a:pt x="1512414" y="552450"/>
                    </a:lnTo>
                    <a:lnTo>
                      <a:pt x="1467964" y="488950"/>
                    </a:lnTo>
                    <a:lnTo>
                      <a:pt x="1328264" y="415925"/>
                    </a:lnTo>
                    <a:lnTo>
                      <a:pt x="1271114" y="330200"/>
                    </a:lnTo>
                    <a:lnTo>
                      <a:pt x="1188564" y="298450"/>
                    </a:lnTo>
                    <a:lnTo>
                      <a:pt x="1277464" y="431800"/>
                    </a:lnTo>
                    <a:lnTo>
                      <a:pt x="1233014" y="419100"/>
                    </a:lnTo>
                    <a:lnTo>
                      <a:pt x="1236189" y="469900"/>
                    </a:lnTo>
                    <a:lnTo>
                      <a:pt x="1140939" y="393700"/>
                    </a:lnTo>
                    <a:lnTo>
                      <a:pt x="1137764" y="492125"/>
                    </a:lnTo>
                    <a:lnTo>
                      <a:pt x="1083789" y="387350"/>
                    </a:lnTo>
                    <a:lnTo>
                      <a:pt x="1013939" y="314325"/>
                    </a:lnTo>
                    <a:lnTo>
                      <a:pt x="1023464" y="406400"/>
                    </a:lnTo>
                    <a:lnTo>
                      <a:pt x="1026639" y="450850"/>
                    </a:lnTo>
                    <a:lnTo>
                      <a:pt x="1017114" y="508000"/>
                    </a:lnTo>
                    <a:lnTo>
                      <a:pt x="975839" y="387350"/>
                    </a:lnTo>
                    <a:lnTo>
                      <a:pt x="918689" y="355600"/>
                    </a:lnTo>
                    <a:lnTo>
                      <a:pt x="874239" y="263525"/>
                    </a:lnTo>
                    <a:lnTo>
                      <a:pt x="874239" y="361950"/>
                    </a:lnTo>
                    <a:lnTo>
                      <a:pt x="893289" y="447675"/>
                    </a:lnTo>
                    <a:lnTo>
                      <a:pt x="855189" y="428625"/>
                    </a:lnTo>
                    <a:lnTo>
                      <a:pt x="842489" y="482600"/>
                    </a:lnTo>
                    <a:lnTo>
                      <a:pt x="820264" y="349250"/>
                    </a:lnTo>
                    <a:lnTo>
                      <a:pt x="832964" y="269875"/>
                    </a:lnTo>
                    <a:lnTo>
                      <a:pt x="785339" y="358775"/>
                    </a:lnTo>
                    <a:lnTo>
                      <a:pt x="702789" y="419100"/>
                    </a:lnTo>
                    <a:lnTo>
                      <a:pt x="690089" y="349250"/>
                    </a:lnTo>
                    <a:lnTo>
                      <a:pt x="578964" y="457200"/>
                    </a:lnTo>
                    <a:lnTo>
                      <a:pt x="677389" y="276225"/>
                    </a:lnTo>
                    <a:lnTo>
                      <a:pt x="610714" y="327025"/>
                    </a:lnTo>
                    <a:lnTo>
                      <a:pt x="512289" y="396875"/>
                    </a:lnTo>
                    <a:lnTo>
                      <a:pt x="572614" y="288925"/>
                    </a:lnTo>
                    <a:lnTo>
                      <a:pt x="401164" y="450850"/>
                    </a:lnTo>
                    <a:lnTo>
                      <a:pt x="464664" y="352425"/>
                    </a:lnTo>
                    <a:lnTo>
                      <a:pt x="480539" y="288925"/>
                    </a:lnTo>
                    <a:lnTo>
                      <a:pt x="397989" y="381000"/>
                    </a:lnTo>
                    <a:lnTo>
                      <a:pt x="324964" y="508000"/>
                    </a:lnTo>
                    <a:lnTo>
                      <a:pt x="337664" y="431800"/>
                    </a:lnTo>
                    <a:lnTo>
                      <a:pt x="274164" y="488950"/>
                    </a:lnTo>
                    <a:lnTo>
                      <a:pt x="283689" y="428625"/>
                    </a:lnTo>
                    <a:lnTo>
                      <a:pt x="188439" y="511175"/>
                    </a:lnTo>
                    <a:lnTo>
                      <a:pt x="239239" y="428625"/>
                    </a:lnTo>
                    <a:lnTo>
                      <a:pt x="290039" y="387350"/>
                    </a:lnTo>
                    <a:lnTo>
                      <a:pt x="417039" y="320675"/>
                    </a:lnTo>
                    <a:lnTo>
                      <a:pt x="436089" y="260350"/>
                    </a:lnTo>
                    <a:lnTo>
                      <a:pt x="340839" y="323850"/>
                    </a:lnTo>
                    <a:lnTo>
                      <a:pt x="194789" y="387350"/>
                    </a:lnTo>
                    <a:lnTo>
                      <a:pt x="0" y="418768"/>
                    </a:lnTo>
                    <a:lnTo>
                      <a:pt x="232889" y="333375"/>
                    </a:lnTo>
                    <a:lnTo>
                      <a:pt x="418627" y="195263"/>
                    </a:lnTo>
                    <a:lnTo>
                      <a:pt x="623414" y="57150"/>
                    </a:lnTo>
                    <a:lnTo>
                      <a:pt x="699614" y="19050"/>
                    </a:lnTo>
                    <a:lnTo>
                      <a:pt x="761527" y="14288"/>
                    </a:lnTo>
                    <a:lnTo>
                      <a:pt x="866302" y="14288"/>
                    </a:lnTo>
                    <a:lnTo>
                      <a:pt x="956789" y="95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5B9BD5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4C7F2E1-0061-4897-857D-620EB518F15D}"/>
                </a:ext>
              </a:extLst>
            </p:cNvPr>
            <p:cNvSpPr/>
            <p:nvPr/>
          </p:nvSpPr>
          <p:spPr>
            <a:xfrm>
              <a:off x="3192780" y="2352675"/>
              <a:ext cx="885346" cy="152400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2C156AF-C49F-4FD4-A96E-C362D78D5A13}"/>
                </a:ext>
              </a:extLst>
            </p:cNvPr>
            <p:cNvSpPr/>
            <p:nvPr/>
          </p:nvSpPr>
          <p:spPr>
            <a:xfrm>
              <a:off x="5547360" y="1964055"/>
              <a:ext cx="885346" cy="152400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17E9BFD-58C0-498B-AFC2-5DEA3CEB0E9D}"/>
                </a:ext>
              </a:extLst>
            </p:cNvPr>
            <p:cNvSpPr/>
            <p:nvPr/>
          </p:nvSpPr>
          <p:spPr>
            <a:xfrm>
              <a:off x="6431280" y="2467159"/>
              <a:ext cx="662940" cy="114116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7" name="吹き出し: 円形 86">
            <a:extLst>
              <a:ext uri="{FF2B5EF4-FFF2-40B4-BE49-F238E27FC236}">
                <a16:creationId xmlns:a16="http://schemas.microsoft.com/office/drawing/2014/main" id="{205779B7-574D-4F4A-948C-47D7B66FF0A9}"/>
              </a:ext>
            </a:extLst>
          </p:cNvPr>
          <p:cNvSpPr/>
          <p:nvPr/>
        </p:nvSpPr>
        <p:spPr>
          <a:xfrm>
            <a:off x="4928455" y="811479"/>
            <a:ext cx="1482980" cy="801738"/>
          </a:xfrm>
          <a:prstGeom prst="wedgeEllipseCallout">
            <a:avLst>
              <a:gd name="adj1" fmla="val 14948"/>
              <a:gd name="adj2" fmla="val 6306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日本一高い山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E79C1FB-74BC-46CC-A558-563B2898E376}"/>
              </a:ext>
            </a:extLst>
          </p:cNvPr>
          <p:cNvSpPr txBox="1"/>
          <p:nvPr/>
        </p:nvSpPr>
        <p:spPr>
          <a:xfrm>
            <a:off x="5661019" y="216176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富士山</a:t>
            </a: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EE925652-CDAC-4F8C-9E0D-87AA3B24AE09}"/>
              </a:ext>
            </a:extLst>
          </p:cNvPr>
          <p:cNvGrpSpPr/>
          <p:nvPr/>
        </p:nvGrpSpPr>
        <p:grpSpPr>
          <a:xfrm>
            <a:off x="1550709" y="2133924"/>
            <a:ext cx="1331366" cy="1331365"/>
            <a:chOff x="3219046" y="1336789"/>
            <a:chExt cx="2934104" cy="2934104"/>
          </a:xfrm>
        </p:grpSpPr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B16500F5-8E5B-487A-A726-DF3F5E0A5110}"/>
                </a:ext>
              </a:extLst>
            </p:cNvPr>
            <p:cNvSpPr/>
            <p:nvPr/>
          </p:nvSpPr>
          <p:spPr>
            <a:xfrm>
              <a:off x="3219046" y="1336789"/>
              <a:ext cx="2934104" cy="2934104"/>
            </a:xfrm>
            <a:prstGeom prst="ellipse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20706AC-E96B-4084-8206-552F7EE80DE9}"/>
                </a:ext>
              </a:extLst>
            </p:cNvPr>
            <p:cNvGrpSpPr/>
            <p:nvPr/>
          </p:nvGrpSpPr>
          <p:grpSpPr>
            <a:xfrm rot="20700000">
              <a:off x="3364562" y="1489009"/>
              <a:ext cx="241300" cy="1380397"/>
              <a:chOff x="2889250" y="2188017"/>
              <a:chExt cx="368548" cy="1452980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97C8C145-C435-4904-84BE-BFEB852BF551}"/>
                  </a:ext>
                </a:extLst>
              </p:cNvPr>
              <p:cNvSpPr/>
              <p:nvPr/>
            </p:nvSpPr>
            <p:spPr>
              <a:xfrm>
                <a:off x="2889250" y="2188017"/>
                <a:ext cx="368548" cy="1452980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glow rad="127000">
                  <a:srgbClr val="FFC000"/>
                </a:glo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869B32FB-CC53-41D2-93B8-922A56CAF218}"/>
                  </a:ext>
                </a:extLst>
              </p:cNvPr>
              <p:cNvSpPr/>
              <p:nvPr/>
            </p:nvSpPr>
            <p:spPr>
              <a:xfrm>
                <a:off x="2958050" y="2298700"/>
                <a:ext cx="229650" cy="1231614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7173976A-1404-4F6A-80C8-393DF92D5462}"/>
                </a:ext>
              </a:extLst>
            </p:cNvPr>
            <p:cNvGrpSpPr/>
            <p:nvPr/>
          </p:nvGrpSpPr>
          <p:grpSpPr>
            <a:xfrm rot="20700000">
              <a:off x="4190063" y="1622358"/>
              <a:ext cx="241300" cy="1380397"/>
              <a:chOff x="2889250" y="2188017"/>
              <a:chExt cx="368548" cy="1452980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7874E88-E3D9-4DE4-A126-9EB14E3509AD}"/>
                  </a:ext>
                </a:extLst>
              </p:cNvPr>
              <p:cNvSpPr/>
              <p:nvPr/>
            </p:nvSpPr>
            <p:spPr>
              <a:xfrm>
                <a:off x="2889250" y="2188017"/>
                <a:ext cx="368548" cy="1452980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glow rad="127000">
                  <a:srgbClr val="FFC000"/>
                </a:glo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A51FAB8-0307-49B2-85C6-4E4C57697AE0}"/>
                  </a:ext>
                </a:extLst>
              </p:cNvPr>
              <p:cNvSpPr/>
              <p:nvPr/>
            </p:nvSpPr>
            <p:spPr>
              <a:xfrm>
                <a:off x="2958050" y="2298700"/>
                <a:ext cx="229650" cy="1231614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A986113F-6372-4F45-A797-427328BA9358}"/>
                </a:ext>
              </a:extLst>
            </p:cNvPr>
            <p:cNvGrpSpPr/>
            <p:nvPr/>
          </p:nvGrpSpPr>
          <p:grpSpPr>
            <a:xfrm rot="20700000">
              <a:off x="4977463" y="1558858"/>
              <a:ext cx="241300" cy="1380397"/>
              <a:chOff x="2889250" y="2188017"/>
              <a:chExt cx="368548" cy="1452980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1E78A88-E74C-404A-8F26-23BCE5732110}"/>
                  </a:ext>
                </a:extLst>
              </p:cNvPr>
              <p:cNvSpPr/>
              <p:nvPr/>
            </p:nvSpPr>
            <p:spPr>
              <a:xfrm>
                <a:off x="2889250" y="2188017"/>
                <a:ext cx="368548" cy="1452980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glow rad="127000">
                  <a:srgbClr val="FFC000"/>
                </a:glo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5597E876-C1E1-4B34-AFAD-38966A925217}"/>
                  </a:ext>
                </a:extLst>
              </p:cNvPr>
              <p:cNvSpPr/>
              <p:nvPr/>
            </p:nvSpPr>
            <p:spPr>
              <a:xfrm>
                <a:off x="2958050" y="2298700"/>
                <a:ext cx="229650" cy="1231614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2251CE51-B4AB-4E9E-88BD-86848BF653FE}"/>
                </a:ext>
              </a:extLst>
            </p:cNvPr>
            <p:cNvSpPr/>
            <p:nvPr/>
          </p:nvSpPr>
          <p:spPr>
            <a:xfrm rot="20696238">
              <a:off x="3636473" y="2873750"/>
              <a:ext cx="154019" cy="349902"/>
            </a:xfrm>
            <a:prstGeom prst="round2SameRect">
              <a:avLst>
                <a:gd name="adj1" fmla="val 0"/>
                <a:gd name="adj2" fmla="val 22131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52B4E367-DCC4-4A9B-A4E1-5CA3C3368AEC}"/>
                </a:ext>
              </a:extLst>
            </p:cNvPr>
            <p:cNvSpPr/>
            <p:nvPr/>
          </p:nvSpPr>
          <p:spPr>
            <a:xfrm rot="6607144">
              <a:off x="3987523" y="3381625"/>
              <a:ext cx="216746" cy="249376"/>
            </a:xfrm>
            <a:custGeom>
              <a:avLst/>
              <a:gdLst>
                <a:gd name="connsiteX0" fmla="*/ 1 w 224065"/>
                <a:gd name="connsiteY0" fmla="*/ 249376 h 249376"/>
                <a:gd name="connsiteX1" fmla="*/ 0 w 224065"/>
                <a:gd name="connsiteY1" fmla="*/ 150136 h 249376"/>
                <a:gd name="connsiteX2" fmla="*/ 128674 w 224065"/>
                <a:gd name="connsiteY2" fmla="*/ 158663 h 249376"/>
                <a:gd name="connsiteX3" fmla="*/ 139189 w 224065"/>
                <a:gd name="connsiteY3" fmla="*/ 0 h 249376"/>
                <a:gd name="connsiteX4" fmla="*/ 209701 w 224065"/>
                <a:gd name="connsiteY4" fmla="*/ 0 h 249376"/>
                <a:gd name="connsiteX5" fmla="*/ 224065 w 224065"/>
                <a:gd name="connsiteY5" fmla="*/ 216746 h 249376"/>
                <a:gd name="connsiteX6" fmla="*/ 216747 w 224065"/>
                <a:gd name="connsiteY6" fmla="*/ 216746 h 249376"/>
                <a:gd name="connsiteX7" fmla="*/ 216746 w 224065"/>
                <a:gd name="connsiteY7" fmla="*/ 235012 h 249376"/>
                <a:gd name="connsiteX0" fmla="*/ 1 w 216747"/>
                <a:gd name="connsiteY0" fmla="*/ 249376 h 249376"/>
                <a:gd name="connsiteX1" fmla="*/ 0 w 216747"/>
                <a:gd name="connsiteY1" fmla="*/ 150136 h 249376"/>
                <a:gd name="connsiteX2" fmla="*/ 128674 w 216747"/>
                <a:gd name="connsiteY2" fmla="*/ 158663 h 249376"/>
                <a:gd name="connsiteX3" fmla="*/ 139189 w 216747"/>
                <a:gd name="connsiteY3" fmla="*/ 0 h 249376"/>
                <a:gd name="connsiteX4" fmla="*/ 209701 w 216747"/>
                <a:gd name="connsiteY4" fmla="*/ 0 h 249376"/>
                <a:gd name="connsiteX5" fmla="*/ 216747 w 216747"/>
                <a:gd name="connsiteY5" fmla="*/ 216746 h 249376"/>
                <a:gd name="connsiteX6" fmla="*/ 216746 w 216747"/>
                <a:gd name="connsiteY6" fmla="*/ 235012 h 249376"/>
                <a:gd name="connsiteX7" fmla="*/ 1 w 216747"/>
                <a:gd name="connsiteY7" fmla="*/ 249376 h 249376"/>
                <a:gd name="connsiteX0" fmla="*/ 1 w 216746"/>
                <a:gd name="connsiteY0" fmla="*/ 249376 h 249376"/>
                <a:gd name="connsiteX1" fmla="*/ 0 w 216746"/>
                <a:gd name="connsiteY1" fmla="*/ 150136 h 249376"/>
                <a:gd name="connsiteX2" fmla="*/ 128674 w 216746"/>
                <a:gd name="connsiteY2" fmla="*/ 158663 h 249376"/>
                <a:gd name="connsiteX3" fmla="*/ 139189 w 216746"/>
                <a:gd name="connsiteY3" fmla="*/ 0 h 249376"/>
                <a:gd name="connsiteX4" fmla="*/ 209701 w 216746"/>
                <a:gd name="connsiteY4" fmla="*/ 0 h 249376"/>
                <a:gd name="connsiteX5" fmla="*/ 216746 w 216746"/>
                <a:gd name="connsiteY5" fmla="*/ 235012 h 249376"/>
                <a:gd name="connsiteX6" fmla="*/ 1 w 216746"/>
                <a:gd name="connsiteY6" fmla="*/ 249376 h 2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746" h="249376">
                  <a:moveTo>
                    <a:pt x="1" y="249376"/>
                  </a:moveTo>
                  <a:cubicBezTo>
                    <a:pt x="1" y="216296"/>
                    <a:pt x="0" y="183216"/>
                    <a:pt x="0" y="150136"/>
                  </a:cubicBezTo>
                  <a:lnTo>
                    <a:pt x="128674" y="158663"/>
                  </a:lnTo>
                  <a:lnTo>
                    <a:pt x="139189" y="0"/>
                  </a:lnTo>
                  <a:lnTo>
                    <a:pt x="209701" y="0"/>
                  </a:lnTo>
                  <a:lnTo>
                    <a:pt x="216746" y="235012"/>
                  </a:lnTo>
                  <a:lnTo>
                    <a:pt x="1" y="24937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" name="四角形: 上の 2 つの角を丸める 178">
              <a:extLst>
                <a:ext uri="{FF2B5EF4-FFF2-40B4-BE49-F238E27FC236}">
                  <a16:creationId xmlns:a16="http://schemas.microsoft.com/office/drawing/2014/main" id="{0AF9872F-475F-45D1-8829-A3DE8AD589C3}"/>
                </a:ext>
              </a:extLst>
            </p:cNvPr>
            <p:cNvSpPr/>
            <p:nvPr/>
          </p:nvSpPr>
          <p:spPr>
            <a:xfrm rot="17407144">
              <a:off x="4121076" y="3617923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" name="台形 179">
              <a:extLst>
                <a:ext uri="{FF2B5EF4-FFF2-40B4-BE49-F238E27FC236}">
                  <a16:creationId xmlns:a16="http://schemas.microsoft.com/office/drawing/2014/main" id="{7A247377-55F3-47D3-A2D9-6A1E9F6A32DB}"/>
                </a:ext>
              </a:extLst>
            </p:cNvPr>
            <p:cNvSpPr/>
            <p:nvPr/>
          </p:nvSpPr>
          <p:spPr>
            <a:xfrm>
              <a:off x="3921125" y="2943225"/>
              <a:ext cx="85725" cy="87547"/>
            </a:xfrm>
            <a:prstGeom prst="trapezoid">
              <a:avLst>
                <a:gd name="adj" fmla="val 6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" name="四角形: 角を丸くする 180">
              <a:extLst>
                <a:ext uri="{FF2B5EF4-FFF2-40B4-BE49-F238E27FC236}">
                  <a16:creationId xmlns:a16="http://schemas.microsoft.com/office/drawing/2014/main" id="{3D039332-763A-4CFC-80A3-0E3F915E66D2}"/>
                </a:ext>
              </a:extLst>
            </p:cNvPr>
            <p:cNvSpPr/>
            <p:nvPr/>
          </p:nvSpPr>
          <p:spPr>
            <a:xfrm rot="900000">
              <a:off x="3835400" y="2717800"/>
              <a:ext cx="238125" cy="2571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B5D80626-A9F7-4FFF-8A9F-8686DB0713F8}"/>
                </a:ext>
              </a:extLst>
            </p:cNvPr>
            <p:cNvSpPr/>
            <p:nvPr/>
          </p:nvSpPr>
          <p:spPr>
            <a:xfrm rot="10800000">
              <a:off x="3948888" y="3237654"/>
              <a:ext cx="211493" cy="500115"/>
            </a:xfrm>
            <a:custGeom>
              <a:avLst/>
              <a:gdLst>
                <a:gd name="connsiteX0" fmla="*/ 34201 w 211493"/>
                <a:gd name="connsiteY0" fmla="*/ 500115 h 500115"/>
                <a:gd name="connsiteX1" fmla="*/ 2739 w 211493"/>
                <a:gd name="connsiteY1" fmla="*/ 382698 h 500115"/>
                <a:gd name="connsiteX2" fmla="*/ 30794 w 211493"/>
                <a:gd name="connsiteY2" fmla="*/ 299035 h 500115"/>
                <a:gd name="connsiteX3" fmla="*/ 32938 w 211493"/>
                <a:gd name="connsiteY3" fmla="*/ 297970 h 500115"/>
                <a:gd name="connsiteX4" fmla="*/ 61455 w 211493"/>
                <a:gd name="connsiteY4" fmla="*/ 0 h 500115"/>
                <a:gd name="connsiteX5" fmla="*/ 121780 w 211493"/>
                <a:gd name="connsiteY5" fmla="*/ 0 h 500115"/>
                <a:gd name="connsiteX6" fmla="*/ 149799 w 211493"/>
                <a:gd name="connsiteY6" fmla="*/ 292775 h 500115"/>
                <a:gd name="connsiteX7" fmla="*/ 165930 w 211493"/>
                <a:gd name="connsiteY7" fmla="*/ 306804 h 500115"/>
                <a:gd name="connsiteX8" fmla="*/ 180031 w 211493"/>
                <a:gd name="connsiteY8" fmla="*/ 335193 h 500115"/>
                <a:gd name="connsiteX9" fmla="*/ 211493 w 211493"/>
                <a:gd name="connsiteY9" fmla="*/ 452610 h 500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93" h="500115">
                  <a:moveTo>
                    <a:pt x="34201" y="500115"/>
                  </a:moveTo>
                  <a:lnTo>
                    <a:pt x="2739" y="382698"/>
                  </a:lnTo>
                  <a:cubicBezTo>
                    <a:pt x="-5819" y="350760"/>
                    <a:pt x="6257" y="318155"/>
                    <a:pt x="30794" y="299035"/>
                  </a:cubicBezTo>
                  <a:lnTo>
                    <a:pt x="32938" y="297970"/>
                  </a:lnTo>
                  <a:lnTo>
                    <a:pt x="61455" y="0"/>
                  </a:lnTo>
                  <a:lnTo>
                    <a:pt x="121780" y="0"/>
                  </a:lnTo>
                  <a:lnTo>
                    <a:pt x="149799" y="292775"/>
                  </a:lnTo>
                  <a:lnTo>
                    <a:pt x="165930" y="306804"/>
                  </a:lnTo>
                  <a:cubicBezTo>
                    <a:pt x="172304" y="314983"/>
                    <a:pt x="177179" y="324547"/>
                    <a:pt x="180031" y="335193"/>
                  </a:cubicBezTo>
                  <a:lnTo>
                    <a:pt x="211493" y="45261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374B9F37-BE4E-4313-9DAF-A730B84D8D1F}"/>
                </a:ext>
              </a:extLst>
            </p:cNvPr>
            <p:cNvSpPr/>
            <p:nvPr/>
          </p:nvSpPr>
          <p:spPr>
            <a:xfrm>
              <a:off x="3955257" y="3731418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" name="四角形: 上の 2 つの角を丸める 87">
              <a:extLst>
                <a:ext uri="{FF2B5EF4-FFF2-40B4-BE49-F238E27FC236}">
                  <a16:creationId xmlns:a16="http://schemas.microsoft.com/office/drawing/2014/main" id="{B7D39DED-5951-4827-9A5C-DA9DDE32861C}"/>
                </a:ext>
              </a:extLst>
            </p:cNvPr>
            <p:cNvSpPr/>
            <p:nvPr/>
          </p:nvSpPr>
          <p:spPr>
            <a:xfrm rot="20700000">
              <a:off x="3915031" y="2984248"/>
              <a:ext cx="262577" cy="386334"/>
            </a:xfrm>
            <a:custGeom>
              <a:avLst/>
              <a:gdLst>
                <a:gd name="connsiteX0" fmla="*/ 85343 w 200144"/>
                <a:gd name="connsiteY0" fmla="*/ 0 h 386334"/>
                <a:gd name="connsiteX1" fmla="*/ 114801 w 200144"/>
                <a:gd name="connsiteY1" fmla="*/ 0 h 386334"/>
                <a:gd name="connsiteX2" fmla="*/ 200144 w 200144"/>
                <a:gd name="connsiteY2" fmla="*/ 85343 h 386334"/>
                <a:gd name="connsiteX3" fmla="*/ 200144 w 200144"/>
                <a:gd name="connsiteY3" fmla="*/ 386334 h 386334"/>
                <a:gd name="connsiteX4" fmla="*/ 200144 w 200144"/>
                <a:gd name="connsiteY4" fmla="*/ 386334 h 386334"/>
                <a:gd name="connsiteX5" fmla="*/ 0 w 200144"/>
                <a:gd name="connsiteY5" fmla="*/ 386334 h 386334"/>
                <a:gd name="connsiteX6" fmla="*/ 0 w 200144"/>
                <a:gd name="connsiteY6" fmla="*/ 386334 h 386334"/>
                <a:gd name="connsiteX7" fmla="*/ 0 w 200144"/>
                <a:gd name="connsiteY7" fmla="*/ 85343 h 386334"/>
                <a:gd name="connsiteX8" fmla="*/ 85343 w 200144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00144 w 291411"/>
                <a:gd name="connsiteY3" fmla="*/ 38633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62577"/>
                <a:gd name="connsiteY0" fmla="*/ 0 h 386334"/>
                <a:gd name="connsiteX1" fmla="*/ 114801 w 262577"/>
                <a:gd name="connsiteY1" fmla="*/ 0 h 386334"/>
                <a:gd name="connsiteX2" fmla="*/ 200144 w 262577"/>
                <a:gd name="connsiteY2" fmla="*/ 85343 h 386334"/>
                <a:gd name="connsiteX3" fmla="*/ 217324 w 262577"/>
                <a:gd name="connsiteY3" fmla="*/ 257814 h 386334"/>
                <a:gd name="connsiteX4" fmla="*/ 262577 w 262577"/>
                <a:gd name="connsiteY4" fmla="*/ 383341 h 386334"/>
                <a:gd name="connsiteX5" fmla="*/ 0 w 262577"/>
                <a:gd name="connsiteY5" fmla="*/ 386334 h 386334"/>
                <a:gd name="connsiteX6" fmla="*/ 0 w 262577"/>
                <a:gd name="connsiteY6" fmla="*/ 386334 h 386334"/>
                <a:gd name="connsiteX7" fmla="*/ 0 w 262577"/>
                <a:gd name="connsiteY7" fmla="*/ 85343 h 386334"/>
                <a:gd name="connsiteX8" fmla="*/ 85343 w 262577"/>
                <a:gd name="connsiteY8" fmla="*/ 0 h 38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577" h="386334">
                  <a:moveTo>
                    <a:pt x="85343" y="0"/>
                  </a:moveTo>
                  <a:lnTo>
                    <a:pt x="114801" y="0"/>
                  </a:lnTo>
                  <a:cubicBezTo>
                    <a:pt x="161935" y="0"/>
                    <a:pt x="200144" y="38209"/>
                    <a:pt x="200144" y="85343"/>
                  </a:cubicBezTo>
                  <a:cubicBezTo>
                    <a:pt x="205871" y="142833"/>
                    <a:pt x="206919" y="208148"/>
                    <a:pt x="217324" y="257814"/>
                  </a:cubicBezTo>
                  <a:cubicBezTo>
                    <a:pt x="227729" y="307480"/>
                    <a:pt x="237881" y="340567"/>
                    <a:pt x="262577" y="383341"/>
                  </a:cubicBezTo>
                  <a:lnTo>
                    <a:pt x="0" y="386334"/>
                  </a:lnTo>
                  <a:lnTo>
                    <a:pt x="0" y="386334"/>
                  </a:lnTo>
                  <a:lnTo>
                    <a:pt x="0" y="85343"/>
                  </a:lnTo>
                  <a:cubicBezTo>
                    <a:pt x="0" y="38209"/>
                    <a:pt x="38209" y="0"/>
                    <a:pt x="8534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4F9EBB5-9978-4A2E-BA64-80D6179C65CA}"/>
                </a:ext>
              </a:extLst>
            </p:cNvPr>
            <p:cNvSpPr/>
            <p:nvPr/>
          </p:nvSpPr>
          <p:spPr>
            <a:xfrm rot="20700000">
              <a:off x="3923849" y="3026487"/>
              <a:ext cx="45604" cy="371928"/>
            </a:xfrm>
            <a:custGeom>
              <a:avLst/>
              <a:gdLst>
                <a:gd name="connsiteX0" fmla="*/ 40704 w 45604"/>
                <a:gd name="connsiteY0" fmla="*/ 0 h 371928"/>
                <a:gd name="connsiteX1" fmla="*/ 45604 w 45604"/>
                <a:gd name="connsiteY1" fmla="*/ 1313 h 371928"/>
                <a:gd name="connsiteX2" fmla="*/ 35938 w 45604"/>
                <a:gd name="connsiteY2" fmla="*/ 15846 h 371928"/>
                <a:gd name="connsiteX3" fmla="*/ 28834 w 45604"/>
                <a:gd name="connsiteY3" fmla="*/ 51517 h 371928"/>
                <a:gd name="connsiteX4" fmla="*/ 28834 w 45604"/>
                <a:gd name="connsiteY4" fmla="*/ 371599 h 371928"/>
                <a:gd name="connsiteX5" fmla="*/ 0 w 45604"/>
                <a:gd name="connsiteY5" fmla="*/ 371928 h 371928"/>
                <a:gd name="connsiteX6" fmla="*/ 0 w 45604"/>
                <a:gd name="connsiteY6" fmla="*/ 70937 h 371928"/>
                <a:gd name="connsiteX7" fmla="*/ 24996 w 45604"/>
                <a:gd name="connsiteY7" fmla="*/ 10590 h 37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04" h="371928">
                  <a:moveTo>
                    <a:pt x="40704" y="0"/>
                  </a:moveTo>
                  <a:lnTo>
                    <a:pt x="45604" y="1313"/>
                  </a:lnTo>
                  <a:lnTo>
                    <a:pt x="35938" y="15846"/>
                  </a:lnTo>
                  <a:cubicBezTo>
                    <a:pt x="31364" y="26810"/>
                    <a:pt x="28834" y="38864"/>
                    <a:pt x="28834" y="51517"/>
                  </a:cubicBezTo>
                  <a:lnTo>
                    <a:pt x="28834" y="371599"/>
                  </a:lnTo>
                  <a:lnTo>
                    <a:pt x="0" y="371928"/>
                  </a:lnTo>
                  <a:lnTo>
                    <a:pt x="0" y="70937"/>
                  </a:lnTo>
                  <a:cubicBezTo>
                    <a:pt x="0" y="47370"/>
                    <a:pt x="9553" y="26034"/>
                    <a:pt x="24996" y="1059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6A55ED4-4248-492D-B9CE-B5027B921FC9}"/>
                </a:ext>
              </a:extLst>
            </p:cNvPr>
            <p:cNvSpPr/>
            <p:nvPr/>
          </p:nvSpPr>
          <p:spPr>
            <a:xfrm rot="4940733">
              <a:off x="3690143" y="2994298"/>
              <a:ext cx="145233" cy="286499"/>
            </a:xfrm>
            <a:custGeom>
              <a:avLst/>
              <a:gdLst>
                <a:gd name="connsiteX0" fmla="*/ 0 w 145233"/>
                <a:gd name="connsiteY0" fmla="*/ 215435 h 286499"/>
                <a:gd name="connsiteX1" fmla="*/ 9717 w 145233"/>
                <a:gd name="connsiteY1" fmla="*/ 196351 h 286499"/>
                <a:gd name="connsiteX2" fmla="*/ 16559 w 145233"/>
                <a:gd name="connsiteY2" fmla="*/ 194045 h 286499"/>
                <a:gd name="connsiteX3" fmla="*/ 78393 w 145233"/>
                <a:gd name="connsiteY3" fmla="*/ 0 h 286499"/>
                <a:gd name="connsiteX4" fmla="*/ 145233 w 145233"/>
                <a:gd name="connsiteY4" fmla="*/ 24806 h 286499"/>
                <a:gd name="connsiteX5" fmla="*/ 73349 w 145233"/>
                <a:gd name="connsiteY5" fmla="*/ 193768 h 286499"/>
                <a:gd name="connsiteX6" fmla="*/ 81012 w 145233"/>
                <a:gd name="connsiteY6" fmla="*/ 196351 h 286499"/>
                <a:gd name="connsiteX7" fmla="*/ 90729 w 145233"/>
                <a:gd name="connsiteY7" fmla="*/ 215435 h 286499"/>
                <a:gd name="connsiteX8" fmla="*/ 90729 w 145233"/>
                <a:gd name="connsiteY8" fmla="*/ 223798 h 286499"/>
                <a:gd name="connsiteX9" fmla="*/ 90729 w 145233"/>
                <a:gd name="connsiteY9" fmla="*/ 223799 h 286499"/>
                <a:gd name="connsiteX10" fmla="*/ 90729 w 145233"/>
                <a:gd name="connsiteY10" fmla="*/ 258191 h 286499"/>
                <a:gd name="connsiteX11" fmla="*/ 75947 w 145233"/>
                <a:gd name="connsiteY11" fmla="*/ 270216 h 286499"/>
                <a:gd name="connsiteX12" fmla="*/ 75948 w 145233"/>
                <a:gd name="connsiteY12" fmla="*/ 270215 h 286499"/>
                <a:gd name="connsiteX13" fmla="*/ 66935 w 145233"/>
                <a:gd name="connsiteY13" fmla="*/ 267178 h 286499"/>
                <a:gd name="connsiteX14" fmla="*/ 65268 w 145233"/>
                <a:gd name="connsiteY14" fmla="*/ 270451 h 286499"/>
                <a:gd name="connsiteX15" fmla="*/ 54816 w 145233"/>
                <a:gd name="connsiteY15" fmla="*/ 273974 h 286499"/>
                <a:gd name="connsiteX16" fmla="*/ 54816 w 145233"/>
                <a:gd name="connsiteY16" fmla="*/ 273973 h 286499"/>
                <a:gd name="connsiteX17" fmla="*/ 51016 w 145233"/>
                <a:gd name="connsiteY17" fmla="*/ 272692 h 286499"/>
                <a:gd name="connsiteX18" fmla="*/ 48330 w 145233"/>
                <a:gd name="connsiteY18" fmla="*/ 277966 h 286499"/>
                <a:gd name="connsiteX19" fmla="*/ 37878 w 145233"/>
                <a:gd name="connsiteY19" fmla="*/ 281489 h 286499"/>
                <a:gd name="connsiteX20" fmla="*/ 37879 w 145233"/>
                <a:gd name="connsiteY20" fmla="*/ 281488 h 286499"/>
                <a:gd name="connsiteX21" fmla="*/ 27733 w 145233"/>
                <a:gd name="connsiteY21" fmla="*/ 278069 h 286499"/>
                <a:gd name="connsiteX22" fmla="*/ 25234 w 145233"/>
                <a:gd name="connsiteY22" fmla="*/ 282977 h 286499"/>
                <a:gd name="connsiteX23" fmla="*/ 14782 w 145233"/>
                <a:gd name="connsiteY23" fmla="*/ 286499 h 286499"/>
                <a:gd name="connsiteX24" fmla="*/ 14783 w 145233"/>
                <a:gd name="connsiteY24" fmla="*/ 286498 h 286499"/>
                <a:gd name="connsiteX25" fmla="*/ 1 w 145233"/>
                <a:gd name="connsiteY25" fmla="*/ 274473 h 286499"/>
                <a:gd name="connsiteX26" fmla="*/ 1 w 145233"/>
                <a:gd name="connsiteY26" fmla="*/ 248920 h 286499"/>
                <a:gd name="connsiteX27" fmla="*/ 0 w 145233"/>
                <a:gd name="connsiteY27" fmla="*/ 248919 h 286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5233" h="286499">
                  <a:moveTo>
                    <a:pt x="0" y="215435"/>
                  </a:moveTo>
                  <a:cubicBezTo>
                    <a:pt x="0" y="207982"/>
                    <a:pt x="3713" y="201235"/>
                    <a:pt x="9717" y="196351"/>
                  </a:cubicBezTo>
                  <a:lnTo>
                    <a:pt x="16559" y="194045"/>
                  </a:lnTo>
                  <a:lnTo>
                    <a:pt x="78393" y="0"/>
                  </a:lnTo>
                  <a:lnTo>
                    <a:pt x="145233" y="24806"/>
                  </a:lnTo>
                  <a:lnTo>
                    <a:pt x="73349" y="193768"/>
                  </a:lnTo>
                  <a:lnTo>
                    <a:pt x="81012" y="196351"/>
                  </a:lnTo>
                  <a:cubicBezTo>
                    <a:pt x="87016" y="201235"/>
                    <a:pt x="90729" y="207982"/>
                    <a:pt x="90729" y="215435"/>
                  </a:cubicBezTo>
                  <a:lnTo>
                    <a:pt x="90729" y="223798"/>
                  </a:lnTo>
                  <a:lnTo>
                    <a:pt x="90729" y="223799"/>
                  </a:lnTo>
                  <a:lnTo>
                    <a:pt x="90729" y="258191"/>
                  </a:lnTo>
                  <a:cubicBezTo>
                    <a:pt x="90729" y="264832"/>
                    <a:pt x="84111" y="270216"/>
                    <a:pt x="75947" y="270216"/>
                  </a:cubicBezTo>
                  <a:lnTo>
                    <a:pt x="75948" y="270215"/>
                  </a:lnTo>
                  <a:lnTo>
                    <a:pt x="66935" y="267178"/>
                  </a:lnTo>
                  <a:lnTo>
                    <a:pt x="65268" y="270451"/>
                  </a:lnTo>
                  <a:cubicBezTo>
                    <a:pt x="62593" y="272628"/>
                    <a:pt x="58898" y="273974"/>
                    <a:pt x="54816" y="273974"/>
                  </a:cubicBezTo>
                  <a:lnTo>
                    <a:pt x="54816" y="273973"/>
                  </a:lnTo>
                  <a:lnTo>
                    <a:pt x="51016" y="272692"/>
                  </a:lnTo>
                  <a:lnTo>
                    <a:pt x="48330" y="277966"/>
                  </a:lnTo>
                  <a:cubicBezTo>
                    <a:pt x="45655" y="280142"/>
                    <a:pt x="41960" y="281488"/>
                    <a:pt x="37878" y="281489"/>
                  </a:cubicBezTo>
                  <a:lnTo>
                    <a:pt x="37879" y="281488"/>
                  </a:lnTo>
                  <a:lnTo>
                    <a:pt x="27733" y="278069"/>
                  </a:lnTo>
                  <a:lnTo>
                    <a:pt x="25234" y="282977"/>
                  </a:lnTo>
                  <a:cubicBezTo>
                    <a:pt x="22559" y="285153"/>
                    <a:pt x="18864" y="286499"/>
                    <a:pt x="14782" y="286499"/>
                  </a:cubicBezTo>
                  <a:lnTo>
                    <a:pt x="14783" y="286498"/>
                  </a:lnTo>
                  <a:cubicBezTo>
                    <a:pt x="6619" y="286499"/>
                    <a:pt x="1" y="281115"/>
                    <a:pt x="1" y="274473"/>
                  </a:cubicBezTo>
                  <a:lnTo>
                    <a:pt x="1" y="248920"/>
                  </a:lnTo>
                  <a:lnTo>
                    <a:pt x="0" y="248919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3B39DB2-0ABA-4F56-A52A-9B189466E89B}"/>
                </a:ext>
              </a:extLst>
            </p:cNvPr>
            <p:cNvSpPr/>
            <p:nvPr/>
          </p:nvSpPr>
          <p:spPr>
            <a:xfrm rot="20696238">
              <a:off x="4455150" y="2970851"/>
              <a:ext cx="154019" cy="349902"/>
            </a:xfrm>
            <a:prstGeom prst="round2SameRect">
              <a:avLst>
                <a:gd name="adj1" fmla="val 0"/>
                <a:gd name="adj2" fmla="val 22131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" name="台形 187">
              <a:extLst>
                <a:ext uri="{FF2B5EF4-FFF2-40B4-BE49-F238E27FC236}">
                  <a16:creationId xmlns:a16="http://schemas.microsoft.com/office/drawing/2014/main" id="{C9B7BE8A-3F29-48B4-8C93-91EB72A145E6}"/>
                </a:ext>
              </a:extLst>
            </p:cNvPr>
            <p:cNvSpPr/>
            <p:nvPr/>
          </p:nvSpPr>
          <p:spPr>
            <a:xfrm rot="12600000">
              <a:off x="4725435" y="3405426"/>
              <a:ext cx="127800" cy="306204"/>
            </a:xfrm>
            <a:prstGeom prst="trapezoid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FE2340EB-F2EC-42EF-8910-A4D1BABF4FBD}"/>
                </a:ext>
              </a:extLst>
            </p:cNvPr>
            <p:cNvSpPr/>
            <p:nvPr/>
          </p:nvSpPr>
          <p:spPr>
            <a:xfrm rot="1800000">
              <a:off x="4595791" y="3659980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81E8D4B3-3458-4215-AD7A-ADAC6B50C97E}"/>
                </a:ext>
              </a:extLst>
            </p:cNvPr>
            <p:cNvSpPr/>
            <p:nvPr/>
          </p:nvSpPr>
          <p:spPr>
            <a:xfrm>
              <a:off x="4730729" y="2943225"/>
              <a:ext cx="85725" cy="87547"/>
            </a:xfrm>
            <a:prstGeom prst="trapezoid">
              <a:avLst>
                <a:gd name="adj" fmla="val 6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1" name="四角形: 角を丸くする 190">
              <a:extLst>
                <a:ext uri="{FF2B5EF4-FFF2-40B4-BE49-F238E27FC236}">
                  <a16:creationId xmlns:a16="http://schemas.microsoft.com/office/drawing/2014/main" id="{D5CFF273-B6E6-453B-B3BD-76F32FD4F135}"/>
                </a:ext>
              </a:extLst>
            </p:cNvPr>
            <p:cNvSpPr/>
            <p:nvPr/>
          </p:nvSpPr>
          <p:spPr>
            <a:xfrm rot="900000">
              <a:off x="4645004" y="2717800"/>
              <a:ext cx="238125" cy="2571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D056C45-4FAC-444D-8F2B-1A9E144ED883}"/>
                </a:ext>
              </a:extLst>
            </p:cNvPr>
            <p:cNvSpPr/>
            <p:nvPr/>
          </p:nvSpPr>
          <p:spPr>
            <a:xfrm rot="10800000">
              <a:off x="4758492" y="3237654"/>
              <a:ext cx="211493" cy="500115"/>
            </a:xfrm>
            <a:custGeom>
              <a:avLst/>
              <a:gdLst>
                <a:gd name="connsiteX0" fmla="*/ 34201 w 211493"/>
                <a:gd name="connsiteY0" fmla="*/ 500115 h 500115"/>
                <a:gd name="connsiteX1" fmla="*/ 2739 w 211493"/>
                <a:gd name="connsiteY1" fmla="*/ 382698 h 500115"/>
                <a:gd name="connsiteX2" fmla="*/ 30794 w 211493"/>
                <a:gd name="connsiteY2" fmla="*/ 299035 h 500115"/>
                <a:gd name="connsiteX3" fmla="*/ 32938 w 211493"/>
                <a:gd name="connsiteY3" fmla="*/ 297970 h 500115"/>
                <a:gd name="connsiteX4" fmla="*/ 61455 w 211493"/>
                <a:gd name="connsiteY4" fmla="*/ 0 h 500115"/>
                <a:gd name="connsiteX5" fmla="*/ 121780 w 211493"/>
                <a:gd name="connsiteY5" fmla="*/ 0 h 500115"/>
                <a:gd name="connsiteX6" fmla="*/ 149799 w 211493"/>
                <a:gd name="connsiteY6" fmla="*/ 292775 h 500115"/>
                <a:gd name="connsiteX7" fmla="*/ 165930 w 211493"/>
                <a:gd name="connsiteY7" fmla="*/ 306804 h 500115"/>
                <a:gd name="connsiteX8" fmla="*/ 180031 w 211493"/>
                <a:gd name="connsiteY8" fmla="*/ 335193 h 500115"/>
                <a:gd name="connsiteX9" fmla="*/ 211493 w 211493"/>
                <a:gd name="connsiteY9" fmla="*/ 452610 h 500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93" h="500115">
                  <a:moveTo>
                    <a:pt x="34201" y="500115"/>
                  </a:moveTo>
                  <a:lnTo>
                    <a:pt x="2739" y="382698"/>
                  </a:lnTo>
                  <a:cubicBezTo>
                    <a:pt x="-5819" y="350760"/>
                    <a:pt x="6257" y="318155"/>
                    <a:pt x="30794" y="299035"/>
                  </a:cubicBezTo>
                  <a:lnTo>
                    <a:pt x="32938" y="297970"/>
                  </a:lnTo>
                  <a:lnTo>
                    <a:pt x="61455" y="0"/>
                  </a:lnTo>
                  <a:lnTo>
                    <a:pt x="121780" y="0"/>
                  </a:lnTo>
                  <a:lnTo>
                    <a:pt x="149799" y="292775"/>
                  </a:lnTo>
                  <a:lnTo>
                    <a:pt x="165930" y="306804"/>
                  </a:lnTo>
                  <a:cubicBezTo>
                    <a:pt x="172304" y="314983"/>
                    <a:pt x="177179" y="324547"/>
                    <a:pt x="180031" y="335193"/>
                  </a:cubicBezTo>
                  <a:lnTo>
                    <a:pt x="211493" y="45261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A8655809-DBE5-465D-857E-C88510769959}"/>
                </a:ext>
              </a:extLst>
            </p:cNvPr>
            <p:cNvSpPr/>
            <p:nvPr/>
          </p:nvSpPr>
          <p:spPr>
            <a:xfrm>
              <a:off x="4764861" y="3731418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四角形: 上の 2 つの角を丸める 87">
              <a:extLst>
                <a:ext uri="{FF2B5EF4-FFF2-40B4-BE49-F238E27FC236}">
                  <a16:creationId xmlns:a16="http://schemas.microsoft.com/office/drawing/2014/main" id="{73F9F8C7-7950-4216-8F2C-31F3954A03D3}"/>
                </a:ext>
              </a:extLst>
            </p:cNvPr>
            <p:cNvSpPr/>
            <p:nvPr/>
          </p:nvSpPr>
          <p:spPr>
            <a:xfrm rot="20700000">
              <a:off x="4724635" y="2984248"/>
              <a:ext cx="262577" cy="386334"/>
            </a:xfrm>
            <a:custGeom>
              <a:avLst/>
              <a:gdLst>
                <a:gd name="connsiteX0" fmla="*/ 85343 w 200144"/>
                <a:gd name="connsiteY0" fmla="*/ 0 h 386334"/>
                <a:gd name="connsiteX1" fmla="*/ 114801 w 200144"/>
                <a:gd name="connsiteY1" fmla="*/ 0 h 386334"/>
                <a:gd name="connsiteX2" fmla="*/ 200144 w 200144"/>
                <a:gd name="connsiteY2" fmla="*/ 85343 h 386334"/>
                <a:gd name="connsiteX3" fmla="*/ 200144 w 200144"/>
                <a:gd name="connsiteY3" fmla="*/ 386334 h 386334"/>
                <a:gd name="connsiteX4" fmla="*/ 200144 w 200144"/>
                <a:gd name="connsiteY4" fmla="*/ 386334 h 386334"/>
                <a:gd name="connsiteX5" fmla="*/ 0 w 200144"/>
                <a:gd name="connsiteY5" fmla="*/ 386334 h 386334"/>
                <a:gd name="connsiteX6" fmla="*/ 0 w 200144"/>
                <a:gd name="connsiteY6" fmla="*/ 386334 h 386334"/>
                <a:gd name="connsiteX7" fmla="*/ 0 w 200144"/>
                <a:gd name="connsiteY7" fmla="*/ 85343 h 386334"/>
                <a:gd name="connsiteX8" fmla="*/ 85343 w 200144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00144 w 291411"/>
                <a:gd name="connsiteY3" fmla="*/ 38633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62577"/>
                <a:gd name="connsiteY0" fmla="*/ 0 h 386334"/>
                <a:gd name="connsiteX1" fmla="*/ 114801 w 262577"/>
                <a:gd name="connsiteY1" fmla="*/ 0 h 386334"/>
                <a:gd name="connsiteX2" fmla="*/ 200144 w 262577"/>
                <a:gd name="connsiteY2" fmla="*/ 85343 h 386334"/>
                <a:gd name="connsiteX3" fmla="*/ 217324 w 262577"/>
                <a:gd name="connsiteY3" fmla="*/ 257814 h 386334"/>
                <a:gd name="connsiteX4" fmla="*/ 262577 w 262577"/>
                <a:gd name="connsiteY4" fmla="*/ 383341 h 386334"/>
                <a:gd name="connsiteX5" fmla="*/ 0 w 262577"/>
                <a:gd name="connsiteY5" fmla="*/ 386334 h 386334"/>
                <a:gd name="connsiteX6" fmla="*/ 0 w 262577"/>
                <a:gd name="connsiteY6" fmla="*/ 386334 h 386334"/>
                <a:gd name="connsiteX7" fmla="*/ 0 w 262577"/>
                <a:gd name="connsiteY7" fmla="*/ 85343 h 386334"/>
                <a:gd name="connsiteX8" fmla="*/ 85343 w 262577"/>
                <a:gd name="connsiteY8" fmla="*/ 0 h 38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577" h="386334">
                  <a:moveTo>
                    <a:pt x="85343" y="0"/>
                  </a:moveTo>
                  <a:lnTo>
                    <a:pt x="114801" y="0"/>
                  </a:lnTo>
                  <a:cubicBezTo>
                    <a:pt x="161935" y="0"/>
                    <a:pt x="200144" y="38209"/>
                    <a:pt x="200144" y="85343"/>
                  </a:cubicBezTo>
                  <a:cubicBezTo>
                    <a:pt x="205871" y="142833"/>
                    <a:pt x="206919" y="208148"/>
                    <a:pt x="217324" y="257814"/>
                  </a:cubicBezTo>
                  <a:cubicBezTo>
                    <a:pt x="227729" y="307480"/>
                    <a:pt x="237881" y="340567"/>
                    <a:pt x="262577" y="383341"/>
                  </a:cubicBezTo>
                  <a:lnTo>
                    <a:pt x="0" y="386334"/>
                  </a:lnTo>
                  <a:lnTo>
                    <a:pt x="0" y="386334"/>
                  </a:lnTo>
                  <a:lnTo>
                    <a:pt x="0" y="85343"/>
                  </a:lnTo>
                  <a:cubicBezTo>
                    <a:pt x="0" y="38209"/>
                    <a:pt x="38209" y="0"/>
                    <a:pt x="8534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889811F-7865-4F03-871D-2CBC9589D130}"/>
                </a:ext>
              </a:extLst>
            </p:cNvPr>
            <p:cNvSpPr/>
            <p:nvPr/>
          </p:nvSpPr>
          <p:spPr>
            <a:xfrm rot="20700000">
              <a:off x="4733453" y="3026487"/>
              <a:ext cx="45604" cy="371928"/>
            </a:xfrm>
            <a:custGeom>
              <a:avLst/>
              <a:gdLst>
                <a:gd name="connsiteX0" fmla="*/ 40704 w 45604"/>
                <a:gd name="connsiteY0" fmla="*/ 0 h 371928"/>
                <a:gd name="connsiteX1" fmla="*/ 45604 w 45604"/>
                <a:gd name="connsiteY1" fmla="*/ 1313 h 371928"/>
                <a:gd name="connsiteX2" fmla="*/ 35938 w 45604"/>
                <a:gd name="connsiteY2" fmla="*/ 15846 h 371928"/>
                <a:gd name="connsiteX3" fmla="*/ 28834 w 45604"/>
                <a:gd name="connsiteY3" fmla="*/ 51517 h 371928"/>
                <a:gd name="connsiteX4" fmla="*/ 28834 w 45604"/>
                <a:gd name="connsiteY4" fmla="*/ 371599 h 371928"/>
                <a:gd name="connsiteX5" fmla="*/ 0 w 45604"/>
                <a:gd name="connsiteY5" fmla="*/ 371928 h 371928"/>
                <a:gd name="connsiteX6" fmla="*/ 0 w 45604"/>
                <a:gd name="connsiteY6" fmla="*/ 70937 h 371928"/>
                <a:gd name="connsiteX7" fmla="*/ 24996 w 45604"/>
                <a:gd name="connsiteY7" fmla="*/ 10590 h 37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04" h="371928">
                  <a:moveTo>
                    <a:pt x="40704" y="0"/>
                  </a:moveTo>
                  <a:lnTo>
                    <a:pt x="45604" y="1313"/>
                  </a:lnTo>
                  <a:lnTo>
                    <a:pt x="35938" y="15846"/>
                  </a:lnTo>
                  <a:cubicBezTo>
                    <a:pt x="31364" y="26810"/>
                    <a:pt x="28834" y="38864"/>
                    <a:pt x="28834" y="51517"/>
                  </a:cubicBezTo>
                  <a:lnTo>
                    <a:pt x="28834" y="371599"/>
                  </a:lnTo>
                  <a:lnTo>
                    <a:pt x="0" y="371928"/>
                  </a:lnTo>
                  <a:lnTo>
                    <a:pt x="0" y="70937"/>
                  </a:lnTo>
                  <a:cubicBezTo>
                    <a:pt x="0" y="47370"/>
                    <a:pt x="9553" y="26034"/>
                    <a:pt x="24996" y="1059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1390FC2-45C9-4542-A78C-CD0E8FA32C6C}"/>
                </a:ext>
              </a:extLst>
            </p:cNvPr>
            <p:cNvSpPr/>
            <p:nvPr/>
          </p:nvSpPr>
          <p:spPr>
            <a:xfrm rot="4500000">
              <a:off x="4552426" y="3072495"/>
              <a:ext cx="92169" cy="297839"/>
            </a:xfrm>
            <a:custGeom>
              <a:avLst/>
              <a:gdLst>
                <a:gd name="connsiteX0" fmla="*/ 21187 w 92169"/>
                <a:gd name="connsiteY0" fmla="*/ 0 h 297839"/>
                <a:gd name="connsiteX1" fmla="*/ 92169 w 92169"/>
                <a:gd name="connsiteY1" fmla="*/ 6661 h 297839"/>
                <a:gd name="connsiteX2" fmla="*/ 64533 w 92169"/>
                <a:gd name="connsiteY2" fmla="*/ 202138 h 297839"/>
                <a:gd name="connsiteX3" fmla="*/ 81012 w 92169"/>
                <a:gd name="connsiteY3" fmla="*/ 207691 h 297839"/>
                <a:gd name="connsiteX4" fmla="*/ 90729 w 92169"/>
                <a:gd name="connsiteY4" fmla="*/ 226775 h 297839"/>
                <a:gd name="connsiteX5" fmla="*/ 90729 w 92169"/>
                <a:gd name="connsiteY5" fmla="*/ 235138 h 297839"/>
                <a:gd name="connsiteX6" fmla="*/ 90729 w 92169"/>
                <a:gd name="connsiteY6" fmla="*/ 235139 h 297839"/>
                <a:gd name="connsiteX7" fmla="*/ 90729 w 92169"/>
                <a:gd name="connsiteY7" fmla="*/ 269531 h 297839"/>
                <a:gd name="connsiteX8" fmla="*/ 75948 w 92169"/>
                <a:gd name="connsiteY8" fmla="*/ 281556 h 297839"/>
                <a:gd name="connsiteX9" fmla="*/ 75948 w 92169"/>
                <a:gd name="connsiteY9" fmla="*/ 281555 h 297839"/>
                <a:gd name="connsiteX10" fmla="*/ 66935 w 92169"/>
                <a:gd name="connsiteY10" fmla="*/ 278518 h 297839"/>
                <a:gd name="connsiteX11" fmla="*/ 65268 w 92169"/>
                <a:gd name="connsiteY11" fmla="*/ 281791 h 297839"/>
                <a:gd name="connsiteX12" fmla="*/ 54816 w 92169"/>
                <a:gd name="connsiteY12" fmla="*/ 285314 h 297839"/>
                <a:gd name="connsiteX13" fmla="*/ 54816 w 92169"/>
                <a:gd name="connsiteY13" fmla="*/ 285313 h 297839"/>
                <a:gd name="connsiteX14" fmla="*/ 51016 w 92169"/>
                <a:gd name="connsiteY14" fmla="*/ 284032 h 297839"/>
                <a:gd name="connsiteX15" fmla="*/ 48330 w 92169"/>
                <a:gd name="connsiteY15" fmla="*/ 289306 h 297839"/>
                <a:gd name="connsiteX16" fmla="*/ 37878 w 92169"/>
                <a:gd name="connsiteY16" fmla="*/ 292829 h 297839"/>
                <a:gd name="connsiteX17" fmla="*/ 37879 w 92169"/>
                <a:gd name="connsiteY17" fmla="*/ 292828 h 297839"/>
                <a:gd name="connsiteX18" fmla="*/ 27733 w 92169"/>
                <a:gd name="connsiteY18" fmla="*/ 289409 h 297839"/>
                <a:gd name="connsiteX19" fmla="*/ 25234 w 92169"/>
                <a:gd name="connsiteY19" fmla="*/ 294317 h 297839"/>
                <a:gd name="connsiteX20" fmla="*/ 14782 w 92169"/>
                <a:gd name="connsiteY20" fmla="*/ 297839 h 297839"/>
                <a:gd name="connsiteX21" fmla="*/ 14783 w 92169"/>
                <a:gd name="connsiteY21" fmla="*/ 297838 h 297839"/>
                <a:gd name="connsiteX22" fmla="*/ 1 w 92169"/>
                <a:gd name="connsiteY22" fmla="*/ 285813 h 297839"/>
                <a:gd name="connsiteX23" fmla="*/ 1 w 92169"/>
                <a:gd name="connsiteY23" fmla="*/ 260260 h 297839"/>
                <a:gd name="connsiteX24" fmla="*/ 0 w 92169"/>
                <a:gd name="connsiteY24" fmla="*/ 260259 h 297839"/>
                <a:gd name="connsiteX25" fmla="*/ 0 w 92169"/>
                <a:gd name="connsiteY25" fmla="*/ 226775 h 297839"/>
                <a:gd name="connsiteX26" fmla="*/ 9717 w 92169"/>
                <a:gd name="connsiteY26" fmla="*/ 207691 h 297839"/>
                <a:gd name="connsiteX27" fmla="*/ 11511 w 92169"/>
                <a:gd name="connsiteY27" fmla="*/ 207086 h 29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2169" h="297839">
                  <a:moveTo>
                    <a:pt x="21187" y="0"/>
                  </a:moveTo>
                  <a:lnTo>
                    <a:pt x="92169" y="6661"/>
                  </a:lnTo>
                  <a:lnTo>
                    <a:pt x="64533" y="202138"/>
                  </a:lnTo>
                  <a:lnTo>
                    <a:pt x="81012" y="207691"/>
                  </a:lnTo>
                  <a:cubicBezTo>
                    <a:pt x="87016" y="212575"/>
                    <a:pt x="90729" y="219322"/>
                    <a:pt x="90729" y="226775"/>
                  </a:cubicBezTo>
                  <a:lnTo>
                    <a:pt x="90729" y="235138"/>
                  </a:lnTo>
                  <a:lnTo>
                    <a:pt x="90729" y="235139"/>
                  </a:lnTo>
                  <a:lnTo>
                    <a:pt x="90729" y="269531"/>
                  </a:lnTo>
                  <a:cubicBezTo>
                    <a:pt x="90729" y="276172"/>
                    <a:pt x="84111" y="281556"/>
                    <a:pt x="75948" y="281556"/>
                  </a:cubicBezTo>
                  <a:lnTo>
                    <a:pt x="75948" y="281555"/>
                  </a:lnTo>
                  <a:lnTo>
                    <a:pt x="66935" y="278518"/>
                  </a:lnTo>
                  <a:lnTo>
                    <a:pt x="65268" y="281791"/>
                  </a:lnTo>
                  <a:cubicBezTo>
                    <a:pt x="62593" y="283967"/>
                    <a:pt x="58898" y="285313"/>
                    <a:pt x="54816" y="285314"/>
                  </a:cubicBezTo>
                  <a:lnTo>
                    <a:pt x="54816" y="285313"/>
                  </a:lnTo>
                  <a:lnTo>
                    <a:pt x="51016" y="284032"/>
                  </a:lnTo>
                  <a:lnTo>
                    <a:pt x="48330" y="289306"/>
                  </a:lnTo>
                  <a:cubicBezTo>
                    <a:pt x="45655" y="291483"/>
                    <a:pt x="41960" y="292829"/>
                    <a:pt x="37878" y="292829"/>
                  </a:cubicBezTo>
                  <a:lnTo>
                    <a:pt x="37879" y="292828"/>
                  </a:lnTo>
                  <a:lnTo>
                    <a:pt x="27733" y="289409"/>
                  </a:lnTo>
                  <a:lnTo>
                    <a:pt x="25234" y="294317"/>
                  </a:lnTo>
                  <a:cubicBezTo>
                    <a:pt x="22559" y="296493"/>
                    <a:pt x="18863" y="297839"/>
                    <a:pt x="14782" y="297839"/>
                  </a:cubicBezTo>
                  <a:lnTo>
                    <a:pt x="14783" y="297838"/>
                  </a:lnTo>
                  <a:cubicBezTo>
                    <a:pt x="6619" y="297839"/>
                    <a:pt x="1" y="292455"/>
                    <a:pt x="1" y="285813"/>
                  </a:cubicBezTo>
                  <a:lnTo>
                    <a:pt x="1" y="260260"/>
                  </a:lnTo>
                  <a:lnTo>
                    <a:pt x="0" y="260259"/>
                  </a:lnTo>
                  <a:lnTo>
                    <a:pt x="0" y="226775"/>
                  </a:lnTo>
                  <a:cubicBezTo>
                    <a:pt x="0" y="219322"/>
                    <a:pt x="3713" y="212575"/>
                    <a:pt x="9717" y="207691"/>
                  </a:cubicBezTo>
                  <a:lnTo>
                    <a:pt x="11511" y="2070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" name="四角形: 上の 2 つの角を丸める 196">
              <a:extLst>
                <a:ext uri="{FF2B5EF4-FFF2-40B4-BE49-F238E27FC236}">
                  <a16:creationId xmlns:a16="http://schemas.microsoft.com/office/drawing/2014/main" id="{7B9EC285-45E5-436C-8C22-6C7B2CE7D379}"/>
                </a:ext>
              </a:extLst>
            </p:cNvPr>
            <p:cNvSpPr/>
            <p:nvPr/>
          </p:nvSpPr>
          <p:spPr>
            <a:xfrm rot="20696238">
              <a:off x="5227148" y="2873750"/>
              <a:ext cx="154019" cy="349902"/>
            </a:xfrm>
            <a:prstGeom prst="round2SameRect">
              <a:avLst>
                <a:gd name="adj1" fmla="val 0"/>
                <a:gd name="adj2" fmla="val 22131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E9975BE-A46C-4866-8866-B009375C7685}"/>
                </a:ext>
              </a:extLst>
            </p:cNvPr>
            <p:cNvSpPr/>
            <p:nvPr/>
          </p:nvSpPr>
          <p:spPr>
            <a:xfrm rot="6607144">
              <a:off x="5578198" y="3381625"/>
              <a:ext cx="216746" cy="249376"/>
            </a:xfrm>
            <a:custGeom>
              <a:avLst/>
              <a:gdLst>
                <a:gd name="connsiteX0" fmla="*/ 1 w 224065"/>
                <a:gd name="connsiteY0" fmla="*/ 249376 h 249376"/>
                <a:gd name="connsiteX1" fmla="*/ 0 w 224065"/>
                <a:gd name="connsiteY1" fmla="*/ 150136 h 249376"/>
                <a:gd name="connsiteX2" fmla="*/ 128674 w 224065"/>
                <a:gd name="connsiteY2" fmla="*/ 158663 h 249376"/>
                <a:gd name="connsiteX3" fmla="*/ 139189 w 224065"/>
                <a:gd name="connsiteY3" fmla="*/ 0 h 249376"/>
                <a:gd name="connsiteX4" fmla="*/ 209701 w 224065"/>
                <a:gd name="connsiteY4" fmla="*/ 0 h 249376"/>
                <a:gd name="connsiteX5" fmla="*/ 224065 w 224065"/>
                <a:gd name="connsiteY5" fmla="*/ 216746 h 249376"/>
                <a:gd name="connsiteX6" fmla="*/ 216747 w 224065"/>
                <a:gd name="connsiteY6" fmla="*/ 216746 h 249376"/>
                <a:gd name="connsiteX7" fmla="*/ 216746 w 224065"/>
                <a:gd name="connsiteY7" fmla="*/ 235012 h 249376"/>
                <a:gd name="connsiteX0" fmla="*/ 1 w 216747"/>
                <a:gd name="connsiteY0" fmla="*/ 249376 h 249376"/>
                <a:gd name="connsiteX1" fmla="*/ 0 w 216747"/>
                <a:gd name="connsiteY1" fmla="*/ 150136 h 249376"/>
                <a:gd name="connsiteX2" fmla="*/ 128674 w 216747"/>
                <a:gd name="connsiteY2" fmla="*/ 158663 h 249376"/>
                <a:gd name="connsiteX3" fmla="*/ 139189 w 216747"/>
                <a:gd name="connsiteY3" fmla="*/ 0 h 249376"/>
                <a:gd name="connsiteX4" fmla="*/ 209701 w 216747"/>
                <a:gd name="connsiteY4" fmla="*/ 0 h 249376"/>
                <a:gd name="connsiteX5" fmla="*/ 216747 w 216747"/>
                <a:gd name="connsiteY5" fmla="*/ 216746 h 249376"/>
                <a:gd name="connsiteX6" fmla="*/ 216746 w 216747"/>
                <a:gd name="connsiteY6" fmla="*/ 235012 h 249376"/>
                <a:gd name="connsiteX7" fmla="*/ 1 w 216747"/>
                <a:gd name="connsiteY7" fmla="*/ 249376 h 249376"/>
                <a:gd name="connsiteX0" fmla="*/ 1 w 216746"/>
                <a:gd name="connsiteY0" fmla="*/ 249376 h 249376"/>
                <a:gd name="connsiteX1" fmla="*/ 0 w 216746"/>
                <a:gd name="connsiteY1" fmla="*/ 150136 h 249376"/>
                <a:gd name="connsiteX2" fmla="*/ 128674 w 216746"/>
                <a:gd name="connsiteY2" fmla="*/ 158663 h 249376"/>
                <a:gd name="connsiteX3" fmla="*/ 139189 w 216746"/>
                <a:gd name="connsiteY3" fmla="*/ 0 h 249376"/>
                <a:gd name="connsiteX4" fmla="*/ 209701 w 216746"/>
                <a:gd name="connsiteY4" fmla="*/ 0 h 249376"/>
                <a:gd name="connsiteX5" fmla="*/ 216746 w 216746"/>
                <a:gd name="connsiteY5" fmla="*/ 235012 h 249376"/>
                <a:gd name="connsiteX6" fmla="*/ 1 w 216746"/>
                <a:gd name="connsiteY6" fmla="*/ 249376 h 2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746" h="249376">
                  <a:moveTo>
                    <a:pt x="1" y="249376"/>
                  </a:moveTo>
                  <a:cubicBezTo>
                    <a:pt x="1" y="216296"/>
                    <a:pt x="0" y="183216"/>
                    <a:pt x="0" y="150136"/>
                  </a:cubicBezTo>
                  <a:lnTo>
                    <a:pt x="128674" y="158663"/>
                  </a:lnTo>
                  <a:lnTo>
                    <a:pt x="139189" y="0"/>
                  </a:lnTo>
                  <a:lnTo>
                    <a:pt x="209701" y="0"/>
                  </a:lnTo>
                  <a:lnTo>
                    <a:pt x="216746" y="235012"/>
                  </a:lnTo>
                  <a:lnTo>
                    <a:pt x="1" y="24937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52C3261C-C2F9-49F2-AA27-1A0B82E5FD40}"/>
                </a:ext>
              </a:extLst>
            </p:cNvPr>
            <p:cNvSpPr/>
            <p:nvPr/>
          </p:nvSpPr>
          <p:spPr>
            <a:xfrm rot="17407144">
              <a:off x="5711751" y="3617923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0" name="台形 199">
              <a:extLst>
                <a:ext uri="{FF2B5EF4-FFF2-40B4-BE49-F238E27FC236}">
                  <a16:creationId xmlns:a16="http://schemas.microsoft.com/office/drawing/2014/main" id="{9F9E09C9-777F-4BD6-9CBA-316DE01C3FB8}"/>
                </a:ext>
              </a:extLst>
            </p:cNvPr>
            <p:cNvSpPr/>
            <p:nvPr/>
          </p:nvSpPr>
          <p:spPr>
            <a:xfrm>
              <a:off x="5511800" y="2943225"/>
              <a:ext cx="85725" cy="87547"/>
            </a:xfrm>
            <a:prstGeom prst="trapezoid">
              <a:avLst>
                <a:gd name="adj" fmla="val 6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DF9D013C-7C2A-4239-8A76-E63673466AC4}"/>
                </a:ext>
              </a:extLst>
            </p:cNvPr>
            <p:cNvSpPr/>
            <p:nvPr/>
          </p:nvSpPr>
          <p:spPr>
            <a:xfrm rot="900000">
              <a:off x="5426075" y="2717800"/>
              <a:ext cx="238125" cy="2571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853DC415-0302-4F73-95A4-1125CFA61C42}"/>
                </a:ext>
              </a:extLst>
            </p:cNvPr>
            <p:cNvSpPr/>
            <p:nvPr/>
          </p:nvSpPr>
          <p:spPr>
            <a:xfrm rot="10800000">
              <a:off x="5539563" y="3237654"/>
              <a:ext cx="211493" cy="500115"/>
            </a:xfrm>
            <a:custGeom>
              <a:avLst/>
              <a:gdLst>
                <a:gd name="connsiteX0" fmla="*/ 34201 w 211493"/>
                <a:gd name="connsiteY0" fmla="*/ 500115 h 500115"/>
                <a:gd name="connsiteX1" fmla="*/ 2739 w 211493"/>
                <a:gd name="connsiteY1" fmla="*/ 382698 h 500115"/>
                <a:gd name="connsiteX2" fmla="*/ 30794 w 211493"/>
                <a:gd name="connsiteY2" fmla="*/ 299035 h 500115"/>
                <a:gd name="connsiteX3" fmla="*/ 32938 w 211493"/>
                <a:gd name="connsiteY3" fmla="*/ 297970 h 500115"/>
                <a:gd name="connsiteX4" fmla="*/ 61455 w 211493"/>
                <a:gd name="connsiteY4" fmla="*/ 0 h 500115"/>
                <a:gd name="connsiteX5" fmla="*/ 121780 w 211493"/>
                <a:gd name="connsiteY5" fmla="*/ 0 h 500115"/>
                <a:gd name="connsiteX6" fmla="*/ 149799 w 211493"/>
                <a:gd name="connsiteY6" fmla="*/ 292775 h 500115"/>
                <a:gd name="connsiteX7" fmla="*/ 165930 w 211493"/>
                <a:gd name="connsiteY7" fmla="*/ 306804 h 500115"/>
                <a:gd name="connsiteX8" fmla="*/ 180031 w 211493"/>
                <a:gd name="connsiteY8" fmla="*/ 335193 h 500115"/>
                <a:gd name="connsiteX9" fmla="*/ 211493 w 211493"/>
                <a:gd name="connsiteY9" fmla="*/ 452610 h 500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93" h="500115">
                  <a:moveTo>
                    <a:pt x="34201" y="500115"/>
                  </a:moveTo>
                  <a:lnTo>
                    <a:pt x="2739" y="382698"/>
                  </a:lnTo>
                  <a:cubicBezTo>
                    <a:pt x="-5819" y="350760"/>
                    <a:pt x="6257" y="318155"/>
                    <a:pt x="30794" y="299035"/>
                  </a:cubicBezTo>
                  <a:lnTo>
                    <a:pt x="32938" y="297970"/>
                  </a:lnTo>
                  <a:lnTo>
                    <a:pt x="61455" y="0"/>
                  </a:lnTo>
                  <a:lnTo>
                    <a:pt x="121780" y="0"/>
                  </a:lnTo>
                  <a:lnTo>
                    <a:pt x="149799" y="292775"/>
                  </a:lnTo>
                  <a:lnTo>
                    <a:pt x="165930" y="306804"/>
                  </a:lnTo>
                  <a:cubicBezTo>
                    <a:pt x="172304" y="314983"/>
                    <a:pt x="177179" y="324547"/>
                    <a:pt x="180031" y="335193"/>
                  </a:cubicBezTo>
                  <a:lnTo>
                    <a:pt x="211493" y="45261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3" name="四角形: 上の 2 つの角を丸める 202">
              <a:extLst>
                <a:ext uri="{FF2B5EF4-FFF2-40B4-BE49-F238E27FC236}">
                  <a16:creationId xmlns:a16="http://schemas.microsoft.com/office/drawing/2014/main" id="{85F5B199-3CD3-4DDB-89C8-DD3A6522AF43}"/>
                </a:ext>
              </a:extLst>
            </p:cNvPr>
            <p:cNvSpPr/>
            <p:nvPr/>
          </p:nvSpPr>
          <p:spPr>
            <a:xfrm>
              <a:off x="5545932" y="3731418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四角形: 上の 2 つの角を丸める 87">
              <a:extLst>
                <a:ext uri="{FF2B5EF4-FFF2-40B4-BE49-F238E27FC236}">
                  <a16:creationId xmlns:a16="http://schemas.microsoft.com/office/drawing/2014/main" id="{C21AAC30-9E55-4554-ABEF-6D48D99A9D97}"/>
                </a:ext>
              </a:extLst>
            </p:cNvPr>
            <p:cNvSpPr/>
            <p:nvPr/>
          </p:nvSpPr>
          <p:spPr>
            <a:xfrm rot="20700000">
              <a:off x="5505706" y="2984248"/>
              <a:ext cx="262577" cy="386334"/>
            </a:xfrm>
            <a:custGeom>
              <a:avLst/>
              <a:gdLst>
                <a:gd name="connsiteX0" fmla="*/ 85343 w 200144"/>
                <a:gd name="connsiteY0" fmla="*/ 0 h 386334"/>
                <a:gd name="connsiteX1" fmla="*/ 114801 w 200144"/>
                <a:gd name="connsiteY1" fmla="*/ 0 h 386334"/>
                <a:gd name="connsiteX2" fmla="*/ 200144 w 200144"/>
                <a:gd name="connsiteY2" fmla="*/ 85343 h 386334"/>
                <a:gd name="connsiteX3" fmla="*/ 200144 w 200144"/>
                <a:gd name="connsiteY3" fmla="*/ 386334 h 386334"/>
                <a:gd name="connsiteX4" fmla="*/ 200144 w 200144"/>
                <a:gd name="connsiteY4" fmla="*/ 386334 h 386334"/>
                <a:gd name="connsiteX5" fmla="*/ 0 w 200144"/>
                <a:gd name="connsiteY5" fmla="*/ 386334 h 386334"/>
                <a:gd name="connsiteX6" fmla="*/ 0 w 200144"/>
                <a:gd name="connsiteY6" fmla="*/ 386334 h 386334"/>
                <a:gd name="connsiteX7" fmla="*/ 0 w 200144"/>
                <a:gd name="connsiteY7" fmla="*/ 85343 h 386334"/>
                <a:gd name="connsiteX8" fmla="*/ 85343 w 200144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00144 w 291411"/>
                <a:gd name="connsiteY3" fmla="*/ 38633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62577"/>
                <a:gd name="connsiteY0" fmla="*/ 0 h 386334"/>
                <a:gd name="connsiteX1" fmla="*/ 114801 w 262577"/>
                <a:gd name="connsiteY1" fmla="*/ 0 h 386334"/>
                <a:gd name="connsiteX2" fmla="*/ 200144 w 262577"/>
                <a:gd name="connsiteY2" fmla="*/ 85343 h 386334"/>
                <a:gd name="connsiteX3" fmla="*/ 217324 w 262577"/>
                <a:gd name="connsiteY3" fmla="*/ 257814 h 386334"/>
                <a:gd name="connsiteX4" fmla="*/ 262577 w 262577"/>
                <a:gd name="connsiteY4" fmla="*/ 383341 h 386334"/>
                <a:gd name="connsiteX5" fmla="*/ 0 w 262577"/>
                <a:gd name="connsiteY5" fmla="*/ 386334 h 386334"/>
                <a:gd name="connsiteX6" fmla="*/ 0 w 262577"/>
                <a:gd name="connsiteY6" fmla="*/ 386334 h 386334"/>
                <a:gd name="connsiteX7" fmla="*/ 0 w 262577"/>
                <a:gd name="connsiteY7" fmla="*/ 85343 h 386334"/>
                <a:gd name="connsiteX8" fmla="*/ 85343 w 262577"/>
                <a:gd name="connsiteY8" fmla="*/ 0 h 38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577" h="386334">
                  <a:moveTo>
                    <a:pt x="85343" y="0"/>
                  </a:moveTo>
                  <a:lnTo>
                    <a:pt x="114801" y="0"/>
                  </a:lnTo>
                  <a:cubicBezTo>
                    <a:pt x="161935" y="0"/>
                    <a:pt x="200144" y="38209"/>
                    <a:pt x="200144" y="85343"/>
                  </a:cubicBezTo>
                  <a:cubicBezTo>
                    <a:pt x="205871" y="142833"/>
                    <a:pt x="206919" y="208148"/>
                    <a:pt x="217324" y="257814"/>
                  </a:cubicBezTo>
                  <a:cubicBezTo>
                    <a:pt x="227729" y="307480"/>
                    <a:pt x="237881" y="340567"/>
                    <a:pt x="262577" y="383341"/>
                  </a:cubicBezTo>
                  <a:lnTo>
                    <a:pt x="0" y="386334"/>
                  </a:lnTo>
                  <a:lnTo>
                    <a:pt x="0" y="386334"/>
                  </a:lnTo>
                  <a:lnTo>
                    <a:pt x="0" y="85343"/>
                  </a:lnTo>
                  <a:cubicBezTo>
                    <a:pt x="0" y="38209"/>
                    <a:pt x="38209" y="0"/>
                    <a:pt x="8534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2A301B68-3316-46A1-BE65-140BDAE94314}"/>
                </a:ext>
              </a:extLst>
            </p:cNvPr>
            <p:cNvSpPr/>
            <p:nvPr/>
          </p:nvSpPr>
          <p:spPr>
            <a:xfrm rot="20700000">
              <a:off x="5514524" y="3026487"/>
              <a:ext cx="45604" cy="371928"/>
            </a:xfrm>
            <a:custGeom>
              <a:avLst/>
              <a:gdLst>
                <a:gd name="connsiteX0" fmla="*/ 40704 w 45604"/>
                <a:gd name="connsiteY0" fmla="*/ 0 h 371928"/>
                <a:gd name="connsiteX1" fmla="*/ 45604 w 45604"/>
                <a:gd name="connsiteY1" fmla="*/ 1313 h 371928"/>
                <a:gd name="connsiteX2" fmla="*/ 35938 w 45604"/>
                <a:gd name="connsiteY2" fmla="*/ 15846 h 371928"/>
                <a:gd name="connsiteX3" fmla="*/ 28834 w 45604"/>
                <a:gd name="connsiteY3" fmla="*/ 51517 h 371928"/>
                <a:gd name="connsiteX4" fmla="*/ 28834 w 45604"/>
                <a:gd name="connsiteY4" fmla="*/ 371599 h 371928"/>
                <a:gd name="connsiteX5" fmla="*/ 0 w 45604"/>
                <a:gd name="connsiteY5" fmla="*/ 371928 h 371928"/>
                <a:gd name="connsiteX6" fmla="*/ 0 w 45604"/>
                <a:gd name="connsiteY6" fmla="*/ 70937 h 371928"/>
                <a:gd name="connsiteX7" fmla="*/ 24996 w 45604"/>
                <a:gd name="connsiteY7" fmla="*/ 10590 h 37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04" h="371928">
                  <a:moveTo>
                    <a:pt x="40704" y="0"/>
                  </a:moveTo>
                  <a:lnTo>
                    <a:pt x="45604" y="1313"/>
                  </a:lnTo>
                  <a:lnTo>
                    <a:pt x="35938" y="15846"/>
                  </a:lnTo>
                  <a:cubicBezTo>
                    <a:pt x="31364" y="26810"/>
                    <a:pt x="28834" y="38864"/>
                    <a:pt x="28834" y="51517"/>
                  </a:cubicBezTo>
                  <a:lnTo>
                    <a:pt x="28834" y="371599"/>
                  </a:lnTo>
                  <a:lnTo>
                    <a:pt x="0" y="371928"/>
                  </a:lnTo>
                  <a:lnTo>
                    <a:pt x="0" y="70937"/>
                  </a:lnTo>
                  <a:cubicBezTo>
                    <a:pt x="0" y="47370"/>
                    <a:pt x="9553" y="26034"/>
                    <a:pt x="24996" y="1059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800DB978-EFAC-46C8-8FC1-75198DFDD8F6}"/>
                </a:ext>
              </a:extLst>
            </p:cNvPr>
            <p:cNvSpPr/>
            <p:nvPr/>
          </p:nvSpPr>
          <p:spPr>
            <a:xfrm rot="16962393">
              <a:off x="5291596" y="2995930"/>
              <a:ext cx="102019" cy="291850"/>
            </a:xfrm>
            <a:custGeom>
              <a:avLst/>
              <a:gdLst>
                <a:gd name="connsiteX0" fmla="*/ 100557 w 102019"/>
                <a:gd name="connsiteY0" fmla="*/ 62600 h 291850"/>
                <a:gd name="connsiteX1" fmla="*/ 98087 w 102019"/>
                <a:gd name="connsiteY1" fmla="*/ 83873 h 291850"/>
                <a:gd name="connsiteX2" fmla="*/ 92475 w 102019"/>
                <a:gd name="connsiteY2" fmla="*/ 88415 h 291850"/>
                <a:gd name="connsiteX3" fmla="*/ 102019 w 102019"/>
                <a:gd name="connsiteY3" fmla="*/ 291850 h 291850"/>
                <a:gd name="connsiteX4" fmla="*/ 30725 w 102019"/>
                <a:gd name="connsiteY4" fmla="*/ 291850 h 291850"/>
                <a:gd name="connsiteX5" fmla="*/ 39330 w 102019"/>
                <a:gd name="connsiteY5" fmla="*/ 108434 h 291850"/>
                <a:gd name="connsiteX6" fmla="*/ 31247 w 102019"/>
                <a:gd name="connsiteY6" fmla="*/ 108679 h 291850"/>
                <a:gd name="connsiteX7" fmla="*/ 15497 w 102019"/>
                <a:gd name="connsiteY7" fmla="*/ 94168 h 291850"/>
                <a:gd name="connsiteX8" fmla="*/ 12587 w 102019"/>
                <a:gd name="connsiteY8" fmla="*/ 86327 h 291850"/>
                <a:gd name="connsiteX9" fmla="*/ 12587 w 102019"/>
                <a:gd name="connsiteY9" fmla="*/ 86327 h 291850"/>
                <a:gd name="connsiteX10" fmla="*/ 621 w 102019"/>
                <a:gd name="connsiteY10" fmla="*/ 54084 h 291850"/>
                <a:gd name="connsiteX11" fmla="*/ 10295 w 102019"/>
                <a:gd name="connsiteY11" fmla="*/ 37667 h 291850"/>
                <a:gd name="connsiteX12" fmla="*/ 10294 w 102019"/>
                <a:gd name="connsiteY12" fmla="*/ 37668 h 291850"/>
                <a:gd name="connsiteX13" fmla="*/ 19801 w 102019"/>
                <a:gd name="connsiteY13" fmla="*/ 37379 h 291850"/>
                <a:gd name="connsiteX14" fmla="*/ 20225 w 102019"/>
                <a:gd name="connsiteY14" fmla="*/ 33730 h 291850"/>
                <a:gd name="connsiteX15" fmla="*/ 28799 w 102019"/>
                <a:gd name="connsiteY15" fmla="*/ 26791 h 291850"/>
                <a:gd name="connsiteX16" fmla="*/ 28798 w 102019"/>
                <a:gd name="connsiteY16" fmla="*/ 26792 h 291850"/>
                <a:gd name="connsiteX17" fmla="*/ 32807 w 102019"/>
                <a:gd name="connsiteY17" fmla="*/ 26671 h 291850"/>
                <a:gd name="connsiteX18" fmla="*/ 33490 w 102019"/>
                <a:gd name="connsiteY18" fmla="*/ 20792 h 291850"/>
                <a:gd name="connsiteX19" fmla="*/ 42063 w 102019"/>
                <a:gd name="connsiteY19" fmla="*/ 13853 h 291850"/>
                <a:gd name="connsiteX20" fmla="*/ 42063 w 102019"/>
                <a:gd name="connsiteY20" fmla="*/ 13854 h 291850"/>
                <a:gd name="connsiteX21" fmla="*/ 52764 w 102019"/>
                <a:gd name="connsiteY21" fmla="*/ 13529 h 291850"/>
                <a:gd name="connsiteX22" fmla="*/ 53400 w 102019"/>
                <a:gd name="connsiteY22" fmla="*/ 8059 h 291850"/>
                <a:gd name="connsiteX23" fmla="*/ 61973 w 102019"/>
                <a:gd name="connsiteY23" fmla="*/ 1120 h 291850"/>
                <a:gd name="connsiteX24" fmla="*/ 61972 w 102019"/>
                <a:gd name="connsiteY24" fmla="*/ 1120 h 291850"/>
                <a:gd name="connsiteX25" fmla="*/ 80014 w 102019"/>
                <a:gd name="connsiteY25" fmla="*/ 7251 h 291850"/>
                <a:gd name="connsiteX26" fmla="*/ 88905 w 102019"/>
                <a:gd name="connsiteY26" fmla="*/ 31208 h 291850"/>
                <a:gd name="connsiteX27" fmla="*/ 88907 w 102019"/>
                <a:gd name="connsiteY27" fmla="*/ 31209 h 29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019" h="291850">
                  <a:moveTo>
                    <a:pt x="100557" y="62600"/>
                  </a:moveTo>
                  <a:cubicBezTo>
                    <a:pt x="103150" y="69588"/>
                    <a:pt x="102017" y="77205"/>
                    <a:pt x="98087" y="83873"/>
                  </a:cubicBezTo>
                  <a:lnTo>
                    <a:pt x="92475" y="88415"/>
                  </a:lnTo>
                  <a:lnTo>
                    <a:pt x="102019" y="291850"/>
                  </a:lnTo>
                  <a:lnTo>
                    <a:pt x="30725" y="291850"/>
                  </a:lnTo>
                  <a:lnTo>
                    <a:pt x="39330" y="108434"/>
                  </a:lnTo>
                  <a:lnTo>
                    <a:pt x="31247" y="108679"/>
                  </a:lnTo>
                  <a:cubicBezTo>
                    <a:pt x="23919" y="106189"/>
                    <a:pt x="18090" y="101156"/>
                    <a:pt x="15497" y="94168"/>
                  </a:cubicBezTo>
                  <a:lnTo>
                    <a:pt x="12587" y="86327"/>
                  </a:lnTo>
                  <a:lnTo>
                    <a:pt x="12587" y="86327"/>
                  </a:lnTo>
                  <a:lnTo>
                    <a:pt x="621" y="54084"/>
                  </a:lnTo>
                  <a:cubicBezTo>
                    <a:pt x="-1690" y="47858"/>
                    <a:pt x="2641" y="40507"/>
                    <a:pt x="10295" y="37667"/>
                  </a:cubicBezTo>
                  <a:lnTo>
                    <a:pt x="10294" y="37668"/>
                  </a:lnTo>
                  <a:lnTo>
                    <a:pt x="19801" y="37379"/>
                  </a:lnTo>
                  <a:lnTo>
                    <a:pt x="20225" y="33730"/>
                  </a:lnTo>
                  <a:cubicBezTo>
                    <a:pt x="21975" y="30760"/>
                    <a:pt x="24972" y="28212"/>
                    <a:pt x="28799" y="26791"/>
                  </a:cubicBezTo>
                  <a:lnTo>
                    <a:pt x="28798" y="26792"/>
                  </a:lnTo>
                  <a:lnTo>
                    <a:pt x="32807" y="26671"/>
                  </a:lnTo>
                  <a:lnTo>
                    <a:pt x="33490" y="20792"/>
                  </a:lnTo>
                  <a:cubicBezTo>
                    <a:pt x="35241" y="17821"/>
                    <a:pt x="38237" y="15273"/>
                    <a:pt x="42063" y="13853"/>
                  </a:cubicBezTo>
                  <a:lnTo>
                    <a:pt x="42063" y="13854"/>
                  </a:lnTo>
                  <a:lnTo>
                    <a:pt x="52764" y="13529"/>
                  </a:lnTo>
                  <a:lnTo>
                    <a:pt x="53400" y="8059"/>
                  </a:lnTo>
                  <a:cubicBezTo>
                    <a:pt x="55150" y="5088"/>
                    <a:pt x="58146" y="2540"/>
                    <a:pt x="61973" y="1120"/>
                  </a:cubicBezTo>
                  <a:lnTo>
                    <a:pt x="61972" y="1120"/>
                  </a:lnTo>
                  <a:cubicBezTo>
                    <a:pt x="69626" y="-1720"/>
                    <a:pt x="77704" y="1025"/>
                    <a:pt x="80014" y="7251"/>
                  </a:cubicBezTo>
                  <a:lnTo>
                    <a:pt x="88905" y="31208"/>
                  </a:lnTo>
                  <a:lnTo>
                    <a:pt x="88907" y="31209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D7B39387-9E63-4936-8374-C728C84F09C8}"/>
                </a:ext>
              </a:extLst>
            </p:cNvPr>
            <p:cNvSpPr/>
            <p:nvPr/>
          </p:nvSpPr>
          <p:spPr>
            <a:xfrm rot="4040733">
              <a:off x="5477883" y="3003707"/>
              <a:ext cx="125586" cy="2133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6A49AC7A-7B09-4FF8-A0BB-FA7591BBB8DB}"/>
                </a:ext>
              </a:extLst>
            </p:cNvPr>
            <p:cNvSpPr/>
            <p:nvPr/>
          </p:nvSpPr>
          <p:spPr>
            <a:xfrm rot="4040733">
              <a:off x="3887208" y="3003707"/>
              <a:ext cx="125586" cy="2133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B284C010-A976-4A27-9DDC-67EBB589282D}"/>
                </a:ext>
              </a:extLst>
            </p:cNvPr>
            <p:cNvSpPr/>
            <p:nvPr/>
          </p:nvSpPr>
          <p:spPr>
            <a:xfrm rot="2700000">
              <a:off x="4709026" y="3022455"/>
              <a:ext cx="125586" cy="2133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36001128-7BC7-4F06-AC6A-5588FD772197}"/>
              </a:ext>
            </a:extLst>
          </p:cNvPr>
          <p:cNvGrpSpPr/>
          <p:nvPr/>
        </p:nvGrpSpPr>
        <p:grpSpPr>
          <a:xfrm>
            <a:off x="242815" y="3002810"/>
            <a:ext cx="1420032" cy="1420032"/>
            <a:chOff x="2226827" y="530690"/>
            <a:chExt cx="3005870" cy="3005870"/>
          </a:xfrm>
        </p:grpSpPr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8C9F2F1A-7B4B-4A0F-BA28-991562EEA0DC}"/>
                </a:ext>
              </a:extLst>
            </p:cNvPr>
            <p:cNvSpPr/>
            <p:nvPr/>
          </p:nvSpPr>
          <p:spPr>
            <a:xfrm>
              <a:off x="2226827" y="530690"/>
              <a:ext cx="3005870" cy="3005870"/>
            </a:xfrm>
            <a:prstGeom prst="ellipse">
              <a:avLst/>
            </a:prstGeom>
            <a:gradFill flip="none" rotWithShape="1">
              <a:gsLst>
                <a:gs pos="0">
                  <a:srgbClr val="5B9BD5">
                    <a:lumMod val="20000"/>
                    <a:lumOff val="80000"/>
                  </a:srgbClr>
                </a:gs>
                <a:gs pos="99000">
                  <a:srgbClr val="00B0F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7A7BFCD0-FADE-408B-B8E3-ED9E37B371EF}"/>
                </a:ext>
              </a:extLst>
            </p:cNvPr>
            <p:cNvGrpSpPr/>
            <p:nvPr/>
          </p:nvGrpSpPr>
          <p:grpSpPr>
            <a:xfrm rot="21354759">
              <a:off x="4166466" y="1224723"/>
              <a:ext cx="642179" cy="774091"/>
              <a:chOff x="4953000" y="3727999"/>
              <a:chExt cx="1187450" cy="1431368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FF444AB-007A-433A-9DD5-3F719BA90EFD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テキスト ボックス 238">
                <a:extLst>
                  <a:ext uri="{FF2B5EF4-FFF2-40B4-BE49-F238E27FC236}">
                    <a16:creationId xmlns:a16="http://schemas.microsoft.com/office/drawing/2014/main" id="{E9AB111F-92DB-4A2B-BE18-033E9685D4BB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夢</a:t>
                </a: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52601206-F895-4C97-A078-92489F1ABBFB}"/>
                </a:ext>
              </a:extLst>
            </p:cNvPr>
            <p:cNvGrpSpPr/>
            <p:nvPr/>
          </p:nvGrpSpPr>
          <p:grpSpPr>
            <a:xfrm rot="20241350">
              <a:off x="2833308" y="2438991"/>
              <a:ext cx="340099" cy="409960"/>
              <a:chOff x="4953000" y="3727999"/>
              <a:chExt cx="1187450" cy="1431368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560F7270-C515-4557-916C-1252BC7777D6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テキスト ボックス 236">
                <a:extLst>
                  <a:ext uri="{FF2B5EF4-FFF2-40B4-BE49-F238E27FC236}">
                    <a16:creationId xmlns:a16="http://schemas.microsoft.com/office/drawing/2014/main" id="{9D86C4B4-9AE3-4DED-9810-61108236CE10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龍</a:t>
                </a: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EEC91FAA-F5B0-4D11-AAF5-B84441439F65}"/>
                </a:ext>
              </a:extLst>
            </p:cNvPr>
            <p:cNvGrpSpPr/>
            <p:nvPr/>
          </p:nvGrpSpPr>
          <p:grpSpPr>
            <a:xfrm rot="20953516">
              <a:off x="4272751" y="2551779"/>
              <a:ext cx="366253" cy="441486"/>
              <a:chOff x="4953000" y="3727999"/>
              <a:chExt cx="1187450" cy="1431368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EA1CD29-AFDF-4AAD-96F2-A038E9997C0D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49000">
                    <a:srgbClr val="0070C0"/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テキスト ボックス 234">
                <a:extLst>
                  <a:ext uri="{FF2B5EF4-FFF2-40B4-BE49-F238E27FC236}">
                    <a16:creationId xmlns:a16="http://schemas.microsoft.com/office/drawing/2014/main" id="{4495281D-8ECA-4826-92A1-3BE1A955E8C6}"/>
                  </a:ext>
                </a:extLst>
              </p:cNvPr>
              <p:cNvSpPr txBox="1"/>
              <p:nvPr/>
            </p:nvSpPr>
            <p:spPr>
              <a:xfrm rot="5400000">
                <a:off x="4956810" y="3965660"/>
                <a:ext cx="1203960" cy="93067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大漁</a:t>
                </a: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1EA07CAB-43DC-43C9-A9A6-BC7897AB57A6}"/>
                </a:ext>
              </a:extLst>
            </p:cNvPr>
            <p:cNvGrpSpPr/>
            <p:nvPr/>
          </p:nvGrpSpPr>
          <p:grpSpPr>
            <a:xfrm rot="20700000">
              <a:off x="2793661" y="957000"/>
              <a:ext cx="794988" cy="993817"/>
              <a:chOff x="4953000" y="3727999"/>
              <a:chExt cx="1187450" cy="1431368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9667E0BB-1A14-4535-BF60-D66878685B61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テキスト ボックス 232">
                <a:extLst>
                  <a:ext uri="{FF2B5EF4-FFF2-40B4-BE49-F238E27FC236}">
                    <a16:creationId xmlns:a16="http://schemas.microsoft.com/office/drawing/2014/main" id="{B3B8AD72-EF76-4638-9A81-C1DA3BDBCBE3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凧</a:t>
                </a:r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B38CBC2E-2725-4C65-8AF6-2CB6693C2226}"/>
                </a:ext>
              </a:extLst>
            </p:cNvPr>
            <p:cNvGrpSpPr/>
            <p:nvPr/>
          </p:nvGrpSpPr>
          <p:grpSpPr>
            <a:xfrm rot="20281164">
              <a:off x="3487383" y="2420597"/>
              <a:ext cx="237072" cy="285770"/>
              <a:chOff x="4953000" y="3727999"/>
              <a:chExt cx="1187450" cy="1431368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C2C8C7F5-4E55-4F89-A9BC-21B7AAEBB6F4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テキスト ボックス 230">
                <a:extLst>
                  <a:ext uri="{FF2B5EF4-FFF2-40B4-BE49-F238E27FC236}">
                    <a16:creationId xmlns:a16="http://schemas.microsoft.com/office/drawing/2014/main" id="{598C0C53-2CB6-41B0-BFB0-0781A499B700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馬</a:t>
                </a:r>
              </a:p>
            </p:txBody>
          </p:sp>
        </p:grp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ABB594EB-27CA-49B2-BE34-7C67BADED9F9}"/>
                </a:ext>
              </a:extLst>
            </p:cNvPr>
            <p:cNvSpPr/>
            <p:nvPr/>
          </p:nvSpPr>
          <p:spPr>
            <a:xfrm>
              <a:off x="2308860" y="1607820"/>
              <a:ext cx="571500" cy="906780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FC6599E5-4776-40BA-B04A-28C296C8EC90}"/>
                </a:ext>
              </a:extLst>
            </p:cNvPr>
            <p:cNvSpPr/>
            <p:nvPr/>
          </p:nvSpPr>
          <p:spPr>
            <a:xfrm>
              <a:off x="3307810" y="1645920"/>
              <a:ext cx="1119410" cy="1783080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958CD429-9A48-4186-952D-FB3FEF51370C}"/>
                </a:ext>
              </a:extLst>
            </p:cNvPr>
            <p:cNvSpPr/>
            <p:nvPr/>
          </p:nvSpPr>
          <p:spPr>
            <a:xfrm>
              <a:off x="2583910" y="2675860"/>
              <a:ext cx="391969" cy="509300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C55EF160-AB2E-41BC-9175-111136745D19}"/>
                </a:ext>
              </a:extLst>
            </p:cNvPr>
            <p:cNvSpPr/>
            <p:nvPr/>
          </p:nvSpPr>
          <p:spPr>
            <a:xfrm>
              <a:off x="3959546" y="2774920"/>
              <a:ext cx="464134" cy="701394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AE491FFE-9644-43FB-9788-3F5DAA0D42A0}"/>
                </a:ext>
              </a:extLst>
            </p:cNvPr>
            <p:cNvGrpSpPr/>
            <p:nvPr/>
          </p:nvGrpSpPr>
          <p:grpSpPr>
            <a:xfrm rot="21399732">
              <a:off x="3743979" y="1960527"/>
              <a:ext cx="204275" cy="246236"/>
              <a:chOff x="4953000" y="3727999"/>
              <a:chExt cx="1187450" cy="1431368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68F23876-B0DD-4124-8D38-99F884FA6895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EE9DA96F-8A30-4276-8EE5-BA8DE73F81E7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</a:t>
                </a:r>
              </a:p>
            </p:txBody>
          </p:sp>
        </p:grpSp>
      </p:grp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6D2371A4-5734-4A1F-8868-8919FBC46D7C}"/>
              </a:ext>
            </a:extLst>
          </p:cNvPr>
          <p:cNvSpPr txBox="1"/>
          <p:nvPr/>
        </p:nvSpPr>
        <p:spPr>
          <a:xfrm>
            <a:off x="1711045" y="3507486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遠州新居</a:t>
            </a:r>
            <a:endParaRPr lang="en-US" altLang="zh-TW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zh-TW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手筒花火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E4B84F5C-410A-4FA0-A559-B9581472B06D}"/>
              </a:ext>
            </a:extLst>
          </p:cNvPr>
          <p:cNvSpPr txBox="1"/>
          <p:nvPr/>
        </p:nvSpPr>
        <p:spPr>
          <a:xfrm>
            <a:off x="331689" y="4444313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浜松まつり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38659A41-27A7-4A5B-8B36-78A6BB2BB718}"/>
              </a:ext>
            </a:extLst>
          </p:cNvPr>
          <p:cNvSpPr txBox="1"/>
          <p:nvPr/>
        </p:nvSpPr>
        <p:spPr>
          <a:xfrm rot="20700000">
            <a:off x="2728954" y="2182252"/>
            <a:ext cx="9541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ダイナミック</a:t>
            </a:r>
            <a:endParaRPr kumimoji="1"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086924D7-554C-4726-94A0-64902052FC3F}"/>
              </a:ext>
            </a:extLst>
          </p:cNvPr>
          <p:cNvGrpSpPr/>
          <p:nvPr/>
        </p:nvGrpSpPr>
        <p:grpSpPr>
          <a:xfrm>
            <a:off x="8081133" y="1170541"/>
            <a:ext cx="1612560" cy="1641375"/>
            <a:chOff x="1082570" y="2987766"/>
            <a:chExt cx="2025225" cy="2061414"/>
          </a:xfrm>
        </p:grpSpPr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761FD110-5827-4D53-8A14-34759FEAE3F8}"/>
                </a:ext>
              </a:extLst>
            </p:cNvPr>
            <p:cNvSpPr/>
            <p:nvPr/>
          </p:nvSpPr>
          <p:spPr bwMode="auto">
            <a:xfrm>
              <a:off x="1082570" y="3834045"/>
              <a:ext cx="2025225" cy="1215135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367BF498-30F3-46CB-A647-AECD8E2CFCDD}"/>
                </a:ext>
              </a:extLst>
            </p:cNvPr>
            <p:cNvSpPr/>
            <p:nvPr/>
          </p:nvSpPr>
          <p:spPr bwMode="auto">
            <a:xfrm>
              <a:off x="1187161" y="3894047"/>
              <a:ext cx="1809420" cy="1020117"/>
            </a:xfrm>
            <a:prstGeom prst="ellipse">
              <a:avLst/>
            </a:prstGeom>
            <a:solidFill>
              <a:srgbClr val="CC99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2C25E7FF-35DF-44E8-AC54-DECD8E3A9B3A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50000">
                  <a:srgbClr val="FFFFFF"/>
                </a:gs>
                <a:gs pos="100000">
                  <a:srgbClr val="DAEDEF">
                    <a:lumMod val="9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EB078108-094E-4268-B3E3-5E929961359B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0CE1F939-4317-418F-BAA0-37B74E399007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67A675BD-3F4F-45B0-8A9E-9A7E580FCFE3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50000">
                  <a:srgbClr val="FFFFFF"/>
                </a:gs>
                <a:gs pos="100000">
                  <a:srgbClr val="DAEDEF">
                    <a:lumMod val="9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5FC74ADC-8BF5-41FF-9477-A2B69B5693B4}"/>
                </a:ext>
              </a:extLst>
            </p:cNvPr>
            <p:cNvSpPr/>
            <p:nvPr/>
          </p:nvSpPr>
          <p:spPr bwMode="auto">
            <a:xfrm rot="16795123">
              <a:off x="1526696" y="3663202"/>
              <a:ext cx="135015" cy="625467"/>
            </a:xfrm>
            <a:custGeom>
              <a:avLst/>
              <a:gdLst>
                <a:gd name="connsiteX0" fmla="*/ 135015 w 135015"/>
                <a:gd name="connsiteY0" fmla="*/ 0 h 904153"/>
                <a:gd name="connsiteX1" fmla="*/ 38933 w 135015"/>
                <a:gd name="connsiteY1" fmla="*/ 292532 h 904153"/>
                <a:gd name="connsiteX2" fmla="*/ 45858 w 135015"/>
                <a:gd name="connsiteY2" fmla="*/ 387808 h 904153"/>
                <a:gd name="connsiteX3" fmla="*/ 47199 w 135015"/>
                <a:gd name="connsiteY3" fmla="*/ 393589 h 904153"/>
                <a:gd name="connsiteX4" fmla="*/ 82461 w 135015"/>
                <a:gd name="connsiteY4" fmla="*/ 342078 h 904153"/>
                <a:gd name="connsiteX5" fmla="*/ 135015 w 135015"/>
                <a:gd name="connsiteY5" fmla="*/ 319089 h 904153"/>
                <a:gd name="connsiteX6" fmla="*/ 65406 w 135015"/>
                <a:gd name="connsiteY6" fmla="*/ 432099 h 904153"/>
                <a:gd name="connsiteX7" fmla="*/ 60770 w 135015"/>
                <a:gd name="connsiteY7" fmla="*/ 452077 h 904153"/>
                <a:gd name="connsiteX8" fmla="*/ 65406 w 135015"/>
                <a:gd name="connsiteY8" fmla="*/ 472054 h 904153"/>
                <a:gd name="connsiteX9" fmla="*/ 135015 w 135015"/>
                <a:gd name="connsiteY9" fmla="*/ 585064 h 904153"/>
                <a:gd name="connsiteX10" fmla="*/ 82461 w 135015"/>
                <a:gd name="connsiteY10" fmla="*/ 562076 h 904153"/>
                <a:gd name="connsiteX11" fmla="*/ 47199 w 135015"/>
                <a:gd name="connsiteY11" fmla="*/ 510565 h 904153"/>
                <a:gd name="connsiteX12" fmla="*/ 45858 w 135015"/>
                <a:gd name="connsiteY12" fmla="*/ 516345 h 904153"/>
                <a:gd name="connsiteX13" fmla="*/ 38933 w 135015"/>
                <a:gd name="connsiteY13" fmla="*/ 611621 h 904153"/>
                <a:gd name="connsiteX14" fmla="*/ 135015 w 135015"/>
                <a:gd name="connsiteY14" fmla="*/ 904153 h 904153"/>
                <a:gd name="connsiteX15" fmla="*/ 0 w 135015"/>
                <a:gd name="connsiteY15" fmla="*/ 611621 h 904153"/>
                <a:gd name="connsiteX16" fmla="*/ 10610 w 135015"/>
                <a:gd name="connsiteY16" fmla="*/ 497755 h 904153"/>
                <a:gd name="connsiteX17" fmla="*/ 24824 w 135015"/>
                <a:gd name="connsiteY17" fmla="*/ 452077 h 904153"/>
                <a:gd name="connsiteX18" fmla="*/ 10610 w 135015"/>
                <a:gd name="connsiteY18" fmla="*/ 406399 h 904153"/>
                <a:gd name="connsiteX19" fmla="*/ 0 w 135015"/>
                <a:gd name="connsiteY19" fmla="*/ 292532 h 904153"/>
                <a:gd name="connsiteX20" fmla="*/ 135015 w 135015"/>
                <a:gd name="connsiteY20" fmla="*/ 0 h 9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015" h="904153">
                  <a:moveTo>
                    <a:pt x="135015" y="0"/>
                  </a:moveTo>
                  <a:cubicBezTo>
                    <a:pt x="77499" y="43215"/>
                    <a:pt x="38933" y="160633"/>
                    <a:pt x="38933" y="292532"/>
                  </a:cubicBezTo>
                  <a:cubicBezTo>
                    <a:pt x="38933" y="325507"/>
                    <a:pt x="41344" y="357576"/>
                    <a:pt x="45858" y="387808"/>
                  </a:cubicBezTo>
                  <a:lnTo>
                    <a:pt x="47199" y="393589"/>
                  </a:lnTo>
                  <a:lnTo>
                    <a:pt x="82461" y="342078"/>
                  </a:lnTo>
                  <a:cubicBezTo>
                    <a:pt x="98614" y="327275"/>
                    <a:pt x="116373" y="319089"/>
                    <a:pt x="135015" y="319089"/>
                  </a:cubicBezTo>
                  <a:cubicBezTo>
                    <a:pt x="106257" y="340697"/>
                    <a:pt x="82237" y="380855"/>
                    <a:pt x="65406" y="432099"/>
                  </a:cubicBezTo>
                  <a:lnTo>
                    <a:pt x="60770" y="452077"/>
                  </a:lnTo>
                  <a:lnTo>
                    <a:pt x="65406" y="472054"/>
                  </a:lnTo>
                  <a:cubicBezTo>
                    <a:pt x="82237" y="523298"/>
                    <a:pt x="106257" y="563457"/>
                    <a:pt x="135015" y="585064"/>
                  </a:cubicBezTo>
                  <a:cubicBezTo>
                    <a:pt x="116373" y="585064"/>
                    <a:pt x="98614" y="576879"/>
                    <a:pt x="82461" y="562076"/>
                  </a:cubicBezTo>
                  <a:lnTo>
                    <a:pt x="47199" y="510565"/>
                  </a:lnTo>
                  <a:lnTo>
                    <a:pt x="45858" y="516345"/>
                  </a:lnTo>
                  <a:cubicBezTo>
                    <a:pt x="41344" y="546577"/>
                    <a:pt x="38933" y="578647"/>
                    <a:pt x="38933" y="611621"/>
                  </a:cubicBezTo>
                  <a:cubicBezTo>
                    <a:pt x="38933" y="743519"/>
                    <a:pt x="77499" y="860938"/>
                    <a:pt x="135015" y="904153"/>
                  </a:cubicBezTo>
                  <a:cubicBezTo>
                    <a:pt x="60448" y="904153"/>
                    <a:pt x="0" y="773182"/>
                    <a:pt x="0" y="611621"/>
                  </a:cubicBezTo>
                  <a:cubicBezTo>
                    <a:pt x="0" y="571231"/>
                    <a:pt x="3778" y="532753"/>
                    <a:pt x="10610" y="497755"/>
                  </a:cubicBezTo>
                  <a:lnTo>
                    <a:pt x="24824" y="452077"/>
                  </a:lnTo>
                  <a:lnTo>
                    <a:pt x="10610" y="406399"/>
                  </a:lnTo>
                  <a:cubicBezTo>
                    <a:pt x="3778" y="371401"/>
                    <a:pt x="0" y="332922"/>
                    <a:pt x="0" y="292532"/>
                  </a:cubicBezTo>
                  <a:cubicBezTo>
                    <a:pt x="0" y="130971"/>
                    <a:pt x="60448" y="0"/>
                    <a:pt x="13501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6A0B5EBA-4439-4206-8C6E-1A06EE63E4EA}"/>
                </a:ext>
              </a:extLst>
            </p:cNvPr>
            <p:cNvSpPr/>
            <p:nvPr/>
          </p:nvSpPr>
          <p:spPr bwMode="auto">
            <a:xfrm rot="15300000">
              <a:off x="2662614" y="3760010"/>
              <a:ext cx="135015" cy="525628"/>
            </a:xfrm>
            <a:custGeom>
              <a:avLst/>
              <a:gdLst>
                <a:gd name="connsiteX0" fmla="*/ 135015 w 135015"/>
                <a:gd name="connsiteY0" fmla="*/ 0 h 904153"/>
                <a:gd name="connsiteX1" fmla="*/ 38933 w 135015"/>
                <a:gd name="connsiteY1" fmla="*/ 292532 h 904153"/>
                <a:gd name="connsiteX2" fmla="*/ 45858 w 135015"/>
                <a:gd name="connsiteY2" fmla="*/ 387808 h 904153"/>
                <a:gd name="connsiteX3" fmla="*/ 47199 w 135015"/>
                <a:gd name="connsiteY3" fmla="*/ 393589 h 904153"/>
                <a:gd name="connsiteX4" fmla="*/ 82461 w 135015"/>
                <a:gd name="connsiteY4" fmla="*/ 342078 h 904153"/>
                <a:gd name="connsiteX5" fmla="*/ 135015 w 135015"/>
                <a:gd name="connsiteY5" fmla="*/ 319089 h 904153"/>
                <a:gd name="connsiteX6" fmla="*/ 65406 w 135015"/>
                <a:gd name="connsiteY6" fmla="*/ 432099 h 904153"/>
                <a:gd name="connsiteX7" fmla="*/ 60770 w 135015"/>
                <a:gd name="connsiteY7" fmla="*/ 452077 h 904153"/>
                <a:gd name="connsiteX8" fmla="*/ 65406 w 135015"/>
                <a:gd name="connsiteY8" fmla="*/ 472054 h 904153"/>
                <a:gd name="connsiteX9" fmla="*/ 135015 w 135015"/>
                <a:gd name="connsiteY9" fmla="*/ 585064 h 904153"/>
                <a:gd name="connsiteX10" fmla="*/ 82461 w 135015"/>
                <a:gd name="connsiteY10" fmla="*/ 562076 h 904153"/>
                <a:gd name="connsiteX11" fmla="*/ 47199 w 135015"/>
                <a:gd name="connsiteY11" fmla="*/ 510565 h 904153"/>
                <a:gd name="connsiteX12" fmla="*/ 45858 w 135015"/>
                <a:gd name="connsiteY12" fmla="*/ 516345 h 904153"/>
                <a:gd name="connsiteX13" fmla="*/ 38933 w 135015"/>
                <a:gd name="connsiteY13" fmla="*/ 611621 h 904153"/>
                <a:gd name="connsiteX14" fmla="*/ 135015 w 135015"/>
                <a:gd name="connsiteY14" fmla="*/ 904153 h 904153"/>
                <a:gd name="connsiteX15" fmla="*/ 0 w 135015"/>
                <a:gd name="connsiteY15" fmla="*/ 611621 h 904153"/>
                <a:gd name="connsiteX16" fmla="*/ 10610 w 135015"/>
                <a:gd name="connsiteY16" fmla="*/ 497755 h 904153"/>
                <a:gd name="connsiteX17" fmla="*/ 24824 w 135015"/>
                <a:gd name="connsiteY17" fmla="*/ 452077 h 904153"/>
                <a:gd name="connsiteX18" fmla="*/ 10610 w 135015"/>
                <a:gd name="connsiteY18" fmla="*/ 406399 h 904153"/>
                <a:gd name="connsiteX19" fmla="*/ 0 w 135015"/>
                <a:gd name="connsiteY19" fmla="*/ 292532 h 904153"/>
                <a:gd name="connsiteX20" fmla="*/ 135015 w 135015"/>
                <a:gd name="connsiteY20" fmla="*/ 0 h 9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015" h="904153">
                  <a:moveTo>
                    <a:pt x="135015" y="0"/>
                  </a:moveTo>
                  <a:cubicBezTo>
                    <a:pt x="77499" y="43215"/>
                    <a:pt x="38933" y="160633"/>
                    <a:pt x="38933" y="292532"/>
                  </a:cubicBezTo>
                  <a:cubicBezTo>
                    <a:pt x="38933" y="325507"/>
                    <a:pt x="41344" y="357576"/>
                    <a:pt x="45858" y="387808"/>
                  </a:cubicBezTo>
                  <a:lnTo>
                    <a:pt x="47199" y="393589"/>
                  </a:lnTo>
                  <a:lnTo>
                    <a:pt x="82461" y="342078"/>
                  </a:lnTo>
                  <a:cubicBezTo>
                    <a:pt x="98614" y="327275"/>
                    <a:pt x="116373" y="319089"/>
                    <a:pt x="135015" y="319089"/>
                  </a:cubicBezTo>
                  <a:cubicBezTo>
                    <a:pt x="106257" y="340697"/>
                    <a:pt x="82237" y="380855"/>
                    <a:pt x="65406" y="432099"/>
                  </a:cubicBezTo>
                  <a:lnTo>
                    <a:pt x="60770" y="452077"/>
                  </a:lnTo>
                  <a:lnTo>
                    <a:pt x="65406" y="472054"/>
                  </a:lnTo>
                  <a:cubicBezTo>
                    <a:pt x="82237" y="523298"/>
                    <a:pt x="106257" y="563457"/>
                    <a:pt x="135015" y="585064"/>
                  </a:cubicBezTo>
                  <a:cubicBezTo>
                    <a:pt x="116373" y="585064"/>
                    <a:pt x="98614" y="576879"/>
                    <a:pt x="82461" y="562076"/>
                  </a:cubicBezTo>
                  <a:lnTo>
                    <a:pt x="47199" y="510565"/>
                  </a:lnTo>
                  <a:lnTo>
                    <a:pt x="45858" y="516345"/>
                  </a:lnTo>
                  <a:cubicBezTo>
                    <a:pt x="41344" y="546577"/>
                    <a:pt x="38933" y="578647"/>
                    <a:pt x="38933" y="611621"/>
                  </a:cubicBezTo>
                  <a:cubicBezTo>
                    <a:pt x="38933" y="743519"/>
                    <a:pt x="77499" y="860938"/>
                    <a:pt x="135015" y="904153"/>
                  </a:cubicBezTo>
                  <a:cubicBezTo>
                    <a:pt x="60448" y="904153"/>
                    <a:pt x="0" y="773182"/>
                    <a:pt x="0" y="611621"/>
                  </a:cubicBezTo>
                  <a:cubicBezTo>
                    <a:pt x="0" y="571231"/>
                    <a:pt x="3778" y="532753"/>
                    <a:pt x="10610" y="497755"/>
                  </a:cubicBezTo>
                  <a:lnTo>
                    <a:pt x="24824" y="452077"/>
                  </a:lnTo>
                  <a:lnTo>
                    <a:pt x="10610" y="406399"/>
                  </a:lnTo>
                  <a:cubicBezTo>
                    <a:pt x="3778" y="371401"/>
                    <a:pt x="0" y="332922"/>
                    <a:pt x="0" y="292532"/>
                  </a:cubicBezTo>
                  <a:cubicBezTo>
                    <a:pt x="0" y="130971"/>
                    <a:pt x="60448" y="0"/>
                    <a:pt x="13501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2FDE4DCD-13E7-4EDF-B4C4-7C97B69F80B8}"/>
                </a:ext>
              </a:extLst>
            </p:cNvPr>
            <p:cNvSpPr/>
            <p:nvPr/>
          </p:nvSpPr>
          <p:spPr bwMode="auto">
            <a:xfrm rot="16200000">
              <a:off x="1936231" y="4041546"/>
              <a:ext cx="135015" cy="625467"/>
            </a:xfrm>
            <a:custGeom>
              <a:avLst/>
              <a:gdLst>
                <a:gd name="connsiteX0" fmla="*/ 135015 w 135015"/>
                <a:gd name="connsiteY0" fmla="*/ 0 h 904153"/>
                <a:gd name="connsiteX1" fmla="*/ 38933 w 135015"/>
                <a:gd name="connsiteY1" fmla="*/ 292532 h 904153"/>
                <a:gd name="connsiteX2" fmla="*/ 45858 w 135015"/>
                <a:gd name="connsiteY2" fmla="*/ 387808 h 904153"/>
                <a:gd name="connsiteX3" fmla="*/ 47199 w 135015"/>
                <a:gd name="connsiteY3" fmla="*/ 393589 h 904153"/>
                <a:gd name="connsiteX4" fmla="*/ 82461 w 135015"/>
                <a:gd name="connsiteY4" fmla="*/ 342078 h 904153"/>
                <a:gd name="connsiteX5" fmla="*/ 135015 w 135015"/>
                <a:gd name="connsiteY5" fmla="*/ 319089 h 904153"/>
                <a:gd name="connsiteX6" fmla="*/ 65406 w 135015"/>
                <a:gd name="connsiteY6" fmla="*/ 432099 h 904153"/>
                <a:gd name="connsiteX7" fmla="*/ 60770 w 135015"/>
                <a:gd name="connsiteY7" fmla="*/ 452077 h 904153"/>
                <a:gd name="connsiteX8" fmla="*/ 65406 w 135015"/>
                <a:gd name="connsiteY8" fmla="*/ 472054 h 904153"/>
                <a:gd name="connsiteX9" fmla="*/ 135015 w 135015"/>
                <a:gd name="connsiteY9" fmla="*/ 585064 h 904153"/>
                <a:gd name="connsiteX10" fmla="*/ 82461 w 135015"/>
                <a:gd name="connsiteY10" fmla="*/ 562076 h 904153"/>
                <a:gd name="connsiteX11" fmla="*/ 47199 w 135015"/>
                <a:gd name="connsiteY11" fmla="*/ 510565 h 904153"/>
                <a:gd name="connsiteX12" fmla="*/ 45858 w 135015"/>
                <a:gd name="connsiteY12" fmla="*/ 516345 h 904153"/>
                <a:gd name="connsiteX13" fmla="*/ 38933 w 135015"/>
                <a:gd name="connsiteY13" fmla="*/ 611621 h 904153"/>
                <a:gd name="connsiteX14" fmla="*/ 135015 w 135015"/>
                <a:gd name="connsiteY14" fmla="*/ 904153 h 904153"/>
                <a:gd name="connsiteX15" fmla="*/ 0 w 135015"/>
                <a:gd name="connsiteY15" fmla="*/ 611621 h 904153"/>
                <a:gd name="connsiteX16" fmla="*/ 10610 w 135015"/>
                <a:gd name="connsiteY16" fmla="*/ 497755 h 904153"/>
                <a:gd name="connsiteX17" fmla="*/ 24824 w 135015"/>
                <a:gd name="connsiteY17" fmla="*/ 452077 h 904153"/>
                <a:gd name="connsiteX18" fmla="*/ 10610 w 135015"/>
                <a:gd name="connsiteY18" fmla="*/ 406399 h 904153"/>
                <a:gd name="connsiteX19" fmla="*/ 0 w 135015"/>
                <a:gd name="connsiteY19" fmla="*/ 292532 h 904153"/>
                <a:gd name="connsiteX20" fmla="*/ 135015 w 135015"/>
                <a:gd name="connsiteY20" fmla="*/ 0 h 9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015" h="904153">
                  <a:moveTo>
                    <a:pt x="135015" y="0"/>
                  </a:moveTo>
                  <a:cubicBezTo>
                    <a:pt x="77499" y="43215"/>
                    <a:pt x="38933" y="160633"/>
                    <a:pt x="38933" y="292532"/>
                  </a:cubicBezTo>
                  <a:cubicBezTo>
                    <a:pt x="38933" y="325507"/>
                    <a:pt x="41344" y="357576"/>
                    <a:pt x="45858" y="387808"/>
                  </a:cubicBezTo>
                  <a:lnTo>
                    <a:pt x="47199" y="393589"/>
                  </a:lnTo>
                  <a:lnTo>
                    <a:pt x="82461" y="342078"/>
                  </a:lnTo>
                  <a:cubicBezTo>
                    <a:pt x="98614" y="327275"/>
                    <a:pt x="116373" y="319089"/>
                    <a:pt x="135015" y="319089"/>
                  </a:cubicBezTo>
                  <a:cubicBezTo>
                    <a:pt x="106257" y="340697"/>
                    <a:pt x="82237" y="380855"/>
                    <a:pt x="65406" y="432099"/>
                  </a:cubicBezTo>
                  <a:lnTo>
                    <a:pt x="60770" y="452077"/>
                  </a:lnTo>
                  <a:lnTo>
                    <a:pt x="65406" y="472054"/>
                  </a:lnTo>
                  <a:cubicBezTo>
                    <a:pt x="82237" y="523298"/>
                    <a:pt x="106257" y="563457"/>
                    <a:pt x="135015" y="585064"/>
                  </a:cubicBezTo>
                  <a:cubicBezTo>
                    <a:pt x="116373" y="585064"/>
                    <a:pt x="98614" y="576879"/>
                    <a:pt x="82461" y="562076"/>
                  </a:cubicBezTo>
                  <a:lnTo>
                    <a:pt x="47199" y="510565"/>
                  </a:lnTo>
                  <a:lnTo>
                    <a:pt x="45858" y="516345"/>
                  </a:lnTo>
                  <a:cubicBezTo>
                    <a:pt x="41344" y="546577"/>
                    <a:pt x="38933" y="578647"/>
                    <a:pt x="38933" y="611621"/>
                  </a:cubicBezTo>
                  <a:cubicBezTo>
                    <a:pt x="38933" y="743519"/>
                    <a:pt x="77499" y="860938"/>
                    <a:pt x="135015" y="904153"/>
                  </a:cubicBezTo>
                  <a:cubicBezTo>
                    <a:pt x="60448" y="904153"/>
                    <a:pt x="0" y="773182"/>
                    <a:pt x="0" y="611621"/>
                  </a:cubicBezTo>
                  <a:cubicBezTo>
                    <a:pt x="0" y="571231"/>
                    <a:pt x="3778" y="532753"/>
                    <a:pt x="10610" y="497755"/>
                  </a:cubicBezTo>
                  <a:lnTo>
                    <a:pt x="24824" y="452077"/>
                  </a:lnTo>
                  <a:lnTo>
                    <a:pt x="10610" y="406399"/>
                  </a:lnTo>
                  <a:cubicBezTo>
                    <a:pt x="3778" y="371401"/>
                    <a:pt x="0" y="332922"/>
                    <a:pt x="0" y="292532"/>
                  </a:cubicBezTo>
                  <a:cubicBezTo>
                    <a:pt x="0" y="130971"/>
                    <a:pt x="60448" y="0"/>
                    <a:pt x="13501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539B4305-62A4-4770-9E85-1E180E1FFFB7}"/>
                </a:ext>
              </a:extLst>
            </p:cNvPr>
            <p:cNvSpPr/>
            <p:nvPr/>
          </p:nvSpPr>
          <p:spPr bwMode="auto">
            <a:xfrm rot="900000">
              <a:off x="2342814" y="3488615"/>
              <a:ext cx="50171" cy="116639"/>
            </a:xfrm>
            <a:custGeom>
              <a:avLst/>
              <a:gdLst>
                <a:gd name="connsiteX0" fmla="*/ 19273 w 72773"/>
                <a:gd name="connsiteY0" fmla="*/ 0 h 169185"/>
                <a:gd name="connsiteX1" fmla="*/ 53500 w 72773"/>
                <a:gd name="connsiteY1" fmla="*/ 0 h 169185"/>
                <a:gd name="connsiteX2" fmla="*/ 72773 w 72773"/>
                <a:gd name="connsiteY2" fmla="*/ 19273 h 169185"/>
                <a:gd name="connsiteX3" fmla="*/ 72773 w 72773"/>
                <a:gd name="connsiteY3" fmla="*/ 149685 h 169185"/>
                <a:gd name="connsiteX4" fmla="*/ 0 w 72773"/>
                <a:gd name="connsiteY4" fmla="*/ 169185 h 169185"/>
                <a:gd name="connsiteX5" fmla="*/ 0 w 72773"/>
                <a:gd name="connsiteY5" fmla="*/ 19273 h 169185"/>
                <a:gd name="connsiteX6" fmla="*/ 19273 w 72773"/>
                <a:gd name="connsiteY6" fmla="*/ 0 h 169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773" h="169185">
                  <a:moveTo>
                    <a:pt x="19273" y="0"/>
                  </a:moveTo>
                  <a:lnTo>
                    <a:pt x="53500" y="0"/>
                  </a:lnTo>
                  <a:cubicBezTo>
                    <a:pt x="64144" y="0"/>
                    <a:pt x="72773" y="8629"/>
                    <a:pt x="72773" y="19273"/>
                  </a:cubicBezTo>
                  <a:lnTo>
                    <a:pt x="72773" y="149685"/>
                  </a:lnTo>
                  <a:lnTo>
                    <a:pt x="0" y="169185"/>
                  </a:lnTo>
                  <a:lnTo>
                    <a:pt x="0" y="19273"/>
                  </a:lnTo>
                  <a:cubicBezTo>
                    <a:pt x="0" y="8629"/>
                    <a:pt x="8629" y="0"/>
                    <a:pt x="19273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54" name="吹き出し: 円形 253">
            <a:extLst>
              <a:ext uri="{FF2B5EF4-FFF2-40B4-BE49-F238E27FC236}">
                <a16:creationId xmlns:a16="http://schemas.microsoft.com/office/drawing/2014/main" id="{9722D36B-ABE2-46D2-AE58-B64FCB7FB8F7}"/>
              </a:ext>
            </a:extLst>
          </p:cNvPr>
          <p:cNvSpPr/>
          <p:nvPr/>
        </p:nvSpPr>
        <p:spPr>
          <a:xfrm>
            <a:off x="6737230" y="759720"/>
            <a:ext cx="1382236" cy="862046"/>
          </a:xfrm>
          <a:prstGeom prst="wedgeEllipseCallout">
            <a:avLst>
              <a:gd name="adj1" fmla="val 38682"/>
              <a:gd name="adj2" fmla="val 5543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お茶が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有名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C134FBFB-DB7B-4377-8A1A-2822DEA033DE}"/>
              </a:ext>
            </a:extLst>
          </p:cNvPr>
          <p:cNvSpPr txBox="1"/>
          <p:nvPr/>
        </p:nvSpPr>
        <p:spPr>
          <a:xfrm>
            <a:off x="8585373" y="285187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静岡茶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" name="フリーフォーム: 図形 255">
            <a:extLst>
              <a:ext uri="{FF2B5EF4-FFF2-40B4-BE49-F238E27FC236}">
                <a16:creationId xmlns:a16="http://schemas.microsoft.com/office/drawing/2014/main" id="{E228BB41-D60B-4703-B0AC-869277A0ED2B}"/>
              </a:ext>
            </a:extLst>
          </p:cNvPr>
          <p:cNvSpPr/>
          <p:nvPr/>
        </p:nvSpPr>
        <p:spPr>
          <a:xfrm>
            <a:off x="2751826" y="3838755"/>
            <a:ext cx="284672" cy="2311879"/>
          </a:xfrm>
          <a:custGeom>
            <a:avLst/>
            <a:gdLst>
              <a:gd name="connsiteX0" fmla="*/ 0 w 284672"/>
              <a:gd name="connsiteY0" fmla="*/ 2311879 h 2311879"/>
              <a:gd name="connsiteX1" fmla="*/ 25880 w 284672"/>
              <a:gd name="connsiteY1" fmla="*/ 2173856 h 2311879"/>
              <a:gd name="connsiteX2" fmla="*/ 60385 w 284672"/>
              <a:gd name="connsiteY2" fmla="*/ 2018581 h 2311879"/>
              <a:gd name="connsiteX3" fmla="*/ 69012 w 284672"/>
              <a:gd name="connsiteY3" fmla="*/ 1932317 h 2311879"/>
              <a:gd name="connsiteX4" fmla="*/ 77638 w 284672"/>
              <a:gd name="connsiteY4" fmla="*/ 1820173 h 2311879"/>
              <a:gd name="connsiteX5" fmla="*/ 138023 w 284672"/>
              <a:gd name="connsiteY5" fmla="*/ 1751162 h 2311879"/>
              <a:gd name="connsiteX6" fmla="*/ 172529 w 284672"/>
              <a:gd name="connsiteY6" fmla="*/ 1595887 h 2311879"/>
              <a:gd name="connsiteX7" fmla="*/ 172529 w 284672"/>
              <a:gd name="connsiteY7" fmla="*/ 1509622 h 2311879"/>
              <a:gd name="connsiteX8" fmla="*/ 189782 w 284672"/>
              <a:gd name="connsiteY8" fmla="*/ 1328468 h 2311879"/>
              <a:gd name="connsiteX9" fmla="*/ 138023 w 284672"/>
              <a:gd name="connsiteY9" fmla="*/ 1259456 h 2311879"/>
              <a:gd name="connsiteX10" fmla="*/ 129397 w 284672"/>
              <a:gd name="connsiteY10" fmla="*/ 1078302 h 2311879"/>
              <a:gd name="connsiteX11" fmla="*/ 181155 w 284672"/>
              <a:gd name="connsiteY11" fmla="*/ 1017917 h 2311879"/>
              <a:gd name="connsiteX12" fmla="*/ 172529 w 284672"/>
              <a:gd name="connsiteY12" fmla="*/ 940279 h 2311879"/>
              <a:gd name="connsiteX13" fmla="*/ 129397 w 284672"/>
              <a:gd name="connsiteY13" fmla="*/ 905773 h 2311879"/>
              <a:gd name="connsiteX14" fmla="*/ 129397 w 284672"/>
              <a:gd name="connsiteY14" fmla="*/ 785003 h 2311879"/>
              <a:gd name="connsiteX15" fmla="*/ 215661 w 284672"/>
              <a:gd name="connsiteY15" fmla="*/ 785003 h 2311879"/>
              <a:gd name="connsiteX16" fmla="*/ 224287 w 284672"/>
              <a:gd name="connsiteY16" fmla="*/ 733245 h 2311879"/>
              <a:gd name="connsiteX17" fmla="*/ 198408 w 284672"/>
              <a:gd name="connsiteY17" fmla="*/ 681487 h 2311879"/>
              <a:gd name="connsiteX18" fmla="*/ 207034 w 284672"/>
              <a:gd name="connsiteY18" fmla="*/ 612475 h 2311879"/>
              <a:gd name="connsiteX19" fmla="*/ 258793 w 284672"/>
              <a:gd name="connsiteY19" fmla="*/ 543464 h 2311879"/>
              <a:gd name="connsiteX20" fmla="*/ 284672 w 284672"/>
              <a:gd name="connsiteY20" fmla="*/ 181154 h 2311879"/>
              <a:gd name="connsiteX21" fmla="*/ 198408 w 284672"/>
              <a:gd name="connsiteY21" fmla="*/ 120770 h 2311879"/>
              <a:gd name="connsiteX22" fmla="*/ 198408 w 284672"/>
              <a:gd name="connsiteY22" fmla="*/ 43132 h 2311879"/>
              <a:gd name="connsiteX23" fmla="*/ 138023 w 284672"/>
              <a:gd name="connsiteY23" fmla="*/ 25879 h 2311879"/>
              <a:gd name="connsiteX24" fmla="*/ 60385 w 284672"/>
              <a:gd name="connsiteY24" fmla="*/ 0 h 231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4672" h="2311879">
                <a:moveTo>
                  <a:pt x="0" y="2311879"/>
                </a:moveTo>
                <a:lnTo>
                  <a:pt x="25880" y="2173856"/>
                </a:lnTo>
                <a:lnTo>
                  <a:pt x="60385" y="2018581"/>
                </a:lnTo>
                <a:lnTo>
                  <a:pt x="69012" y="1932317"/>
                </a:lnTo>
                <a:lnTo>
                  <a:pt x="77638" y="1820173"/>
                </a:lnTo>
                <a:lnTo>
                  <a:pt x="138023" y="1751162"/>
                </a:lnTo>
                <a:lnTo>
                  <a:pt x="172529" y="1595887"/>
                </a:lnTo>
                <a:lnTo>
                  <a:pt x="172529" y="1509622"/>
                </a:lnTo>
                <a:lnTo>
                  <a:pt x="189782" y="1328468"/>
                </a:lnTo>
                <a:lnTo>
                  <a:pt x="138023" y="1259456"/>
                </a:lnTo>
                <a:lnTo>
                  <a:pt x="129397" y="1078302"/>
                </a:lnTo>
                <a:lnTo>
                  <a:pt x="181155" y="1017917"/>
                </a:lnTo>
                <a:lnTo>
                  <a:pt x="172529" y="940279"/>
                </a:lnTo>
                <a:lnTo>
                  <a:pt x="129397" y="905773"/>
                </a:lnTo>
                <a:lnTo>
                  <a:pt x="129397" y="785003"/>
                </a:lnTo>
                <a:lnTo>
                  <a:pt x="215661" y="785003"/>
                </a:lnTo>
                <a:lnTo>
                  <a:pt x="224287" y="733245"/>
                </a:lnTo>
                <a:lnTo>
                  <a:pt x="198408" y="681487"/>
                </a:lnTo>
                <a:lnTo>
                  <a:pt x="207034" y="612475"/>
                </a:lnTo>
                <a:lnTo>
                  <a:pt x="258793" y="543464"/>
                </a:lnTo>
                <a:lnTo>
                  <a:pt x="284672" y="181154"/>
                </a:lnTo>
                <a:lnTo>
                  <a:pt x="198408" y="120770"/>
                </a:lnTo>
                <a:lnTo>
                  <a:pt x="198408" y="43132"/>
                </a:lnTo>
                <a:lnTo>
                  <a:pt x="138023" y="25879"/>
                </a:lnTo>
                <a:lnTo>
                  <a:pt x="60385" y="0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7950A992-832D-4CFB-85B2-3FE5A7D7F8FC}"/>
              </a:ext>
            </a:extLst>
          </p:cNvPr>
          <p:cNvGrpSpPr/>
          <p:nvPr/>
        </p:nvGrpSpPr>
        <p:grpSpPr>
          <a:xfrm>
            <a:off x="2216968" y="5076200"/>
            <a:ext cx="701249" cy="681296"/>
            <a:chOff x="838200" y="648027"/>
            <a:chExt cx="3359150" cy="3263573"/>
          </a:xfrm>
        </p:grpSpPr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7D51DD6A-9A2E-4468-9E1E-11187703B768}"/>
                </a:ext>
              </a:extLst>
            </p:cNvPr>
            <p:cNvGrpSpPr/>
            <p:nvPr/>
          </p:nvGrpSpPr>
          <p:grpSpPr>
            <a:xfrm>
              <a:off x="2198828" y="648027"/>
              <a:ext cx="1391500" cy="921850"/>
              <a:chOff x="3285847" y="3962401"/>
              <a:chExt cx="1617752" cy="1022728"/>
            </a:xfrm>
          </p:grpSpPr>
          <p:sp>
            <p:nvSpPr>
              <p:cNvPr id="279" name="楕円 399">
                <a:extLst>
                  <a:ext uri="{FF2B5EF4-FFF2-40B4-BE49-F238E27FC236}">
                    <a16:creationId xmlns:a16="http://schemas.microsoft.com/office/drawing/2014/main" id="{D818AD54-16DF-4AAA-BA79-28C73025A759}"/>
                  </a:ext>
                </a:extLst>
              </p:cNvPr>
              <p:cNvSpPr/>
              <p:nvPr/>
            </p:nvSpPr>
            <p:spPr>
              <a:xfrm>
                <a:off x="4048126" y="3962401"/>
                <a:ext cx="75288" cy="156530"/>
              </a:xfrm>
              <a:custGeom>
                <a:avLst/>
                <a:gdLst>
                  <a:gd name="connsiteX0" fmla="*/ 0 w 90488"/>
                  <a:gd name="connsiteY0" fmla="*/ 40443 h 80885"/>
                  <a:gd name="connsiteX1" fmla="*/ 45244 w 90488"/>
                  <a:gd name="connsiteY1" fmla="*/ 0 h 80885"/>
                  <a:gd name="connsiteX2" fmla="*/ 90488 w 90488"/>
                  <a:gd name="connsiteY2" fmla="*/ 40443 h 80885"/>
                  <a:gd name="connsiteX3" fmla="*/ 45244 w 90488"/>
                  <a:gd name="connsiteY3" fmla="*/ 80886 h 80885"/>
                  <a:gd name="connsiteX4" fmla="*/ 0 w 90488"/>
                  <a:gd name="connsiteY4" fmla="*/ 40443 h 80885"/>
                  <a:gd name="connsiteX0" fmla="*/ 6 w 90494"/>
                  <a:gd name="connsiteY0" fmla="*/ 73781 h 114224"/>
                  <a:gd name="connsiteX1" fmla="*/ 42869 w 90494"/>
                  <a:gd name="connsiteY1" fmla="*/ 0 h 114224"/>
                  <a:gd name="connsiteX2" fmla="*/ 90494 w 90494"/>
                  <a:gd name="connsiteY2" fmla="*/ 73781 h 114224"/>
                  <a:gd name="connsiteX3" fmla="*/ 45250 w 90494"/>
                  <a:gd name="connsiteY3" fmla="*/ 114224 h 114224"/>
                  <a:gd name="connsiteX4" fmla="*/ 6 w 90494"/>
                  <a:gd name="connsiteY4" fmla="*/ 73781 h 114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94" h="114224">
                    <a:moveTo>
                      <a:pt x="6" y="73781"/>
                    </a:moveTo>
                    <a:cubicBezTo>
                      <a:pt x="-391" y="54744"/>
                      <a:pt x="17881" y="0"/>
                      <a:pt x="42869" y="0"/>
                    </a:cubicBezTo>
                    <a:cubicBezTo>
                      <a:pt x="67857" y="0"/>
                      <a:pt x="90494" y="51445"/>
                      <a:pt x="90494" y="73781"/>
                    </a:cubicBezTo>
                    <a:cubicBezTo>
                      <a:pt x="90494" y="96117"/>
                      <a:pt x="70238" y="114224"/>
                      <a:pt x="45250" y="114224"/>
                    </a:cubicBezTo>
                    <a:cubicBezTo>
                      <a:pt x="20262" y="114224"/>
                      <a:pt x="403" y="92818"/>
                      <a:pt x="6" y="73781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E970C9B0-7A7C-4437-A2FB-BE2D62FC0706}"/>
                  </a:ext>
                </a:extLst>
              </p:cNvPr>
              <p:cNvSpPr/>
              <p:nvPr/>
            </p:nvSpPr>
            <p:spPr>
              <a:xfrm>
                <a:off x="3503610" y="4110387"/>
                <a:ext cx="1173159" cy="416370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C5C18266-BA61-4B7A-B2CA-479CDA30CA92}"/>
                  </a:ext>
                </a:extLst>
              </p:cNvPr>
              <p:cNvSpPr/>
              <p:nvPr/>
            </p:nvSpPr>
            <p:spPr>
              <a:xfrm>
                <a:off x="3584112" y="4167530"/>
                <a:ext cx="1012156" cy="359228"/>
              </a:xfrm>
              <a:prstGeom prst="trapezoid">
                <a:avLst>
                  <a:gd name="adj" fmla="val 124967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台形 281">
                <a:extLst>
                  <a:ext uri="{FF2B5EF4-FFF2-40B4-BE49-F238E27FC236}">
                    <a16:creationId xmlns:a16="http://schemas.microsoft.com/office/drawing/2014/main" id="{7F79AFD6-693F-4771-9243-520749E08A37}"/>
                  </a:ext>
                </a:extLst>
              </p:cNvPr>
              <p:cNvSpPr/>
              <p:nvPr/>
            </p:nvSpPr>
            <p:spPr>
              <a:xfrm>
                <a:off x="3749553" y="4223455"/>
                <a:ext cx="690341" cy="250548"/>
              </a:xfrm>
              <a:prstGeom prst="trapezoid">
                <a:avLst>
                  <a:gd name="adj" fmla="val 124338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60D99DAC-E433-40D6-A6C3-584440FE7240}"/>
                  </a:ext>
                </a:extLst>
              </p:cNvPr>
              <p:cNvSpPr/>
              <p:nvPr/>
            </p:nvSpPr>
            <p:spPr>
              <a:xfrm>
                <a:off x="3285847" y="4420772"/>
                <a:ext cx="1617752" cy="154171"/>
              </a:xfrm>
              <a:prstGeom prst="trapezoid">
                <a:avLst>
                  <a:gd name="adj" fmla="val 197201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246ED2C-A1CE-4BF9-90B5-2844062E73E0}"/>
                  </a:ext>
                </a:extLst>
              </p:cNvPr>
              <p:cNvSpPr/>
              <p:nvPr/>
            </p:nvSpPr>
            <p:spPr>
              <a:xfrm flipV="1">
                <a:off x="3302352" y="4567897"/>
                <a:ext cx="1584744" cy="69117"/>
              </a:xfrm>
              <a:custGeom>
                <a:avLst/>
                <a:gdLst>
                  <a:gd name="connsiteX0" fmla="*/ 0 w 1764734"/>
                  <a:gd name="connsiteY0" fmla="*/ 88439 h 88439"/>
                  <a:gd name="connsiteX1" fmla="*/ 1764734 w 1764734"/>
                  <a:gd name="connsiteY1" fmla="*/ 88439 h 88439"/>
                  <a:gd name="connsiteX2" fmla="*/ 1758355 w 1764734"/>
                  <a:gd name="connsiteY2" fmla="*/ 73600 h 88439"/>
                  <a:gd name="connsiteX3" fmla="*/ 1635555 w 1764734"/>
                  <a:gd name="connsiteY3" fmla="*/ 0 h 88439"/>
                  <a:gd name="connsiteX4" fmla="*/ 129178 w 1764734"/>
                  <a:gd name="connsiteY4" fmla="*/ 0 h 88439"/>
                  <a:gd name="connsiteX5" fmla="*/ 6380 w 1764734"/>
                  <a:gd name="connsiteY5" fmla="*/ 7359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4734" h="88439">
                    <a:moveTo>
                      <a:pt x="0" y="88439"/>
                    </a:moveTo>
                    <a:lnTo>
                      <a:pt x="1764734" y="88439"/>
                    </a:lnTo>
                    <a:lnTo>
                      <a:pt x="1758355" y="73600"/>
                    </a:lnTo>
                    <a:lnTo>
                      <a:pt x="1635555" y="0"/>
                    </a:lnTo>
                    <a:lnTo>
                      <a:pt x="129178" y="0"/>
                    </a:lnTo>
                    <a:lnTo>
                      <a:pt x="6380" y="73599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60618BDD-E20D-46CF-957D-83C7EF8586F4}"/>
                  </a:ext>
                </a:extLst>
              </p:cNvPr>
              <p:cNvGrpSpPr/>
              <p:nvPr/>
            </p:nvGrpSpPr>
            <p:grpSpPr>
              <a:xfrm>
                <a:off x="3679925" y="4568359"/>
                <a:ext cx="800637" cy="416770"/>
                <a:chOff x="2058841" y="2219374"/>
                <a:chExt cx="891571" cy="587478"/>
              </a:xfrm>
            </p:grpSpPr>
            <p:sp>
              <p:nvSpPr>
                <p:cNvPr id="286" name="正方形/長方形 285">
                  <a:extLst>
                    <a:ext uri="{FF2B5EF4-FFF2-40B4-BE49-F238E27FC236}">
                      <a16:creationId xmlns:a16="http://schemas.microsoft.com/office/drawing/2014/main" id="{A41A4324-CA87-4C85-87FD-409A674A3645}"/>
                    </a:ext>
                  </a:extLst>
                </p:cNvPr>
                <p:cNvSpPr/>
                <p:nvPr/>
              </p:nvSpPr>
              <p:spPr>
                <a:xfrm>
                  <a:off x="2058841" y="2219374"/>
                  <a:ext cx="891571" cy="587478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正方形/長方形 286">
                  <a:extLst>
                    <a:ext uri="{FF2B5EF4-FFF2-40B4-BE49-F238E27FC236}">
                      <a16:creationId xmlns:a16="http://schemas.microsoft.com/office/drawing/2014/main" id="{75398A2E-4EC2-4FBC-A8B7-EF7C11029AE1}"/>
                    </a:ext>
                  </a:extLst>
                </p:cNvPr>
                <p:cNvSpPr/>
                <p:nvPr/>
              </p:nvSpPr>
              <p:spPr>
                <a:xfrm>
                  <a:off x="2329948" y="2353400"/>
                  <a:ext cx="365899" cy="339316"/>
                </a:xfrm>
                <a:prstGeom prst="rect">
                  <a:avLst/>
                </a:prstGeom>
                <a:pattFill prst="dkVert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A04E1EDE-6475-462E-AE49-DE0651AD81E2}"/>
                </a:ext>
              </a:extLst>
            </p:cNvPr>
            <p:cNvSpPr/>
            <p:nvPr/>
          </p:nvSpPr>
          <p:spPr>
            <a:xfrm>
              <a:off x="2433641" y="1320799"/>
              <a:ext cx="900109" cy="218417"/>
            </a:xfrm>
            <a:custGeom>
              <a:avLst/>
              <a:gdLst>
                <a:gd name="connsiteX0" fmla="*/ 1052684 w 1560684"/>
                <a:gd name="connsiteY0" fmla="*/ 234950 h 736600"/>
                <a:gd name="connsiteX1" fmla="*/ 1052684 w 1560684"/>
                <a:gd name="connsiteY1" fmla="*/ 402621 h 736600"/>
                <a:gd name="connsiteX2" fmla="*/ 1498600 w 1560684"/>
                <a:gd name="connsiteY2" fmla="*/ 402621 h 736600"/>
                <a:gd name="connsiteX3" fmla="*/ 1498600 w 1560684"/>
                <a:gd name="connsiteY3" fmla="*/ 234950 h 736600"/>
                <a:gd name="connsiteX4" fmla="*/ 563734 w 1560684"/>
                <a:gd name="connsiteY4" fmla="*/ 234950 h 736600"/>
                <a:gd name="connsiteX5" fmla="*/ 563734 w 1560684"/>
                <a:gd name="connsiteY5" fmla="*/ 402621 h 736600"/>
                <a:gd name="connsiteX6" fmla="*/ 990600 w 1560684"/>
                <a:gd name="connsiteY6" fmla="*/ 402621 h 736600"/>
                <a:gd name="connsiteX7" fmla="*/ 990600 w 1560684"/>
                <a:gd name="connsiteY7" fmla="*/ 234950 h 736600"/>
                <a:gd name="connsiteX8" fmla="*/ 62084 w 1560684"/>
                <a:gd name="connsiteY8" fmla="*/ 234950 h 736600"/>
                <a:gd name="connsiteX9" fmla="*/ 62084 w 1560684"/>
                <a:gd name="connsiteY9" fmla="*/ 402621 h 736600"/>
                <a:gd name="connsiteX10" fmla="*/ 501650 w 1560684"/>
                <a:gd name="connsiteY10" fmla="*/ 402621 h 736600"/>
                <a:gd name="connsiteX11" fmla="*/ 501650 w 1560684"/>
                <a:gd name="connsiteY11" fmla="*/ 234950 h 736600"/>
                <a:gd name="connsiteX12" fmla="*/ 31042 w 1560684"/>
                <a:gd name="connsiteY12" fmla="*/ 0 h 736600"/>
                <a:gd name="connsiteX13" fmla="*/ 62084 w 1560684"/>
                <a:gd name="connsiteY13" fmla="*/ 31042 h 736600"/>
                <a:gd name="connsiteX14" fmla="*/ 62084 w 1560684"/>
                <a:gd name="connsiteY14" fmla="*/ 158750 h 736600"/>
                <a:gd name="connsiteX15" fmla="*/ 501650 w 1560684"/>
                <a:gd name="connsiteY15" fmla="*/ 158750 h 736600"/>
                <a:gd name="connsiteX16" fmla="*/ 501650 w 1560684"/>
                <a:gd name="connsiteY16" fmla="*/ 31042 h 736600"/>
                <a:gd name="connsiteX17" fmla="*/ 532692 w 1560684"/>
                <a:gd name="connsiteY17" fmla="*/ 0 h 736600"/>
                <a:gd name="connsiteX18" fmla="*/ 563734 w 1560684"/>
                <a:gd name="connsiteY18" fmla="*/ 31042 h 736600"/>
                <a:gd name="connsiteX19" fmla="*/ 563734 w 1560684"/>
                <a:gd name="connsiteY19" fmla="*/ 158750 h 736600"/>
                <a:gd name="connsiteX20" fmla="*/ 990600 w 1560684"/>
                <a:gd name="connsiteY20" fmla="*/ 158750 h 736600"/>
                <a:gd name="connsiteX21" fmla="*/ 990600 w 1560684"/>
                <a:gd name="connsiteY21" fmla="*/ 31042 h 736600"/>
                <a:gd name="connsiteX22" fmla="*/ 1021642 w 1560684"/>
                <a:gd name="connsiteY22" fmla="*/ 0 h 736600"/>
                <a:gd name="connsiteX23" fmla="*/ 1052684 w 1560684"/>
                <a:gd name="connsiteY23" fmla="*/ 31042 h 736600"/>
                <a:gd name="connsiteX24" fmla="*/ 1052684 w 1560684"/>
                <a:gd name="connsiteY24" fmla="*/ 158750 h 736600"/>
                <a:gd name="connsiteX25" fmla="*/ 1498600 w 1560684"/>
                <a:gd name="connsiteY25" fmla="*/ 158750 h 736600"/>
                <a:gd name="connsiteX26" fmla="*/ 1498600 w 1560684"/>
                <a:gd name="connsiteY26" fmla="*/ 31042 h 736600"/>
                <a:gd name="connsiteX27" fmla="*/ 1529642 w 1560684"/>
                <a:gd name="connsiteY27" fmla="*/ 0 h 736600"/>
                <a:gd name="connsiteX28" fmla="*/ 1560684 w 1560684"/>
                <a:gd name="connsiteY28" fmla="*/ 31042 h 736600"/>
                <a:gd name="connsiteX29" fmla="*/ 1560684 w 1560684"/>
                <a:gd name="connsiteY29" fmla="*/ 736600 h 736600"/>
                <a:gd name="connsiteX30" fmla="*/ 1498600 w 1560684"/>
                <a:gd name="connsiteY30" fmla="*/ 736600 h 736600"/>
                <a:gd name="connsiteX31" fmla="*/ 1498600 w 1560684"/>
                <a:gd name="connsiteY31" fmla="*/ 478821 h 736600"/>
                <a:gd name="connsiteX32" fmla="*/ 1052684 w 1560684"/>
                <a:gd name="connsiteY32" fmla="*/ 478821 h 736600"/>
                <a:gd name="connsiteX33" fmla="*/ 1052684 w 1560684"/>
                <a:gd name="connsiteY33" fmla="*/ 736600 h 736600"/>
                <a:gd name="connsiteX34" fmla="*/ 990600 w 1560684"/>
                <a:gd name="connsiteY34" fmla="*/ 736600 h 736600"/>
                <a:gd name="connsiteX35" fmla="*/ 990600 w 1560684"/>
                <a:gd name="connsiteY35" fmla="*/ 478821 h 736600"/>
                <a:gd name="connsiteX36" fmla="*/ 563734 w 1560684"/>
                <a:gd name="connsiteY36" fmla="*/ 478821 h 736600"/>
                <a:gd name="connsiteX37" fmla="*/ 563734 w 1560684"/>
                <a:gd name="connsiteY37" fmla="*/ 736600 h 736600"/>
                <a:gd name="connsiteX38" fmla="*/ 501650 w 1560684"/>
                <a:gd name="connsiteY38" fmla="*/ 736600 h 736600"/>
                <a:gd name="connsiteX39" fmla="*/ 501650 w 1560684"/>
                <a:gd name="connsiteY39" fmla="*/ 478821 h 736600"/>
                <a:gd name="connsiteX40" fmla="*/ 62084 w 1560684"/>
                <a:gd name="connsiteY40" fmla="*/ 478821 h 736600"/>
                <a:gd name="connsiteX41" fmla="*/ 62084 w 1560684"/>
                <a:gd name="connsiteY41" fmla="*/ 736600 h 736600"/>
                <a:gd name="connsiteX42" fmla="*/ 0 w 1560684"/>
                <a:gd name="connsiteY42" fmla="*/ 736600 h 736600"/>
                <a:gd name="connsiteX43" fmla="*/ 0 w 1560684"/>
                <a:gd name="connsiteY43" fmla="*/ 31042 h 736600"/>
                <a:gd name="connsiteX44" fmla="*/ 31042 w 1560684"/>
                <a:gd name="connsiteY44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0684" h="736600">
                  <a:moveTo>
                    <a:pt x="1052684" y="234950"/>
                  </a:moveTo>
                  <a:lnTo>
                    <a:pt x="1052684" y="402621"/>
                  </a:lnTo>
                  <a:lnTo>
                    <a:pt x="1498600" y="402621"/>
                  </a:lnTo>
                  <a:lnTo>
                    <a:pt x="1498600" y="234950"/>
                  </a:lnTo>
                  <a:close/>
                  <a:moveTo>
                    <a:pt x="563734" y="234950"/>
                  </a:moveTo>
                  <a:lnTo>
                    <a:pt x="563734" y="402621"/>
                  </a:lnTo>
                  <a:lnTo>
                    <a:pt x="990600" y="402621"/>
                  </a:lnTo>
                  <a:lnTo>
                    <a:pt x="990600" y="234950"/>
                  </a:lnTo>
                  <a:close/>
                  <a:moveTo>
                    <a:pt x="62084" y="234950"/>
                  </a:moveTo>
                  <a:lnTo>
                    <a:pt x="62084" y="402621"/>
                  </a:lnTo>
                  <a:lnTo>
                    <a:pt x="501650" y="402621"/>
                  </a:lnTo>
                  <a:lnTo>
                    <a:pt x="501650" y="234950"/>
                  </a:lnTo>
                  <a:close/>
                  <a:moveTo>
                    <a:pt x="31042" y="0"/>
                  </a:moveTo>
                  <a:cubicBezTo>
                    <a:pt x="48186" y="0"/>
                    <a:pt x="62084" y="13898"/>
                    <a:pt x="62084" y="31042"/>
                  </a:cubicBezTo>
                  <a:lnTo>
                    <a:pt x="62084" y="158750"/>
                  </a:lnTo>
                  <a:lnTo>
                    <a:pt x="501650" y="158750"/>
                  </a:lnTo>
                  <a:lnTo>
                    <a:pt x="501650" y="31042"/>
                  </a:lnTo>
                  <a:cubicBezTo>
                    <a:pt x="501650" y="13898"/>
                    <a:pt x="515548" y="0"/>
                    <a:pt x="532692" y="0"/>
                  </a:cubicBezTo>
                  <a:cubicBezTo>
                    <a:pt x="549836" y="0"/>
                    <a:pt x="563734" y="13898"/>
                    <a:pt x="563734" y="31042"/>
                  </a:cubicBezTo>
                  <a:lnTo>
                    <a:pt x="563734" y="158750"/>
                  </a:lnTo>
                  <a:lnTo>
                    <a:pt x="990600" y="158750"/>
                  </a:lnTo>
                  <a:lnTo>
                    <a:pt x="990600" y="31042"/>
                  </a:lnTo>
                  <a:cubicBezTo>
                    <a:pt x="990600" y="13898"/>
                    <a:pt x="1004498" y="0"/>
                    <a:pt x="1021642" y="0"/>
                  </a:cubicBezTo>
                  <a:cubicBezTo>
                    <a:pt x="1038786" y="0"/>
                    <a:pt x="1052684" y="13898"/>
                    <a:pt x="1052684" y="31042"/>
                  </a:cubicBezTo>
                  <a:lnTo>
                    <a:pt x="1052684" y="158750"/>
                  </a:lnTo>
                  <a:lnTo>
                    <a:pt x="1498600" y="158750"/>
                  </a:lnTo>
                  <a:lnTo>
                    <a:pt x="1498600" y="31042"/>
                  </a:lnTo>
                  <a:cubicBezTo>
                    <a:pt x="1498600" y="13898"/>
                    <a:pt x="1512498" y="0"/>
                    <a:pt x="1529642" y="0"/>
                  </a:cubicBezTo>
                  <a:cubicBezTo>
                    <a:pt x="1546786" y="0"/>
                    <a:pt x="1560684" y="13898"/>
                    <a:pt x="1560684" y="31042"/>
                  </a:cubicBezTo>
                  <a:lnTo>
                    <a:pt x="1560684" y="736600"/>
                  </a:lnTo>
                  <a:lnTo>
                    <a:pt x="1498600" y="736600"/>
                  </a:lnTo>
                  <a:lnTo>
                    <a:pt x="1498600" y="478821"/>
                  </a:lnTo>
                  <a:lnTo>
                    <a:pt x="1052684" y="478821"/>
                  </a:lnTo>
                  <a:lnTo>
                    <a:pt x="1052684" y="736600"/>
                  </a:lnTo>
                  <a:lnTo>
                    <a:pt x="990600" y="736600"/>
                  </a:lnTo>
                  <a:lnTo>
                    <a:pt x="990600" y="478821"/>
                  </a:lnTo>
                  <a:lnTo>
                    <a:pt x="563734" y="478821"/>
                  </a:lnTo>
                  <a:lnTo>
                    <a:pt x="563734" y="736600"/>
                  </a:lnTo>
                  <a:lnTo>
                    <a:pt x="501650" y="736600"/>
                  </a:lnTo>
                  <a:lnTo>
                    <a:pt x="501650" y="478821"/>
                  </a:lnTo>
                  <a:lnTo>
                    <a:pt x="62084" y="478821"/>
                  </a:lnTo>
                  <a:lnTo>
                    <a:pt x="62084" y="736600"/>
                  </a:lnTo>
                  <a:lnTo>
                    <a:pt x="0" y="736600"/>
                  </a:lnTo>
                  <a:lnTo>
                    <a:pt x="0" y="31042"/>
                  </a:lnTo>
                  <a:cubicBezTo>
                    <a:pt x="0" y="13898"/>
                    <a:pt x="13898" y="0"/>
                    <a:pt x="31042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0" name="正方形/長方形 259">
              <a:extLst>
                <a:ext uri="{FF2B5EF4-FFF2-40B4-BE49-F238E27FC236}">
                  <a16:creationId xmlns:a16="http://schemas.microsoft.com/office/drawing/2014/main" id="{4BF97420-365B-452A-908F-7B47DA798AE1}"/>
                </a:ext>
              </a:extLst>
            </p:cNvPr>
            <p:cNvSpPr/>
            <p:nvPr/>
          </p:nvSpPr>
          <p:spPr>
            <a:xfrm>
              <a:off x="2286382" y="1580970"/>
              <a:ext cx="1174695" cy="35112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01FF55BC-87F4-4646-9F8A-5D8817064D11}"/>
                </a:ext>
              </a:extLst>
            </p:cNvPr>
            <p:cNvSpPr/>
            <p:nvPr/>
          </p:nvSpPr>
          <p:spPr>
            <a:xfrm>
              <a:off x="2034018" y="1512438"/>
              <a:ext cx="1670900" cy="182686"/>
            </a:xfrm>
            <a:prstGeom prst="trapezoid">
              <a:avLst>
                <a:gd name="adj" fmla="val 15292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03080DDD-9F3C-44C7-B674-5ACE468F06AA}"/>
                </a:ext>
              </a:extLst>
            </p:cNvPr>
            <p:cNvGrpSpPr/>
            <p:nvPr/>
          </p:nvGrpSpPr>
          <p:grpSpPr>
            <a:xfrm>
              <a:off x="2081009" y="2015035"/>
              <a:ext cx="1643080" cy="703926"/>
              <a:chOff x="-1528417" y="2305682"/>
              <a:chExt cx="1262960" cy="766316"/>
            </a:xfrm>
          </p:grpSpPr>
          <p:sp>
            <p:nvSpPr>
              <p:cNvPr id="277" name="正方形/長方形 276">
                <a:extLst>
                  <a:ext uri="{FF2B5EF4-FFF2-40B4-BE49-F238E27FC236}">
                    <a16:creationId xmlns:a16="http://schemas.microsoft.com/office/drawing/2014/main" id="{2871DE18-B6B3-4F15-8D35-90CF308A6998}"/>
                  </a:ext>
                </a:extLst>
              </p:cNvPr>
              <p:cNvSpPr/>
              <p:nvPr/>
            </p:nvSpPr>
            <p:spPr>
              <a:xfrm>
                <a:off x="-1528417" y="2305682"/>
                <a:ext cx="1262960" cy="188918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正方形/長方形 277">
                <a:extLst>
                  <a:ext uri="{FF2B5EF4-FFF2-40B4-BE49-F238E27FC236}">
                    <a16:creationId xmlns:a16="http://schemas.microsoft.com/office/drawing/2014/main" id="{83062315-F951-4346-AFF4-3A6AEB987816}"/>
                  </a:ext>
                </a:extLst>
              </p:cNvPr>
              <p:cNvSpPr/>
              <p:nvPr/>
            </p:nvSpPr>
            <p:spPr>
              <a:xfrm>
                <a:off x="-1528417" y="2482778"/>
                <a:ext cx="1262960" cy="589220"/>
              </a:xfrm>
              <a:prstGeom prst="rect">
                <a:avLst/>
              </a:prstGeom>
              <a:pattFill prst="lgGrid">
                <a:fgClr>
                  <a:sysClr val="windowText" lastClr="0000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C5BFC1AB-660E-4AEA-8DAA-1B4DBC9504B9}"/>
                </a:ext>
              </a:extLst>
            </p:cNvPr>
            <p:cNvSpPr/>
            <p:nvPr/>
          </p:nvSpPr>
          <p:spPr>
            <a:xfrm>
              <a:off x="2743200" y="2213702"/>
              <a:ext cx="328614" cy="2083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4" name="正方形/長方形 263">
              <a:extLst>
                <a:ext uri="{FF2B5EF4-FFF2-40B4-BE49-F238E27FC236}">
                  <a16:creationId xmlns:a16="http://schemas.microsoft.com/office/drawing/2014/main" id="{00E0F6CE-CF18-47EA-BA6E-945BEDAB505A}"/>
                </a:ext>
              </a:extLst>
            </p:cNvPr>
            <p:cNvSpPr/>
            <p:nvPr/>
          </p:nvSpPr>
          <p:spPr>
            <a:xfrm>
              <a:off x="2408241" y="2213702"/>
              <a:ext cx="128588" cy="2083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5" name="正方形/長方形 264">
              <a:extLst>
                <a:ext uri="{FF2B5EF4-FFF2-40B4-BE49-F238E27FC236}">
                  <a16:creationId xmlns:a16="http://schemas.microsoft.com/office/drawing/2014/main" id="{6465B0BE-8A05-4A45-A7EE-4CDFBC270867}"/>
                </a:ext>
              </a:extLst>
            </p:cNvPr>
            <p:cNvSpPr/>
            <p:nvPr/>
          </p:nvSpPr>
          <p:spPr>
            <a:xfrm>
              <a:off x="3246441" y="2213702"/>
              <a:ext cx="128588" cy="20833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6" name="台形 265">
              <a:extLst>
                <a:ext uri="{FF2B5EF4-FFF2-40B4-BE49-F238E27FC236}">
                  <a16:creationId xmlns:a16="http://schemas.microsoft.com/office/drawing/2014/main" id="{631D1509-3C6E-4EF9-8921-EFDD99D9EBE8}"/>
                </a:ext>
              </a:extLst>
            </p:cNvPr>
            <p:cNvSpPr/>
            <p:nvPr/>
          </p:nvSpPr>
          <p:spPr>
            <a:xfrm flipV="1">
              <a:off x="1933566" y="2015648"/>
              <a:ext cx="1933584" cy="89981"/>
            </a:xfrm>
            <a:prstGeom prst="trapezoid">
              <a:avLst>
                <a:gd name="adj" fmla="val 30420"/>
              </a:avLst>
            </a:prstGeom>
            <a:pattFill prst="dkVert">
              <a:fgClr>
                <a:sysClr val="window" lastClr="FFFFFF"/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FF54957B-AF06-43A2-9437-4A2B735ADC8C}"/>
                </a:ext>
              </a:extLst>
            </p:cNvPr>
            <p:cNvGrpSpPr/>
            <p:nvPr/>
          </p:nvGrpSpPr>
          <p:grpSpPr>
            <a:xfrm>
              <a:off x="1838317" y="1453570"/>
              <a:ext cx="2124084" cy="587359"/>
              <a:chOff x="6484374" y="1490951"/>
              <a:chExt cx="1665961" cy="431240"/>
            </a:xfrm>
          </p:grpSpPr>
          <p:sp>
            <p:nvSpPr>
              <p:cNvPr id="273" name="台形 272">
                <a:extLst>
                  <a:ext uri="{FF2B5EF4-FFF2-40B4-BE49-F238E27FC236}">
                    <a16:creationId xmlns:a16="http://schemas.microsoft.com/office/drawing/2014/main" id="{F1D0C9AC-D642-4BD7-940A-B0D7FD1EF229}"/>
                  </a:ext>
                </a:extLst>
              </p:cNvPr>
              <p:cNvSpPr/>
              <p:nvPr/>
            </p:nvSpPr>
            <p:spPr>
              <a:xfrm>
                <a:off x="6658995" y="1490951"/>
                <a:ext cx="1307651" cy="416370"/>
              </a:xfrm>
              <a:prstGeom prst="trapezoid">
                <a:avLst>
                  <a:gd name="adj" fmla="val 140643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FA2182AC-83F5-444B-A14B-BD9525C78641}"/>
                  </a:ext>
                </a:extLst>
              </p:cNvPr>
              <p:cNvSpPr/>
              <p:nvPr/>
            </p:nvSpPr>
            <p:spPr>
              <a:xfrm>
                <a:off x="6748726" y="1548095"/>
                <a:ext cx="1128191" cy="359228"/>
              </a:xfrm>
              <a:prstGeom prst="trapezoid">
                <a:avLst>
                  <a:gd name="adj" fmla="val 136648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台形 274">
                <a:extLst>
                  <a:ext uri="{FF2B5EF4-FFF2-40B4-BE49-F238E27FC236}">
                    <a16:creationId xmlns:a16="http://schemas.microsoft.com/office/drawing/2014/main" id="{AD31BD7E-1F9B-4C77-BB8F-0F422E0AFF48}"/>
                  </a:ext>
                </a:extLst>
              </p:cNvPr>
              <p:cNvSpPr/>
              <p:nvPr/>
            </p:nvSpPr>
            <p:spPr>
              <a:xfrm>
                <a:off x="6932614" y="1604020"/>
                <a:ext cx="769482" cy="250548"/>
              </a:xfrm>
              <a:prstGeom prst="trapezoid">
                <a:avLst>
                  <a:gd name="adj" fmla="val 13178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426F4EB7-C486-483E-8C2D-85D695D16673}"/>
                  </a:ext>
                </a:extLst>
              </p:cNvPr>
              <p:cNvSpPr/>
              <p:nvPr/>
            </p:nvSpPr>
            <p:spPr>
              <a:xfrm>
                <a:off x="6484374" y="1801337"/>
                <a:ext cx="1665961" cy="120854"/>
              </a:xfrm>
              <a:prstGeom prst="trapezoid">
                <a:avLst>
                  <a:gd name="adj" fmla="val 136454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8" name="正方形/長方形 267">
              <a:extLst>
                <a:ext uri="{FF2B5EF4-FFF2-40B4-BE49-F238E27FC236}">
                  <a16:creationId xmlns:a16="http://schemas.microsoft.com/office/drawing/2014/main" id="{2AE07A93-9F24-4458-B5F6-DC1BC4F9CDF1}"/>
                </a:ext>
              </a:extLst>
            </p:cNvPr>
            <p:cNvSpPr/>
            <p:nvPr/>
          </p:nvSpPr>
          <p:spPr>
            <a:xfrm>
              <a:off x="2792414" y="1720254"/>
              <a:ext cx="230186" cy="127240"/>
            </a:xfrm>
            <a:prstGeom prst="rect">
              <a:avLst/>
            </a:prstGeom>
            <a:pattFill prst="dkVert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E615F0E-671C-4911-881B-46E12CD7B93D}"/>
                </a:ext>
              </a:extLst>
            </p:cNvPr>
            <p:cNvGrpSpPr/>
            <p:nvPr/>
          </p:nvGrpSpPr>
          <p:grpSpPr>
            <a:xfrm>
              <a:off x="838200" y="2673350"/>
              <a:ext cx="3359150" cy="1238250"/>
              <a:chOff x="939800" y="1663700"/>
              <a:chExt cx="3359150" cy="1238250"/>
            </a:xfrm>
          </p:grpSpPr>
          <p:sp>
            <p:nvSpPr>
              <p:cNvPr id="271" name="台形 270">
                <a:extLst>
                  <a:ext uri="{FF2B5EF4-FFF2-40B4-BE49-F238E27FC236}">
                    <a16:creationId xmlns:a16="http://schemas.microsoft.com/office/drawing/2014/main" id="{1000F6CC-829D-4E4E-83FF-DC4AB8439275}"/>
                  </a:ext>
                </a:extLst>
              </p:cNvPr>
              <p:cNvSpPr/>
              <p:nvPr/>
            </p:nvSpPr>
            <p:spPr>
              <a:xfrm>
                <a:off x="939800" y="1663700"/>
                <a:ext cx="3359150" cy="1238250"/>
              </a:xfrm>
              <a:prstGeom prst="trapezoid">
                <a:avLst>
                  <a:gd name="adj" fmla="val 3525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87A88DA-1687-4639-AD52-E5FE30B041B1}"/>
                  </a:ext>
                </a:extLst>
              </p:cNvPr>
              <p:cNvSpPr/>
              <p:nvPr/>
            </p:nvSpPr>
            <p:spPr>
              <a:xfrm>
                <a:off x="977908" y="1663700"/>
                <a:ext cx="3321042" cy="1238250"/>
              </a:xfrm>
              <a:custGeom>
                <a:avLst/>
                <a:gdLst>
                  <a:gd name="connsiteX0" fmla="*/ 323848 w 3321042"/>
                  <a:gd name="connsiteY0" fmla="*/ 1228728 h 1238250"/>
                  <a:gd name="connsiteX1" fmla="*/ 469899 w 3321042"/>
                  <a:gd name="connsiteY1" fmla="*/ 1228728 h 1238250"/>
                  <a:gd name="connsiteX2" fmla="*/ 492887 w 3321042"/>
                  <a:gd name="connsiteY2" fmla="*/ 1238250 h 1238250"/>
                  <a:gd name="connsiteX3" fmla="*/ 300860 w 3321042"/>
                  <a:gd name="connsiteY3" fmla="*/ 1238250 h 1238250"/>
                  <a:gd name="connsiteX4" fmla="*/ 2724776 w 3321042"/>
                  <a:gd name="connsiteY4" fmla="*/ 1209678 h 1238250"/>
                  <a:gd name="connsiteX5" fmla="*/ 2869557 w 3321042"/>
                  <a:gd name="connsiteY5" fmla="*/ 1209678 h 1238250"/>
                  <a:gd name="connsiteX6" fmla="*/ 2892417 w 3321042"/>
                  <a:gd name="connsiteY6" fmla="*/ 1232538 h 1238250"/>
                  <a:gd name="connsiteX7" fmla="*/ 2892416 w 3321042"/>
                  <a:gd name="connsiteY7" fmla="*/ 1232538 h 1238250"/>
                  <a:gd name="connsiteX8" fmla="*/ 2890050 w 3321042"/>
                  <a:gd name="connsiteY8" fmla="*/ 1238250 h 1238250"/>
                  <a:gd name="connsiteX9" fmla="*/ 2704282 w 3321042"/>
                  <a:gd name="connsiteY9" fmla="*/ 1238250 h 1238250"/>
                  <a:gd name="connsiteX10" fmla="*/ 2701916 w 3321042"/>
                  <a:gd name="connsiteY10" fmla="*/ 1232538 h 1238250"/>
                  <a:gd name="connsiteX11" fmla="*/ 2708612 w 3321042"/>
                  <a:gd name="connsiteY11" fmla="*/ 1216374 h 1238250"/>
                  <a:gd name="connsiteX12" fmla="*/ 2724776 w 3321042"/>
                  <a:gd name="connsiteY12" fmla="*/ 1209678 h 1238250"/>
                  <a:gd name="connsiteX13" fmla="*/ 2515226 w 3321042"/>
                  <a:gd name="connsiteY13" fmla="*/ 1207297 h 1238250"/>
                  <a:gd name="connsiteX14" fmla="*/ 2660007 w 3321042"/>
                  <a:gd name="connsiteY14" fmla="*/ 1207297 h 1238250"/>
                  <a:gd name="connsiteX15" fmla="*/ 2682867 w 3321042"/>
                  <a:gd name="connsiteY15" fmla="*/ 1230157 h 1238250"/>
                  <a:gd name="connsiteX16" fmla="*/ 2682866 w 3321042"/>
                  <a:gd name="connsiteY16" fmla="*/ 1230157 h 1238250"/>
                  <a:gd name="connsiteX17" fmla="*/ 2679514 w 3321042"/>
                  <a:gd name="connsiteY17" fmla="*/ 1238250 h 1238250"/>
                  <a:gd name="connsiteX18" fmla="*/ 2495719 w 3321042"/>
                  <a:gd name="connsiteY18" fmla="*/ 1238250 h 1238250"/>
                  <a:gd name="connsiteX19" fmla="*/ 2492366 w 3321042"/>
                  <a:gd name="connsiteY19" fmla="*/ 1230157 h 1238250"/>
                  <a:gd name="connsiteX20" fmla="*/ 2499062 w 3321042"/>
                  <a:gd name="connsiteY20" fmla="*/ 1213993 h 1238250"/>
                  <a:gd name="connsiteX21" fmla="*/ 2515226 w 3321042"/>
                  <a:gd name="connsiteY21" fmla="*/ 1207297 h 1238250"/>
                  <a:gd name="connsiteX22" fmla="*/ 511172 w 3321042"/>
                  <a:gd name="connsiteY22" fmla="*/ 1203326 h 1238250"/>
                  <a:gd name="connsiteX23" fmla="*/ 511174 w 3321042"/>
                  <a:gd name="connsiteY23" fmla="*/ 1203327 h 1238250"/>
                  <a:gd name="connsiteX24" fmla="*/ 511172 w 3321042"/>
                  <a:gd name="connsiteY24" fmla="*/ 1203327 h 1238250"/>
                  <a:gd name="connsiteX25" fmla="*/ 1278323 w 3321042"/>
                  <a:gd name="connsiteY25" fmla="*/ 1197773 h 1238250"/>
                  <a:gd name="connsiteX26" fmla="*/ 1402945 w 3321042"/>
                  <a:gd name="connsiteY26" fmla="*/ 1197773 h 1238250"/>
                  <a:gd name="connsiteX27" fmla="*/ 1436901 w 3321042"/>
                  <a:gd name="connsiteY27" fmla="*/ 1211838 h 1238250"/>
                  <a:gd name="connsiteX28" fmla="*/ 1447841 w 3321042"/>
                  <a:gd name="connsiteY28" fmla="*/ 1238250 h 1238250"/>
                  <a:gd name="connsiteX29" fmla="*/ 1233427 w 3321042"/>
                  <a:gd name="connsiteY29" fmla="*/ 1238250 h 1238250"/>
                  <a:gd name="connsiteX30" fmla="*/ 1244367 w 3321042"/>
                  <a:gd name="connsiteY30" fmla="*/ 1211838 h 1238250"/>
                  <a:gd name="connsiteX31" fmla="*/ 1278323 w 3321042"/>
                  <a:gd name="connsiteY31" fmla="*/ 1197773 h 1238250"/>
                  <a:gd name="connsiteX32" fmla="*/ 2439580 w 3321042"/>
                  <a:gd name="connsiteY32" fmla="*/ 1193804 h 1238250"/>
                  <a:gd name="connsiteX33" fmla="*/ 2447521 w 3321042"/>
                  <a:gd name="connsiteY33" fmla="*/ 1193804 h 1238250"/>
                  <a:gd name="connsiteX34" fmla="*/ 2472522 w 3321042"/>
                  <a:gd name="connsiteY34" fmla="*/ 1218805 h 1238250"/>
                  <a:gd name="connsiteX35" fmla="*/ 2465200 w 3321042"/>
                  <a:gd name="connsiteY35" fmla="*/ 1236484 h 1238250"/>
                  <a:gd name="connsiteX36" fmla="*/ 2460935 w 3321042"/>
                  <a:gd name="connsiteY36" fmla="*/ 1238250 h 1238250"/>
                  <a:gd name="connsiteX37" fmla="*/ 2426166 w 3321042"/>
                  <a:gd name="connsiteY37" fmla="*/ 1238250 h 1238250"/>
                  <a:gd name="connsiteX38" fmla="*/ 2421902 w 3321042"/>
                  <a:gd name="connsiteY38" fmla="*/ 1236484 h 1238250"/>
                  <a:gd name="connsiteX39" fmla="*/ 2414579 w 3321042"/>
                  <a:gd name="connsiteY39" fmla="*/ 1218805 h 1238250"/>
                  <a:gd name="connsiteX40" fmla="*/ 2439580 w 3321042"/>
                  <a:gd name="connsiteY40" fmla="*/ 1193804 h 1238250"/>
                  <a:gd name="connsiteX41" fmla="*/ 2947578 w 3321042"/>
                  <a:gd name="connsiteY41" fmla="*/ 1186660 h 1238250"/>
                  <a:gd name="connsiteX42" fmla="*/ 3104745 w 3321042"/>
                  <a:gd name="connsiteY42" fmla="*/ 1186660 h 1238250"/>
                  <a:gd name="connsiteX43" fmla="*/ 3134509 w 3321042"/>
                  <a:gd name="connsiteY43" fmla="*/ 1216424 h 1238250"/>
                  <a:gd name="connsiteX44" fmla="*/ 3125791 w 3321042"/>
                  <a:gd name="connsiteY44" fmla="*/ 1237470 h 1238250"/>
                  <a:gd name="connsiteX45" fmla="*/ 3123909 w 3321042"/>
                  <a:gd name="connsiteY45" fmla="*/ 1238250 h 1238250"/>
                  <a:gd name="connsiteX46" fmla="*/ 2928414 w 3321042"/>
                  <a:gd name="connsiteY46" fmla="*/ 1238250 h 1238250"/>
                  <a:gd name="connsiteX47" fmla="*/ 2926532 w 3321042"/>
                  <a:gd name="connsiteY47" fmla="*/ 1237470 h 1238250"/>
                  <a:gd name="connsiteX48" fmla="*/ 2917814 w 3321042"/>
                  <a:gd name="connsiteY48" fmla="*/ 1216424 h 1238250"/>
                  <a:gd name="connsiteX49" fmla="*/ 2947578 w 3321042"/>
                  <a:gd name="connsiteY49" fmla="*/ 1186660 h 1238250"/>
                  <a:gd name="connsiteX50" fmla="*/ 1537879 w 3321042"/>
                  <a:gd name="connsiteY50" fmla="*/ 1178723 h 1238250"/>
                  <a:gd name="connsiteX51" fmla="*/ 1662501 w 3321042"/>
                  <a:gd name="connsiteY51" fmla="*/ 1178723 h 1238250"/>
                  <a:gd name="connsiteX52" fmla="*/ 1710522 w 3321042"/>
                  <a:gd name="connsiteY52" fmla="*/ 1226744 h 1238250"/>
                  <a:gd name="connsiteX53" fmla="*/ 1710521 w 3321042"/>
                  <a:gd name="connsiteY53" fmla="*/ 1226744 h 1238250"/>
                  <a:gd name="connsiteX54" fmla="*/ 1705755 w 3321042"/>
                  <a:gd name="connsiteY54" fmla="*/ 1238250 h 1238250"/>
                  <a:gd name="connsiteX55" fmla="*/ 1494624 w 3321042"/>
                  <a:gd name="connsiteY55" fmla="*/ 1238250 h 1238250"/>
                  <a:gd name="connsiteX56" fmla="*/ 1489858 w 3321042"/>
                  <a:gd name="connsiteY56" fmla="*/ 1226744 h 1238250"/>
                  <a:gd name="connsiteX57" fmla="*/ 1503923 w 3321042"/>
                  <a:gd name="connsiteY57" fmla="*/ 1192788 h 1238250"/>
                  <a:gd name="connsiteX58" fmla="*/ 1537879 w 3321042"/>
                  <a:gd name="connsiteY58" fmla="*/ 1178723 h 1238250"/>
                  <a:gd name="connsiteX59" fmla="*/ 3297936 w 3321042"/>
                  <a:gd name="connsiteY59" fmla="*/ 1172712 h 1238250"/>
                  <a:gd name="connsiteX60" fmla="*/ 3321042 w 3321042"/>
                  <a:gd name="connsiteY60" fmla="*/ 1238250 h 1238250"/>
                  <a:gd name="connsiteX61" fmla="*/ 3293009 w 3321042"/>
                  <a:gd name="connsiteY61" fmla="*/ 1238250 h 1238250"/>
                  <a:gd name="connsiteX62" fmla="*/ 3281399 w 3321042"/>
                  <a:gd name="connsiteY62" fmla="*/ 1233441 h 1238250"/>
                  <a:gd name="connsiteX63" fmla="*/ 3270240 w 3321042"/>
                  <a:gd name="connsiteY63" fmla="*/ 1206502 h 1238250"/>
                  <a:gd name="connsiteX64" fmla="*/ 3281399 w 3321042"/>
                  <a:gd name="connsiteY64" fmla="*/ 1179562 h 1238250"/>
                  <a:gd name="connsiteX65" fmla="*/ 549272 w 3321042"/>
                  <a:gd name="connsiteY65" fmla="*/ 1165228 h 1238250"/>
                  <a:gd name="connsiteX66" fmla="*/ 695324 w 3321042"/>
                  <a:gd name="connsiteY66" fmla="*/ 1165228 h 1238250"/>
                  <a:gd name="connsiteX67" fmla="*/ 733423 w 3321042"/>
                  <a:gd name="connsiteY67" fmla="*/ 1203327 h 1238250"/>
                  <a:gd name="connsiteX68" fmla="*/ 733422 w 3321042"/>
                  <a:gd name="connsiteY68" fmla="*/ 1203327 h 1238250"/>
                  <a:gd name="connsiteX69" fmla="*/ 722263 w 3321042"/>
                  <a:gd name="connsiteY69" fmla="*/ 1230267 h 1238250"/>
                  <a:gd name="connsiteX70" fmla="*/ 702990 w 3321042"/>
                  <a:gd name="connsiteY70" fmla="*/ 1238250 h 1238250"/>
                  <a:gd name="connsiteX71" fmla="*/ 541607 w 3321042"/>
                  <a:gd name="connsiteY71" fmla="*/ 1238250 h 1238250"/>
                  <a:gd name="connsiteX72" fmla="*/ 522332 w 3321042"/>
                  <a:gd name="connsiteY72" fmla="*/ 1230266 h 1238250"/>
                  <a:gd name="connsiteX73" fmla="*/ 511174 w 3321042"/>
                  <a:gd name="connsiteY73" fmla="*/ 1203327 h 1238250"/>
                  <a:gd name="connsiteX74" fmla="*/ 522332 w 3321042"/>
                  <a:gd name="connsiteY74" fmla="*/ 1176387 h 1238250"/>
                  <a:gd name="connsiteX75" fmla="*/ 549272 w 3321042"/>
                  <a:gd name="connsiteY75" fmla="*/ 1165228 h 1238250"/>
                  <a:gd name="connsiteX76" fmla="*/ 283210 w 3321042"/>
                  <a:gd name="connsiteY76" fmla="*/ 1162051 h 1238250"/>
                  <a:gd name="connsiteX77" fmla="*/ 459740 w 3321042"/>
                  <a:gd name="connsiteY77" fmla="*/ 1162051 h 1238250"/>
                  <a:gd name="connsiteX78" fmla="*/ 482600 w 3321042"/>
                  <a:gd name="connsiteY78" fmla="*/ 1184911 h 1238250"/>
                  <a:gd name="connsiteX79" fmla="*/ 482599 w 3321042"/>
                  <a:gd name="connsiteY79" fmla="*/ 1184911 h 1238250"/>
                  <a:gd name="connsiteX80" fmla="*/ 459739 w 3321042"/>
                  <a:gd name="connsiteY80" fmla="*/ 1207771 h 1238250"/>
                  <a:gd name="connsiteX81" fmla="*/ 283210 w 3321042"/>
                  <a:gd name="connsiteY81" fmla="*/ 1207770 h 1238250"/>
                  <a:gd name="connsiteX82" fmla="*/ 267046 w 3321042"/>
                  <a:gd name="connsiteY82" fmla="*/ 1201075 h 1238250"/>
                  <a:gd name="connsiteX83" fmla="*/ 260350 w 3321042"/>
                  <a:gd name="connsiteY83" fmla="*/ 1184911 h 1238250"/>
                  <a:gd name="connsiteX84" fmla="*/ 267046 w 3321042"/>
                  <a:gd name="connsiteY84" fmla="*/ 1168747 h 1238250"/>
                  <a:gd name="connsiteX85" fmla="*/ 283210 w 3321042"/>
                  <a:gd name="connsiteY85" fmla="*/ 1162051 h 1238250"/>
                  <a:gd name="connsiteX86" fmla="*/ 1851811 w 3321042"/>
                  <a:gd name="connsiteY86" fmla="*/ 1161257 h 1238250"/>
                  <a:gd name="connsiteX87" fmla="*/ 1893085 w 3321042"/>
                  <a:gd name="connsiteY87" fmla="*/ 1161257 h 1238250"/>
                  <a:gd name="connsiteX88" fmla="*/ 1942298 w 3321042"/>
                  <a:gd name="connsiteY88" fmla="*/ 1210470 h 1238250"/>
                  <a:gd name="connsiteX89" fmla="*/ 1930791 w 3321042"/>
                  <a:gd name="connsiteY89" fmla="*/ 1238250 h 1238250"/>
                  <a:gd name="connsiteX90" fmla="*/ 1814105 w 3321042"/>
                  <a:gd name="connsiteY90" fmla="*/ 1238250 h 1238250"/>
                  <a:gd name="connsiteX91" fmla="*/ 1802598 w 3321042"/>
                  <a:gd name="connsiteY91" fmla="*/ 1210470 h 1238250"/>
                  <a:gd name="connsiteX92" fmla="*/ 1851811 w 3321042"/>
                  <a:gd name="connsiteY92" fmla="*/ 1161257 h 1238250"/>
                  <a:gd name="connsiteX93" fmla="*/ 2031991 w 3321042"/>
                  <a:gd name="connsiteY93" fmla="*/ 1156494 h 1238250"/>
                  <a:gd name="connsiteX94" fmla="*/ 2098667 w 3321042"/>
                  <a:gd name="connsiteY94" fmla="*/ 1156494 h 1238250"/>
                  <a:gd name="connsiteX95" fmla="*/ 2163754 w 3321042"/>
                  <a:gd name="connsiteY95" fmla="*/ 1221581 h 1238250"/>
                  <a:gd name="connsiteX96" fmla="*/ 2156850 w 3321042"/>
                  <a:gd name="connsiteY96" fmla="*/ 1238250 h 1238250"/>
                  <a:gd name="connsiteX97" fmla="*/ 1973809 w 3321042"/>
                  <a:gd name="connsiteY97" fmla="*/ 1238250 h 1238250"/>
                  <a:gd name="connsiteX98" fmla="*/ 1966904 w 3321042"/>
                  <a:gd name="connsiteY98" fmla="*/ 1221581 h 1238250"/>
                  <a:gd name="connsiteX99" fmla="*/ 2031991 w 3321042"/>
                  <a:gd name="connsiteY99" fmla="*/ 1156494 h 1238250"/>
                  <a:gd name="connsiteX100" fmla="*/ 2222492 w 3321042"/>
                  <a:gd name="connsiteY100" fmla="*/ 1153319 h 1238250"/>
                  <a:gd name="connsiteX101" fmla="*/ 2339966 w 3321042"/>
                  <a:gd name="connsiteY101" fmla="*/ 1153319 h 1238250"/>
                  <a:gd name="connsiteX102" fmla="*/ 2379654 w 3321042"/>
                  <a:gd name="connsiteY102" fmla="*/ 1193007 h 1238250"/>
                  <a:gd name="connsiteX103" fmla="*/ 2339966 w 3321042"/>
                  <a:gd name="connsiteY103" fmla="*/ 1232695 h 1238250"/>
                  <a:gd name="connsiteX104" fmla="*/ 2222492 w 3321042"/>
                  <a:gd name="connsiteY104" fmla="*/ 1232695 h 1238250"/>
                  <a:gd name="connsiteX105" fmla="*/ 2182804 w 3321042"/>
                  <a:gd name="connsiteY105" fmla="*/ 1193007 h 1238250"/>
                  <a:gd name="connsiteX106" fmla="*/ 2222492 w 3321042"/>
                  <a:gd name="connsiteY106" fmla="*/ 1153319 h 1238250"/>
                  <a:gd name="connsiteX107" fmla="*/ 3171656 w 3321042"/>
                  <a:gd name="connsiteY107" fmla="*/ 1141416 h 1238250"/>
                  <a:gd name="connsiteX108" fmla="*/ 3230713 w 3321042"/>
                  <a:gd name="connsiteY108" fmla="*/ 1141416 h 1238250"/>
                  <a:gd name="connsiteX109" fmla="*/ 3253573 w 3321042"/>
                  <a:gd name="connsiteY109" fmla="*/ 1164276 h 1238250"/>
                  <a:gd name="connsiteX110" fmla="*/ 3253572 w 3321042"/>
                  <a:gd name="connsiteY110" fmla="*/ 1164276 h 1238250"/>
                  <a:gd name="connsiteX111" fmla="*/ 3230712 w 3321042"/>
                  <a:gd name="connsiteY111" fmla="*/ 1187136 h 1238250"/>
                  <a:gd name="connsiteX112" fmla="*/ 3171656 w 3321042"/>
                  <a:gd name="connsiteY112" fmla="*/ 1187135 h 1238250"/>
                  <a:gd name="connsiteX113" fmla="*/ 3155492 w 3321042"/>
                  <a:gd name="connsiteY113" fmla="*/ 1180440 h 1238250"/>
                  <a:gd name="connsiteX114" fmla="*/ 3148796 w 3321042"/>
                  <a:gd name="connsiteY114" fmla="*/ 1164276 h 1238250"/>
                  <a:gd name="connsiteX115" fmla="*/ 3155492 w 3321042"/>
                  <a:gd name="connsiteY115" fmla="*/ 1148112 h 1238250"/>
                  <a:gd name="connsiteX116" fmla="*/ 3171656 w 3321042"/>
                  <a:gd name="connsiteY116" fmla="*/ 1141416 h 1238250"/>
                  <a:gd name="connsiteX117" fmla="*/ 838990 w 3321042"/>
                  <a:gd name="connsiteY117" fmla="*/ 1139826 h 1238250"/>
                  <a:gd name="connsiteX118" fmla="*/ 905666 w 3321042"/>
                  <a:gd name="connsiteY118" fmla="*/ 1139826 h 1238250"/>
                  <a:gd name="connsiteX119" fmla="*/ 970753 w 3321042"/>
                  <a:gd name="connsiteY119" fmla="*/ 1204913 h 1238250"/>
                  <a:gd name="connsiteX120" fmla="*/ 956945 w 3321042"/>
                  <a:gd name="connsiteY120" fmla="*/ 1238250 h 1238250"/>
                  <a:gd name="connsiteX121" fmla="*/ 787712 w 3321042"/>
                  <a:gd name="connsiteY121" fmla="*/ 1238250 h 1238250"/>
                  <a:gd name="connsiteX122" fmla="*/ 773903 w 3321042"/>
                  <a:gd name="connsiteY122" fmla="*/ 1204913 h 1238250"/>
                  <a:gd name="connsiteX123" fmla="*/ 838990 w 3321042"/>
                  <a:gd name="connsiteY123" fmla="*/ 1139826 h 1238250"/>
                  <a:gd name="connsiteX124" fmla="*/ 1029491 w 3321042"/>
                  <a:gd name="connsiteY124" fmla="*/ 1136651 h 1238250"/>
                  <a:gd name="connsiteX125" fmla="*/ 1146959 w 3321042"/>
                  <a:gd name="connsiteY125" fmla="*/ 1136651 h 1238250"/>
                  <a:gd name="connsiteX126" fmla="*/ 1186647 w 3321042"/>
                  <a:gd name="connsiteY126" fmla="*/ 1176339 h 1238250"/>
                  <a:gd name="connsiteX127" fmla="*/ 1146959 w 3321042"/>
                  <a:gd name="connsiteY127" fmla="*/ 1216027 h 1238250"/>
                  <a:gd name="connsiteX128" fmla="*/ 1029491 w 3321042"/>
                  <a:gd name="connsiteY128" fmla="*/ 1216027 h 1238250"/>
                  <a:gd name="connsiteX129" fmla="*/ 989803 w 3321042"/>
                  <a:gd name="connsiteY129" fmla="*/ 1176339 h 1238250"/>
                  <a:gd name="connsiteX130" fmla="*/ 1029491 w 3321042"/>
                  <a:gd name="connsiteY130" fmla="*/ 1136651 h 1238250"/>
                  <a:gd name="connsiteX131" fmla="*/ 3031163 w 3321042"/>
                  <a:gd name="connsiteY131" fmla="*/ 1119984 h 1238250"/>
                  <a:gd name="connsiteX132" fmla="*/ 3090220 w 3321042"/>
                  <a:gd name="connsiteY132" fmla="*/ 1119984 h 1238250"/>
                  <a:gd name="connsiteX133" fmla="*/ 3113080 w 3321042"/>
                  <a:gd name="connsiteY133" fmla="*/ 1142844 h 1238250"/>
                  <a:gd name="connsiteX134" fmla="*/ 3113079 w 3321042"/>
                  <a:gd name="connsiteY134" fmla="*/ 1142844 h 1238250"/>
                  <a:gd name="connsiteX135" fmla="*/ 3090219 w 3321042"/>
                  <a:gd name="connsiteY135" fmla="*/ 1165704 h 1238250"/>
                  <a:gd name="connsiteX136" fmla="*/ 3031163 w 3321042"/>
                  <a:gd name="connsiteY136" fmla="*/ 1165703 h 1238250"/>
                  <a:gd name="connsiteX137" fmla="*/ 3014999 w 3321042"/>
                  <a:gd name="connsiteY137" fmla="*/ 1159008 h 1238250"/>
                  <a:gd name="connsiteX138" fmla="*/ 3008303 w 3321042"/>
                  <a:gd name="connsiteY138" fmla="*/ 1142844 h 1238250"/>
                  <a:gd name="connsiteX139" fmla="*/ 3014999 w 3321042"/>
                  <a:gd name="connsiteY139" fmla="*/ 1126680 h 1238250"/>
                  <a:gd name="connsiteX140" fmla="*/ 3031163 w 3321042"/>
                  <a:gd name="connsiteY140" fmla="*/ 1119984 h 1238250"/>
                  <a:gd name="connsiteX141" fmla="*/ 2414579 w 3321042"/>
                  <a:gd name="connsiteY141" fmla="*/ 1105698 h 1238250"/>
                  <a:gd name="connsiteX142" fmla="*/ 2436805 w 3321042"/>
                  <a:gd name="connsiteY142" fmla="*/ 1105698 h 1238250"/>
                  <a:gd name="connsiteX143" fmla="*/ 2470142 w 3321042"/>
                  <a:gd name="connsiteY143" fmla="*/ 1139035 h 1238250"/>
                  <a:gd name="connsiteX144" fmla="*/ 2436805 w 3321042"/>
                  <a:gd name="connsiteY144" fmla="*/ 1172372 h 1238250"/>
                  <a:gd name="connsiteX145" fmla="*/ 2414579 w 3321042"/>
                  <a:gd name="connsiteY145" fmla="*/ 1172372 h 1238250"/>
                  <a:gd name="connsiteX146" fmla="*/ 2381242 w 3321042"/>
                  <a:gd name="connsiteY146" fmla="*/ 1139035 h 1238250"/>
                  <a:gd name="connsiteX147" fmla="*/ 2414579 w 3321042"/>
                  <a:gd name="connsiteY147" fmla="*/ 1105698 h 1238250"/>
                  <a:gd name="connsiteX148" fmla="*/ 2533639 w 3321042"/>
                  <a:gd name="connsiteY148" fmla="*/ 1104903 h 1238250"/>
                  <a:gd name="connsiteX149" fmla="*/ 2679691 w 3321042"/>
                  <a:gd name="connsiteY149" fmla="*/ 1104903 h 1238250"/>
                  <a:gd name="connsiteX150" fmla="*/ 2717790 w 3321042"/>
                  <a:gd name="connsiteY150" fmla="*/ 1143002 h 1238250"/>
                  <a:gd name="connsiteX151" fmla="*/ 2717789 w 3321042"/>
                  <a:gd name="connsiteY151" fmla="*/ 1143002 h 1238250"/>
                  <a:gd name="connsiteX152" fmla="*/ 2679690 w 3321042"/>
                  <a:gd name="connsiteY152" fmla="*/ 1181101 h 1238250"/>
                  <a:gd name="connsiteX153" fmla="*/ 2533639 w 3321042"/>
                  <a:gd name="connsiteY153" fmla="*/ 1181100 h 1238250"/>
                  <a:gd name="connsiteX154" fmla="*/ 2506699 w 3321042"/>
                  <a:gd name="connsiteY154" fmla="*/ 1169941 h 1238250"/>
                  <a:gd name="connsiteX155" fmla="*/ 2495540 w 3321042"/>
                  <a:gd name="connsiteY155" fmla="*/ 1143002 h 1238250"/>
                  <a:gd name="connsiteX156" fmla="*/ 2506699 w 3321042"/>
                  <a:gd name="connsiteY156" fmla="*/ 1116062 h 1238250"/>
                  <a:gd name="connsiteX157" fmla="*/ 2533639 w 3321042"/>
                  <a:gd name="connsiteY157" fmla="*/ 1104903 h 1238250"/>
                  <a:gd name="connsiteX158" fmla="*/ 559434 w 3321042"/>
                  <a:gd name="connsiteY158" fmla="*/ 1095376 h 1238250"/>
                  <a:gd name="connsiteX159" fmla="*/ 735965 w 3321042"/>
                  <a:gd name="connsiteY159" fmla="*/ 1095376 h 1238250"/>
                  <a:gd name="connsiteX160" fmla="*/ 758826 w 3321042"/>
                  <a:gd name="connsiteY160" fmla="*/ 1118236 h 1238250"/>
                  <a:gd name="connsiteX161" fmla="*/ 758824 w 3321042"/>
                  <a:gd name="connsiteY161" fmla="*/ 1118236 h 1238250"/>
                  <a:gd name="connsiteX162" fmla="*/ 735965 w 3321042"/>
                  <a:gd name="connsiteY162" fmla="*/ 1141096 h 1238250"/>
                  <a:gd name="connsiteX163" fmla="*/ 559434 w 3321042"/>
                  <a:gd name="connsiteY163" fmla="*/ 1141095 h 1238250"/>
                  <a:gd name="connsiteX164" fmla="*/ 543270 w 3321042"/>
                  <a:gd name="connsiteY164" fmla="*/ 1134400 h 1238250"/>
                  <a:gd name="connsiteX165" fmla="*/ 536574 w 3321042"/>
                  <a:gd name="connsiteY165" fmla="*/ 1118236 h 1238250"/>
                  <a:gd name="connsiteX166" fmla="*/ 543270 w 3321042"/>
                  <a:gd name="connsiteY166" fmla="*/ 1102072 h 1238250"/>
                  <a:gd name="connsiteX167" fmla="*/ 559434 w 3321042"/>
                  <a:gd name="connsiteY167" fmla="*/ 1095376 h 1238250"/>
                  <a:gd name="connsiteX168" fmla="*/ 1996114 w 3321042"/>
                  <a:gd name="connsiteY168" fmla="*/ 1092996 h 1238250"/>
                  <a:gd name="connsiteX169" fmla="*/ 2140895 w 3321042"/>
                  <a:gd name="connsiteY169" fmla="*/ 1092996 h 1238250"/>
                  <a:gd name="connsiteX170" fmla="*/ 2163755 w 3321042"/>
                  <a:gd name="connsiteY170" fmla="*/ 1115856 h 1238250"/>
                  <a:gd name="connsiteX171" fmla="*/ 2163754 w 3321042"/>
                  <a:gd name="connsiteY171" fmla="*/ 1115856 h 1238250"/>
                  <a:gd name="connsiteX172" fmla="*/ 2140894 w 3321042"/>
                  <a:gd name="connsiteY172" fmla="*/ 1138716 h 1238250"/>
                  <a:gd name="connsiteX173" fmla="*/ 1996114 w 3321042"/>
                  <a:gd name="connsiteY173" fmla="*/ 1138715 h 1238250"/>
                  <a:gd name="connsiteX174" fmla="*/ 1979950 w 3321042"/>
                  <a:gd name="connsiteY174" fmla="*/ 1132020 h 1238250"/>
                  <a:gd name="connsiteX175" fmla="*/ 1973254 w 3321042"/>
                  <a:gd name="connsiteY175" fmla="*/ 1115856 h 1238250"/>
                  <a:gd name="connsiteX176" fmla="*/ 1979950 w 3321042"/>
                  <a:gd name="connsiteY176" fmla="*/ 1099692 h 1238250"/>
                  <a:gd name="connsiteX177" fmla="*/ 1996114 w 3321042"/>
                  <a:gd name="connsiteY177" fmla="*/ 1092996 h 1238250"/>
                  <a:gd name="connsiteX178" fmla="*/ 65086 w 3321042"/>
                  <a:gd name="connsiteY178" fmla="*/ 1089028 h 1238250"/>
                  <a:gd name="connsiteX179" fmla="*/ 150814 w 3321042"/>
                  <a:gd name="connsiteY179" fmla="*/ 1089028 h 1238250"/>
                  <a:gd name="connsiteX180" fmla="*/ 215901 w 3321042"/>
                  <a:gd name="connsiteY180" fmla="*/ 1154115 h 1238250"/>
                  <a:gd name="connsiteX181" fmla="*/ 150814 w 3321042"/>
                  <a:gd name="connsiteY181" fmla="*/ 1219202 h 1238250"/>
                  <a:gd name="connsiteX182" fmla="*/ 65086 w 3321042"/>
                  <a:gd name="connsiteY182" fmla="*/ 1219202 h 1238250"/>
                  <a:gd name="connsiteX183" fmla="*/ 0 w 3321042"/>
                  <a:gd name="connsiteY183" fmla="*/ 1154115 h 1238250"/>
                  <a:gd name="connsiteX184" fmla="*/ 65086 w 3321042"/>
                  <a:gd name="connsiteY184" fmla="*/ 1089028 h 1238250"/>
                  <a:gd name="connsiteX185" fmla="*/ 2784464 w 3321042"/>
                  <a:gd name="connsiteY185" fmla="*/ 1085853 h 1238250"/>
                  <a:gd name="connsiteX186" fmla="*/ 2930516 w 3321042"/>
                  <a:gd name="connsiteY186" fmla="*/ 1085853 h 1238250"/>
                  <a:gd name="connsiteX187" fmla="*/ 2968615 w 3321042"/>
                  <a:gd name="connsiteY187" fmla="*/ 1123952 h 1238250"/>
                  <a:gd name="connsiteX188" fmla="*/ 2968614 w 3321042"/>
                  <a:gd name="connsiteY188" fmla="*/ 1123952 h 1238250"/>
                  <a:gd name="connsiteX189" fmla="*/ 2930515 w 3321042"/>
                  <a:gd name="connsiteY189" fmla="*/ 1162051 h 1238250"/>
                  <a:gd name="connsiteX190" fmla="*/ 2784464 w 3321042"/>
                  <a:gd name="connsiteY190" fmla="*/ 1162050 h 1238250"/>
                  <a:gd name="connsiteX191" fmla="*/ 2757524 w 3321042"/>
                  <a:gd name="connsiteY191" fmla="*/ 1150891 h 1238250"/>
                  <a:gd name="connsiteX192" fmla="*/ 2746365 w 3321042"/>
                  <a:gd name="connsiteY192" fmla="*/ 1123952 h 1238250"/>
                  <a:gd name="connsiteX193" fmla="*/ 2757524 w 3321042"/>
                  <a:gd name="connsiteY193" fmla="*/ 1097012 h 1238250"/>
                  <a:gd name="connsiteX194" fmla="*/ 2784464 w 3321042"/>
                  <a:gd name="connsiteY194" fmla="*/ 1085853 h 1238250"/>
                  <a:gd name="connsiteX195" fmla="*/ 1258085 w 3321042"/>
                  <a:gd name="connsiteY195" fmla="*/ 1079501 h 1238250"/>
                  <a:gd name="connsiteX196" fmla="*/ 1375559 w 3321042"/>
                  <a:gd name="connsiteY196" fmla="*/ 1079501 h 1238250"/>
                  <a:gd name="connsiteX197" fmla="*/ 1415247 w 3321042"/>
                  <a:gd name="connsiteY197" fmla="*/ 1119189 h 1238250"/>
                  <a:gd name="connsiteX198" fmla="*/ 1375559 w 3321042"/>
                  <a:gd name="connsiteY198" fmla="*/ 1158877 h 1238250"/>
                  <a:gd name="connsiteX199" fmla="*/ 1258085 w 3321042"/>
                  <a:gd name="connsiteY199" fmla="*/ 1158877 h 1238250"/>
                  <a:gd name="connsiteX200" fmla="*/ 1218397 w 3321042"/>
                  <a:gd name="connsiteY200" fmla="*/ 1119189 h 1238250"/>
                  <a:gd name="connsiteX201" fmla="*/ 1258085 w 3321042"/>
                  <a:gd name="connsiteY201" fmla="*/ 1079501 h 1238250"/>
                  <a:gd name="connsiteX202" fmla="*/ 803113 w 3321042"/>
                  <a:gd name="connsiteY202" fmla="*/ 1076328 h 1238250"/>
                  <a:gd name="connsiteX203" fmla="*/ 947894 w 3321042"/>
                  <a:gd name="connsiteY203" fmla="*/ 1076328 h 1238250"/>
                  <a:gd name="connsiteX204" fmla="*/ 970754 w 3321042"/>
                  <a:gd name="connsiteY204" fmla="*/ 1099188 h 1238250"/>
                  <a:gd name="connsiteX205" fmla="*/ 970753 w 3321042"/>
                  <a:gd name="connsiteY205" fmla="*/ 1099188 h 1238250"/>
                  <a:gd name="connsiteX206" fmla="*/ 947893 w 3321042"/>
                  <a:gd name="connsiteY206" fmla="*/ 1122048 h 1238250"/>
                  <a:gd name="connsiteX207" fmla="*/ 803113 w 3321042"/>
                  <a:gd name="connsiteY207" fmla="*/ 1122047 h 1238250"/>
                  <a:gd name="connsiteX208" fmla="*/ 786949 w 3321042"/>
                  <a:gd name="connsiteY208" fmla="*/ 1115352 h 1238250"/>
                  <a:gd name="connsiteX209" fmla="*/ 780253 w 3321042"/>
                  <a:gd name="connsiteY209" fmla="*/ 1099188 h 1238250"/>
                  <a:gd name="connsiteX210" fmla="*/ 786949 w 3321042"/>
                  <a:gd name="connsiteY210" fmla="*/ 1083024 h 1238250"/>
                  <a:gd name="connsiteX211" fmla="*/ 803113 w 3321042"/>
                  <a:gd name="connsiteY211" fmla="*/ 1076328 h 1238250"/>
                  <a:gd name="connsiteX212" fmla="*/ 1489064 w 3321042"/>
                  <a:gd name="connsiteY212" fmla="*/ 1073153 h 1238250"/>
                  <a:gd name="connsiteX213" fmla="*/ 1635116 w 3321042"/>
                  <a:gd name="connsiteY213" fmla="*/ 1073153 h 1238250"/>
                  <a:gd name="connsiteX214" fmla="*/ 1673215 w 3321042"/>
                  <a:gd name="connsiteY214" fmla="*/ 1111252 h 1238250"/>
                  <a:gd name="connsiteX215" fmla="*/ 1673214 w 3321042"/>
                  <a:gd name="connsiteY215" fmla="*/ 1111252 h 1238250"/>
                  <a:gd name="connsiteX216" fmla="*/ 1635115 w 3321042"/>
                  <a:gd name="connsiteY216" fmla="*/ 1149351 h 1238250"/>
                  <a:gd name="connsiteX217" fmla="*/ 1489064 w 3321042"/>
                  <a:gd name="connsiteY217" fmla="*/ 1149350 h 1238250"/>
                  <a:gd name="connsiteX218" fmla="*/ 1462124 w 3321042"/>
                  <a:gd name="connsiteY218" fmla="*/ 1138191 h 1238250"/>
                  <a:gd name="connsiteX219" fmla="*/ 1450965 w 3321042"/>
                  <a:gd name="connsiteY219" fmla="*/ 1111252 h 1238250"/>
                  <a:gd name="connsiteX220" fmla="*/ 1462124 w 3321042"/>
                  <a:gd name="connsiteY220" fmla="*/ 1084312 h 1238250"/>
                  <a:gd name="connsiteX221" fmla="*/ 1489064 w 3321042"/>
                  <a:gd name="connsiteY221" fmla="*/ 1073153 h 1238250"/>
                  <a:gd name="connsiteX222" fmla="*/ 2228841 w 3321042"/>
                  <a:gd name="connsiteY222" fmla="*/ 1060454 h 1238250"/>
                  <a:gd name="connsiteX223" fmla="*/ 2251067 w 3321042"/>
                  <a:gd name="connsiteY223" fmla="*/ 1060454 h 1238250"/>
                  <a:gd name="connsiteX224" fmla="*/ 2284404 w 3321042"/>
                  <a:gd name="connsiteY224" fmla="*/ 1093791 h 1238250"/>
                  <a:gd name="connsiteX225" fmla="*/ 2251067 w 3321042"/>
                  <a:gd name="connsiteY225" fmla="*/ 1127128 h 1238250"/>
                  <a:gd name="connsiteX226" fmla="*/ 2228841 w 3321042"/>
                  <a:gd name="connsiteY226" fmla="*/ 1127128 h 1238250"/>
                  <a:gd name="connsiteX227" fmla="*/ 2195504 w 3321042"/>
                  <a:gd name="connsiteY227" fmla="*/ 1093791 h 1238250"/>
                  <a:gd name="connsiteX228" fmla="*/ 2228841 w 3321042"/>
                  <a:gd name="connsiteY228" fmla="*/ 1060454 h 1238250"/>
                  <a:gd name="connsiteX229" fmla="*/ 1739889 w 3321042"/>
                  <a:gd name="connsiteY229" fmla="*/ 1054103 h 1238250"/>
                  <a:gd name="connsiteX230" fmla="*/ 1885941 w 3321042"/>
                  <a:gd name="connsiteY230" fmla="*/ 1054103 h 1238250"/>
                  <a:gd name="connsiteX231" fmla="*/ 1924040 w 3321042"/>
                  <a:gd name="connsiteY231" fmla="*/ 1092202 h 1238250"/>
                  <a:gd name="connsiteX232" fmla="*/ 1924039 w 3321042"/>
                  <a:gd name="connsiteY232" fmla="*/ 1092202 h 1238250"/>
                  <a:gd name="connsiteX233" fmla="*/ 1885940 w 3321042"/>
                  <a:gd name="connsiteY233" fmla="*/ 1130301 h 1238250"/>
                  <a:gd name="connsiteX234" fmla="*/ 1739889 w 3321042"/>
                  <a:gd name="connsiteY234" fmla="*/ 1130300 h 1238250"/>
                  <a:gd name="connsiteX235" fmla="*/ 1712949 w 3321042"/>
                  <a:gd name="connsiteY235" fmla="*/ 1119141 h 1238250"/>
                  <a:gd name="connsiteX236" fmla="*/ 1701790 w 3321042"/>
                  <a:gd name="connsiteY236" fmla="*/ 1092202 h 1238250"/>
                  <a:gd name="connsiteX237" fmla="*/ 1712949 w 3321042"/>
                  <a:gd name="connsiteY237" fmla="*/ 1065262 h 1238250"/>
                  <a:gd name="connsiteX238" fmla="*/ 1739889 w 3321042"/>
                  <a:gd name="connsiteY238" fmla="*/ 1054103 h 1238250"/>
                  <a:gd name="connsiteX239" fmla="*/ 3250485 w 3321042"/>
                  <a:gd name="connsiteY239" fmla="*/ 1038120 h 1238250"/>
                  <a:gd name="connsiteX240" fmla="*/ 3285265 w 3321042"/>
                  <a:gd name="connsiteY240" fmla="*/ 1136771 h 1238250"/>
                  <a:gd name="connsiteX241" fmla="*/ 3275068 w 3321042"/>
                  <a:gd name="connsiteY241" fmla="*/ 1134712 h 1238250"/>
                  <a:gd name="connsiteX242" fmla="*/ 3235316 w 3321042"/>
                  <a:gd name="connsiteY242" fmla="*/ 1074740 h 1238250"/>
                  <a:gd name="connsiteX243" fmla="*/ 3009889 w 3321042"/>
                  <a:gd name="connsiteY243" fmla="*/ 1022353 h 1238250"/>
                  <a:gd name="connsiteX244" fmla="*/ 3155941 w 3321042"/>
                  <a:gd name="connsiteY244" fmla="*/ 1022353 h 1238250"/>
                  <a:gd name="connsiteX245" fmla="*/ 3194040 w 3321042"/>
                  <a:gd name="connsiteY245" fmla="*/ 1060452 h 1238250"/>
                  <a:gd name="connsiteX246" fmla="*/ 3194039 w 3321042"/>
                  <a:gd name="connsiteY246" fmla="*/ 1060452 h 1238250"/>
                  <a:gd name="connsiteX247" fmla="*/ 3155940 w 3321042"/>
                  <a:gd name="connsiteY247" fmla="*/ 1098551 h 1238250"/>
                  <a:gd name="connsiteX248" fmla="*/ 3009889 w 3321042"/>
                  <a:gd name="connsiteY248" fmla="*/ 1098550 h 1238250"/>
                  <a:gd name="connsiteX249" fmla="*/ 2982949 w 3321042"/>
                  <a:gd name="connsiteY249" fmla="*/ 1087391 h 1238250"/>
                  <a:gd name="connsiteX250" fmla="*/ 2971790 w 3321042"/>
                  <a:gd name="connsiteY250" fmla="*/ 1060452 h 1238250"/>
                  <a:gd name="connsiteX251" fmla="*/ 2982949 w 3321042"/>
                  <a:gd name="connsiteY251" fmla="*/ 1033512 h 1238250"/>
                  <a:gd name="connsiteX252" fmla="*/ 3009889 w 3321042"/>
                  <a:gd name="connsiteY252" fmla="*/ 1022353 h 1238250"/>
                  <a:gd name="connsiteX253" fmla="*/ 2743826 w 3321042"/>
                  <a:gd name="connsiteY253" fmla="*/ 1019176 h 1238250"/>
                  <a:gd name="connsiteX254" fmla="*/ 2920357 w 3321042"/>
                  <a:gd name="connsiteY254" fmla="*/ 1019176 h 1238250"/>
                  <a:gd name="connsiteX255" fmla="*/ 2943217 w 3321042"/>
                  <a:gd name="connsiteY255" fmla="*/ 1042036 h 1238250"/>
                  <a:gd name="connsiteX256" fmla="*/ 2943216 w 3321042"/>
                  <a:gd name="connsiteY256" fmla="*/ 1042036 h 1238250"/>
                  <a:gd name="connsiteX257" fmla="*/ 2920356 w 3321042"/>
                  <a:gd name="connsiteY257" fmla="*/ 1064896 h 1238250"/>
                  <a:gd name="connsiteX258" fmla="*/ 2743826 w 3321042"/>
                  <a:gd name="connsiteY258" fmla="*/ 1064895 h 1238250"/>
                  <a:gd name="connsiteX259" fmla="*/ 2727662 w 3321042"/>
                  <a:gd name="connsiteY259" fmla="*/ 1058200 h 1238250"/>
                  <a:gd name="connsiteX260" fmla="*/ 2720966 w 3321042"/>
                  <a:gd name="connsiteY260" fmla="*/ 1042036 h 1238250"/>
                  <a:gd name="connsiteX261" fmla="*/ 2727662 w 3321042"/>
                  <a:gd name="connsiteY261" fmla="*/ 1025872 h 1238250"/>
                  <a:gd name="connsiteX262" fmla="*/ 2743826 w 3321042"/>
                  <a:gd name="connsiteY262" fmla="*/ 1019176 h 1238250"/>
                  <a:gd name="connsiteX263" fmla="*/ 934873 w 3321042"/>
                  <a:gd name="connsiteY263" fmla="*/ 1009972 h 1238250"/>
                  <a:gd name="connsiteX264" fmla="*/ 982022 w 3321042"/>
                  <a:gd name="connsiteY264" fmla="*/ 1009972 h 1238250"/>
                  <a:gd name="connsiteX265" fmla="*/ 1004882 w 3321042"/>
                  <a:gd name="connsiteY265" fmla="*/ 1032832 h 1238250"/>
                  <a:gd name="connsiteX266" fmla="*/ 1004881 w 3321042"/>
                  <a:gd name="connsiteY266" fmla="*/ 1032832 h 1238250"/>
                  <a:gd name="connsiteX267" fmla="*/ 982021 w 3321042"/>
                  <a:gd name="connsiteY267" fmla="*/ 1055692 h 1238250"/>
                  <a:gd name="connsiteX268" fmla="*/ 934873 w 3321042"/>
                  <a:gd name="connsiteY268" fmla="*/ 1055691 h 1238250"/>
                  <a:gd name="connsiteX269" fmla="*/ 918709 w 3321042"/>
                  <a:gd name="connsiteY269" fmla="*/ 1048996 h 1238250"/>
                  <a:gd name="connsiteX270" fmla="*/ 912013 w 3321042"/>
                  <a:gd name="connsiteY270" fmla="*/ 1032832 h 1238250"/>
                  <a:gd name="connsiteX271" fmla="*/ 918709 w 3321042"/>
                  <a:gd name="connsiteY271" fmla="*/ 1016668 h 1238250"/>
                  <a:gd name="connsiteX272" fmla="*/ 934873 w 3321042"/>
                  <a:gd name="connsiteY272" fmla="*/ 1009972 h 1238250"/>
                  <a:gd name="connsiteX273" fmla="*/ 806285 w 3321042"/>
                  <a:gd name="connsiteY273" fmla="*/ 1009972 h 1238250"/>
                  <a:gd name="connsiteX274" fmla="*/ 853434 w 3321042"/>
                  <a:gd name="connsiteY274" fmla="*/ 1009972 h 1238250"/>
                  <a:gd name="connsiteX275" fmla="*/ 876294 w 3321042"/>
                  <a:gd name="connsiteY275" fmla="*/ 1032832 h 1238250"/>
                  <a:gd name="connsiteX276" fmla="*/ 876293 w 3321042"/>
                  <a:gd name="connsiteY276" fmla="*/ 1032832 h 1238250"/>
                  <a:gd name="connsiteX277" fmla="*/ 853433 w 3321042"/>
                  <a:gd name="connsiteY277" fmla="*/ 1055692 h 1238250"/>
                  <a:gd name="connsiteX278" fmla="*/ 806285 w 3321042"/>
                  <a:gd name="connsiteY278" fmla="*/ 1055691 h 1238250"/>
                  <a:gd name="connsiteX279" fmla="*/ 790121 w 3321042"/>
                  <a:gd name="connsiteY279" fmla="*/ 1048996 h 1238250"/>
                  <a:gd name="connsiteX280" fmla="*/ 783425 w 3321042"/>
                  <a:gd name="connsiteY280" fmla="*/ 1032832 h 1238250"/>
                  <a:gd name="connsiteX281" fmla="*/ 790121 w 3321042"/>
                  <a:gd name="connsiteY281" fmla="*/ 1016668 h 1238250"/>
                  <a:gd name="connsiteX282" fmla="*/ 806285 w 3321042"/>
                  <a:gd name="connsiteY282" fmla="*/ 1009972 h 1238250"/>
                  <a:gd name="connsiteX283" fmla="*/ 1965314 w 3321042"/>
                  <a:gd name="connsiteY283" fmla="*/ 990603 h 1238250"/>
                  <a:gd name="connsiteX284" fmla="*/ 2111366 w 3321042"/>
                  <a:gd name="connsiteY284" fmla="*/ 990603 h 1238250"/>
                  <a:gd name="connsiteX285" fmla="*/ 2149465 w 3321042"/>
                  <a:gd name="connsiteY285" fmla="*/ 1028702 h 1238250"/>
                  <a:gd name="connsiteX286" fmla="*/ 2149464 w 3321042"/>
                  <a:gd name="connsiteY286" fmla="*/ 1028702 h 1238250"/>
                  <a:gd name="connsiteX287" fmla="*/ 2111365 w 3321042"/>
                  <a:gd name="connsiteY287" fmla="*/ 1066801 h 1238250"/>
                  <a:gd name="connsiteX288" fmla="*/ 1965314 w 3321042"/>
                  <a:gd name="connsiteY288" fmla="*/ 1066800 h 1238250"/>
                  <a:gd name="connsiteX289" fmla="*/ 1938374 w 3321042"/>
                  <a:gd name="connsiteY289" fmla="*/ 1055641 h 1238250"/>
                  <a:gd name="connsiteX290" fmla="*/ 1927215 w 3321042"/>
                  <a:gd name="connsiteY290" fmla="*/ 1028702 h 1238250"/>
                  <a:gd name="connsiteX291" fmla="*/ 1938374 w 3321042"/>
                  <a:gd name="connsiteY291" fmla="*/ 1001762 h 1238250"/>
                  <a:gd name="connsiteX292" fmla="*/ 1965314 w 3321042"/>
                  <a:gd name="connsiteY292" fmla="*/ 990603 h 1238250"/>
                  <a:gd name="connsiteX293" fmla="*/ 2351079 w 3321042"/>
                  <a:gd name="connsiteY293" fmla="*/ 990601 h 1238250"/>
                  <a:gd name="connsiteX294" fmla="*/ 2392353 w 3321042"/>
                  <a:gd name="connsiteY294" fmla="*/ 990601 h 1238250"/>
                  <a:gd name="connsiteX295" fmla="*/ 2441566 w 3321042"/>
                  <a:gd name="connsiteY295" fmla="*/ 1039814 h 1238250"/>
                  <a:gd name="connsiteX296" fmla="*/ 2392353 w 3321042"/>
                  <a:gd name="connsiteY296" fmla="*/ 1089027 h 1238250"/>
                  <a:gd name="connsiteX297" fmla="*/ 2351079 w 3321042"/>
                  <a:gd name="connsiteY297" fmla="*/ 1089027 h 1238250"/>
                  <a:gd name="connsiteX298" fmla="*/ 2301866 w 3321042"/>
                  <a:gd name="connsiteY298" fmla="*/ 1039814 h 1238250"/>
                  <a:gd name="connsiteX299" fmla="*/ 2351079 w 3321042"/>
                  <a:gd name="connsiteY299" fmla="*/ 990601 h 1238250"/>
                  <a:gd name="connsiteX300" fmla="*/ 1699251 w 3321042"/>
                  <a:gd name="connsiteY300" fmla="*/ 987426 h 1238250"/>
                  <a:gd name="connsiteX301" fmla="*/ 1875782 w 3321042"/>
                  <a:gd name="connsiteY301" fmla="*/ 987426 h 1238250"/>
                  <a:gd name="connsiteX302" fmla="*/ 1898642 w 3321042"/>
                  <a:gd name="connsiteY302" fmla="*/ 1010286 h 1238250"/>
                  <a:gd name="connsiteX303" fmla="*/ 1898641 w 3321042"/>
                  <a:gd name="connsiteY303" fmla="*/ 1010286 h 1238250"/>
                  <a:gd name="connsiteX304" fmla="*/ 1875781 w 3321042"/>
                  <a:gd name="connsiteY304" fmla="*/ 1033146 h 1238250"/>
                  <a:gd name="connsiteX305" fmla="*/ 1699251 w 3321042"/>
                  <a:gd name="connsiteY305" fmla="*/ 1033145 h 1238250"/>
                  <a:gd name="connsiteX306" fmla="*/ 1683087 w 3321042"/>
                  <a:gd name="connsiteY306" fmla="*/ 1026450 h 1238250"/>
                  <a:gd name="connsiteX307" fmla="*/ 1676391 w 3321042"/>
                  <a:gd name="connsiteY307" fmla="*/ 1010286 h 1238250"/>
                  <a:gd name="connsiteX308" fmla="*/ 1683087 w 3321042"/>
                  <a:gd name="connsiteY308" fmla="*/ 994122 h 1238250"/>
                  <a:gd name="connsiteX309" fmla="*/ 1699251 w 3321042"/>
                  <a:gd name="connsiteY309" fmla="*/ 987426 h 1238250"/>
                  <a:gd name="connsiteX310" fmla="*/ 53681 w 3321042"/>
                  <a:gd name="connsiteY310" fmla="*/ 977901 h 1238250"/>
                  <a:gd name="connsiteX311" fmla="*/ 157163 w 3321042"/>
                  <a:gd name="connsiteY311" fmla="*/ 977901 h 1238250"/>
                  <a:gd name="connsiteX312" fmla="*/ 196851 w 3321042"/>
                  <a:gd name="connsiteY312" fmla="*/ 1017589 h 1238250"/>
                  <a:gd name="connsiteX313" fmla="*/ 157163 w 3321042"/>
                  <a:gd name="connsiteY313" fmla="*/ 1057277 h 1238250"/>
                  <a:gd name="connsiteX314" fmla="*/ 39688 w 3321042"/>
                  <a:gd name="connsiteY314" fmla="*/ 1057277 h 1238250"/>
                  <a:gd name="connsiteX315" fmla="*/ 27479 w 3321042"/>
                  <a:gd name="connsiteY315" fmla="*/ 1052220 h 1238250"/>
                  <a:gd name="connsiteX316" fmla="*/ 304800 w 3321042"/>
                  <a:gd name="connsiteY316" fmla="*/ 968378 h 1238250"/>
                  <a:gd name="connsiteX317" fmla="*/ 444499 w 3321042"/>
                  <a:gd name="connsiteY317" fmla="*/ 968378 h 1238250"/>
                  <a:gd name="connsiteX318" fmla="*/ 523876 w 3321042"/>
                  <a:gd name="connsiteY318" fmla="*/ 1047753 h 1238250"/>
                  <a:gd name="connsiteX319" fmla="*/ 444499 w 3321042"/>
                  <a:gd name="connsiteY319" fmla="*/ 1127128 h 1238250"/>
                  <a:gd name="connsiteX320" fmla="*/ 304800 w 3321042"/>
                  <a:gd name="connsiteY320" fmla="*/ 1127128 h 1238250"/>
                  <a:gd name="connsiteX321" fmla="*/ 225425 w 3321042"/>
                  <a:gd name="connsiteY321" fmla="*/ 1047753 h 1238250"/>
                  <a:gd name="connsiteX322" fmla="*/ 304800 w 3321042"/>
                  <a:gd name="connsiteY322" fmla="*/ 968378 h 1238250"/>
                  <a:gd name="connsiteX323" fmla="*/ 2205029 w 3321042"/>
                  <a:gd name="connsiteY323" fmla="*/ 967585 h 1238250"/>
                  <a:gd name="connsiteX324" fmla="*/ 2227255 w 3321042"/>
                  <a:gd name="connsiteY324" fmla="*/ 967585 h 1238250"/>
                  <a:gd name="connsiteX325" fmla="*/ 2260592 w 3321042"/>
                  <a:gd name="connsiteY325" fmla="*/ 1000922 h 1238250"/>
                  <a:gd name="connsiteX326" fmla="*/ 2227255 w 3321042"/>
                  <a:gd name="connsiteY326" fmla="*/ 1034259 h 1238250"/>
                  <a:gd name="connsiteX327" fmla="*/ 2205029 w 3321042"/>
                  <a:gd name="connsiteY327" fmla="*/ 1034259 h 1238250"/>
                  <a:gd name="connsiteX328" fmla="*/ 2171692 w 3321042"/>
                  <a:gd name="connsiteY328" fmla="*/ 1000922 h 1238250"/>
                  <a:gd name="connsiteX329" fmla="*/ 2205029 w 3321042"/>
                  <a:gd name="connsiteY329" fmla="*/ 967585 h 1238250"/>
                  <a:gd name="connsiteX330" fmla="*/ 1306504 w 3321042"/>
                  <a:gd name="connsiteY330" fmla="*/ 958851 h 1238250"/>
                  <a:gd name="connsiteX331" fmla="*/ 1347778 w 3321042"/>
                  <a:gd name="connsiteY331" fmla="*/ 958851 h 1238250"/>
                  <a:gd name="connsiteX332" fmla="*/ 1396991 w 3321042"/>
                  <a:gd name="connsiteY332" fmla="*/ 1008064 h 1238250"/>
                  <a:gd name="connsiteX333" fmla="*/ 1347778 w 3321042"/>
                  <a:gd name="connsiteY333" fmla="*/ 1057277 h 1238250"/>
                  <a:gd name="connsiteX334" fmla="*/ 1306504 w 3321042"/>
                  <a:gd name="connsiteY334" fmla="*/ 1057277 h 1238250"/>
                  <a:gd name="connsiteX335" fmla="*/ 1257291 w 3321042"/>
                  <a:gd name="connsiteY335" fmla="*/ 1008064 h 1238250"/>
                  <a:gd name="connsiteX336" fmla="*/ 1306504 w 3321042"/>
                  <a:gd name="connsiteY336" fmla="*/ 958851 h 1238250"/>
                  <a:gd name="connsiteX337" fmla="*/ 3020051 w 3321042"/>
                  <a:gd name="connsiteY337" fmla="*/ 952501 h 1238250"/>
                  <a:gd name="connsiteX338" fmla="*/ 3196582 w 3321042"/>
                  <a:gd name="connsiteY338" fmla="*/ 952501 h 1238250"/>
                  <a:gd name="connsiteX339" fmla="*/ 3219442 w 3321042"/>
                  <a:gd name="connsiteY339" fmla="*/ 975361 h 1238250"/>
                  <a:gd name="connsiteX340" fmla="*/ 3219441 w 3321042"/>
                  <a:gd name="connsiteY340" fmla="*/ 975361 h 1238250"/>
                  <a:gd name="connsiteX341" fmla="*/ 3196581 w 3321042"/>
                  <a:gd name="connsiteY341" fmla="*/ 998221 h 1238250"/>
                  <a:gd name="connsiteX342" fmla="*/ 3020051 w 3321042"/>
                  <a:gd name="connsiteY342" fmla="*/ 998220 h 1238250"/>
                  <a:gd name="connsiteX343" fmla="*/ 3003887 w 3321042"/>
                  <a:gd name="connsiteY343" fmla="*/ 991525 h 1238250"/>
                  <a:gd name="connsiteX344" fmla="*/ 2997191 w 3321042"/>
                  <a:gd name="connsiteY344" fmla="*/ 975361 h 1238250"/>
                  <a:gd name="connsiteX345" fmla="*/ 3003887 w 3321042"/>
                  <a:gd name="connsiteY345" fmla="*/ 959197 h 1238250"/>
                  <a:gd name="connsiteX346" fmla="*/ 3020051 w 3321042"/>
                  <a:gd name="connsiteY346" fmla="*/ 952501 h 1238250"/>
                  <a:gd name="connsiteX347" fmla="*/ 2525703 w 3321042"/>
                  <a:gd name="connsiteY347" fmla="*/ 946153 h 1238250"/>
                  <a:gd name="connsiteX348" fmla="*/ 2611429 w 3321042"/>
                  <a:gd name="connsiteY348" fmla="*/ 946153 h 1238250"/>
                  <a:gd name="connsiteX349" fmla="*/ 2676516 w 3321042"/>
                  <a:gd name="connsiteY349" fmla="*/ 1011240 h 1238250"/>
                  <a:gd name="connsiteX350" fmla="*/ 2611429 w 3321042"/>
                  <a:gd name="connsiteY350" fmla="*/ 1076327 h 1238250"/>
                  <a:gd name="connsiteX351" fmla="*/ 2525703 w 3321042"/>
                  <a:gd name="connsiteY351" fmla="*/ 1076327 h 1238250"/>
                  <a:gd name="connsiteX352" fmla="*/ 2460616 w 3321042"/>
                  <a:gd name="connsiteY352" fmla="*/ 1011240 h 1238250"/>
                  <a:gd name="connsiteX353" fmla="*/ 2525703 w 3321042"/>
                  <a:gd name="connsiteY353" fmla="*/ 946153 h 1238250"/>
                  <a:gd name="connsiteX354" fmla="*/ 608011 w 3321042"/>
                  <a:gd name="connsiteY354" fmla="*/ 939803 h 1238250"/>
                  <a:gd name="connsiteX355" fmla="*/ 693738 w 3321042"/>
                  <a:gd name="connsiteY355" fmla="*/ 939803 h 1238250"/>
                  <a:gd name="connsiteX356" fmla="*/ 758825 w 3321042"/>
                  <a:gd name="connsiteY356" fmla="*/ 1004890 h 1238250"/>
                  <a:gd name="connsiteX357" fmla="*/ 693738 w 3321042"/>
                  <a:gd name="connsiteY357" fmla="*/ 1069977 h 1238250"/>
                  <a:gd name="connsiteX358" fmla="*/ 608011 w 3321042"/>
                  <a:gd name="connsiteY358" fmla="*/ 1069977 h 1238250"/>
                  <a:gd name="connsiteX359" fmla="*/ 542925 w 3321042"/>
                  <a:gd name="connsiteY359" fmla="*/ 1004890 h 1238250"/>
                  <a:gd name="connsiteX360" fmla="*/ 608011 w 3321042"/>
                  <a:gd name="connsiteY360" fmla="*/ 939803 h 1238250"/>
                  <a:gd name="connsiteX361" fmla="*/ 842010 w 3321042"/>
                  <a:gd name="connsiteY361" fmla="*/ 938534 h 1238250"/>
                  <a:gd name="connsiteX362" fmla="*/ 993141 w 3321042"/>
                  <a:gd name="connsiteY362" fmla="*/ 938534 h 1238250"/>
                  <a:gd name="connsiteX363" fmla="*/ 1016001 w 3321042"/>
                  <a:gd name="connsiteY363" fmla="*/ 961394 h 1238250"/>
                  <a:gd name="connsiteX364" fmla="*/ 993140 w 3321042"/>
                  <a:gd name="connsiteY364" fmla="*/ 984254 h 1238250"/>
                  <a:gd name="connsiteX365" fmla="*/ 842010 w 3321042"/>
                  <a:gd name="connsiteY365" fmla="*/ 984253 h 1238250"/>
                  <a:gd name="connsiteX366" fmla="*/ 825845 w 3321042"/>
                  <a:gd name="connsiteY366" fmla="*/ 977558 h 1238250"/>
                  <a:gd name="connsiteX367" fmla="*/ 819150 w 3321042"/>
                  <a:gd name="connsiteY367" fmla="*/ 961394 h 1238250"/>
                  <a:gd name="connsiteX368" fmla="*/ 825845 w 3321042"/>
                  <a:gd name="connsiteY368" fmla="*/ 945230 h 1238250"/>
                  <a:gd name="connsiteX369" fmla="*/ 842010 w 3321042"/>
                  <a:gd name="connsiteY369" fmla="*/ 938534 h 1238250"/>
                  <a:gd name="connsiteX370" fmla="*/ 1103311 w 3321042"/>
                  <a:gd name="connsiteY370" fmla="*/ 936626 h 1238250"/>
                  <a:gd name="connsiteX371" fmla="*/ 1169979 w 3321042"/>
                  <a:gd name="connsiteY371" fmla="*/ 936626 h 1238250"/>
                  <a:gd name="connsiteX372" fmla="*/ 1235066 w 3321042"/>
                  <a:gd name="connsiteY372" fmla="*/ 1001713 h 1238250"/>
                  <a:gd name="connsiteX373" fmla="*/ 1169979 w 3321042"/>
                  <a:gd name="connsiteY373" fmla="*/ 1066800 h 1238250"/>
                  <a:gd name="connsiteX374" fmla="*/ 1103311 w 3321042"/>
                  <a:gd name="connsiteY374" fmla="*/ 1066800 h 1238250"/>
                  <a:gd name="connsiteX375" fmla="*/ 1038225 w 3321042"/>
                  <a:gd name="connsiteY375" fmla="*/ 1001713 h 1238250"/>
                  <a:gd name="connsiteX376" fmla="*/ 1103311 w 3321042"/>
                  <a:gd name="connsiteY376" fmla="*/ 936626 h 1238250"/>
                  <a:gd name="connsiteX377" fmla="*/ 1975476 w 3321042"/>
                  <a:gd name="connsiteY377" fmla="*/ 920751 h 1238250"/>
                  <a:gd name="connsiteX378" fmla="*/ 2152007 w 3321042"/>
                  <a:gd name="connsiteY378" fmla="*/ 920751 h 1238250"/>
                  <a:gd name="connsiteX379" fmla="*/ 2174867 w 3321042"/>
                  <a:gd name="connsiteY379" fmla="*/ 943611 h 1238250"/>
                  <a:gd name="connsiteX380" fmla="*/ 2174866 w 3321042"/>
                  <a:gd name="connsiteY380" fmla="*/ 943611 h 1238250"/>
                  <a:gd name="connsiteX381" fmla="*/ 2152006 w 3321042"/>
                  <a:gd name="connsiteY381" fmla="*/ 966471 h 1238250"/>
                  <a:gd name="connsiteX382" fmla="*/ 1975476 w 3321042"/>
                  <a:gd name="connsiteY382" fmla="*/ 966470 h 1238250"/>
                  <a:gd name="connsiteX383" fmla="*/ 1959312 w 3321042"/>
                  <a:gd name="connsiteY383" fmla="*/ 959775 h 1238250"/>
                  <a:gd name="connsiteX384" fmla="*/ 1952616 w 3321042"/>
                  <a:gd name="connsiteY384" fmla="*/ 943611 h 1238250"/>
                  <a:gd name="connsiteX385" fmla="*/ 1959312 w 3321042"/>
                  <a:gd name="connsiteY385" fmla="*/ 927447 h 1238250"/>
                  <a:gd name="connsiteX386" fmla="*/ 1975476 w 3321042"/>
                  <a:gd name="connsiteY386" fmla="*/ 920751 h 1238250"/>
                  <a:gd name="connsiteX387" fmla="*/ 1481128 w 3321042"/>
                  <a:gd name="connsiteY387" fmla="*/ 914403 h 1238250"/>
                  <a:gd name="connsiteX388" fmla="*/ 1566854 w 3321042"/>
                  <a:gd name="connsiteY388" fmla="*/ 914403 h 1238250"/>
                  <a:gd name="connsiteX389" fmla="*/ 1631941 w 3321042"/>
                  <a:gd name="connsiteY389" fmla="*/ 979490 h 1238250"/>
                  <a:gd name="connsiteX390" fmla="*/ 1566854 w 3321042"/>
                  <a:gd name="connsiteY390" fmla="*/ 1044577 h 1238250"/>
                  <a:gd name="connsiteX391" fmla="*/ 1481128 w 3321042"/>
                  <a:gd name="connsiteY391" fmla="*/ 1044577 h 1238250"/>
                  <a:gd name="connsiteX392" fmla="*/ 1416041 w 3321042"/>
                  <a:gd name="connsiteY392" fmla="*/ 979490 h 1238250"/>
                  <a:gd name="connsiteX393" fmla="*/ 1481128 w 3321042"/>
                  <a:gd name="connsiteY393" fmla="*/ 914403 h 1238250"/>
                  <a:gd name="connsiteX394" fmla="*/ 87262 w 3321042"/>
                  <a:gd name="connsiteY394" fmla="*/ 882651 h 1238250"/>
                  <a:gd name="connsiteX395" fmla="*/ 127000 w 3321042"/>
                  <a:gd name="connsiteY395" fmla="*/ 882651 h 1238250"/>
                  <a:gd name="connsiteX396" fmla="*/ 161926 w 3321042"/>
                  <a:gd name="connsiteY396" fmla="*/ 917577 h 1238250"/>
                  <a:gd name="connsiteX397" fmla="*/ 127000 w 3321042"/>
                  <a:gd name="connsiteY397" fmla="*/ 952503 h 1238250"/>
                  <a:gd name="connsiteX398" fmla="*/ 62635 w 3321042"/>
                  <a:gd name="connsiteY398" fmla="*/ 952503 h 1238250"/>
                  <a:gd name="connsiteX399" fmla="*/ 220664 w 3321042"/>
                  <a:gd name="connsiteY399" fmla="*/ 879478 h 1238250"/>
                  <a:gd name="connsiteX400" fmla="*/ 242890 w 3321042"/>
                  <a:gd name="connsiteY400" fmla="*/ 879478 h 1238250"/>
                  <a:gd name="connsiteX401" fmla="*/ 276226 w 3321042"/>
                  <a:gd name="connsiteY401" fmla="*/ 912815 h 1238250"/>
                  <a:gd name="connsiteX402" fmla="*/ 242890 w 3321042"/>
                  <a:gd name="connsiteY402" fmla="*/ 946152 h 1238250"/>
                  <a:gd name="connsiteX403" fmla="*/ 220664 w 3321042"/>
                  <a:gd name="connsiteY403" fmla="*/ 946152 h 1238250"/>
                  <a:gd name="connsiteX404" fmla="*/ 187327 w 3321042"/>
                  <a:gd name="connsiteY404" fmla="*/ 912815 h 1238250"/>
                  <a:gd name="connsiteX405" fmla="*/ 220664 w 3321042"/>
                  <a:gd name="connsiteY405" fmla="*/ 879478 h 1238250"/>
                  <a:gd name="connsiteX406" fmla="*/ 667383 w 3321042"/>
                  <a:gd name="connsiteY406" fmla="*/ 863601 h 1238250"/>
                  <a:gd name="connsiteX407" fmla="*/ 843915 w 3321042"/>
                  <a:gd name="connsiteY407" fmla="*/ 863601 h 1238250"/>
                  <a:gd name="connsiteX408" fmla="*/ 866775 w 3321042"/>
                  <a:gd name="connsiteY408" fmla="*/ 886461 h 1238250"/>
                  <a:gd name="connsiteX409" fmla="*/ 843915 w 3321042"/>
                  <a:gd name="connsiteY409" fmla="*/ 909321 h 1238250"/>
                  <a:gd name="connsiteX410" fmla="*/ 667383 w 3321042"/>
                  <a:gd name="connsiteY410" fmla="*/ 909320 h 1238250"/>
                  <a:gd name="connsiteX411" fmla="*/ 651220 w 3321042"/>
                  <a:gd name="connsiteY411" fmla="*/ 902625 h 1238250"/>
                  <a:gd name="connsiteX412" fmla="*/ 644524 w 3321042"/>
                  <a:gd name="connsiteY412" fmla="*/ 886461 h 1238250"/>
                  <a:gd name="connsiteX413" fmla="*/ 651220 w 3321042"/>
                  <a:gd name="connsiteY413" fmla="*/ 870297 h 1238250"/>
                  <a:gd name="connsiteX414" fmla="*/ 667383 w 3321042"/>
                  <a:gd name="connsiteY414" fmla="*/ 863601 h 1238250"/>
                  <a:gd name="connsiteX415" fmla="*/ 2309803 w 3321042"/>
                  <a:gd name="connsiteY415" fmla="*/ 838201 h 1238250"/>
                  <a:gd name="connsiteX416" fmla="*/ 2376479 w 3321042"/>
                  <a:gd name="connsiteY416" fmla="*/ 838201 h 1238250"/>
                  <a:gd name="connsiteX417" fmla="*/ 2441566 w 3321042"/>
                  <a:gd name="connsiteY417" fmla="*/ 903288 h 1238250"/>
                  <a:gd name="connsiteX418" fmla="*/ 2376479 w 3321042"/>
                  <a:gd name="connsiteY418" fmla="*/ 968375 h 1238250"/>
                  <a:gd name="connsiteX419" fmla="*/ 2309803 w 3321042"/>
                  <a:gd name="connsiteY419" fmla="*/ 968375 h 1238250"/>
                  <a:gd name="connsiteX420" fmla="*/ 2244716 w 3321042"/>
                  <a:gd name="connsiteY420" fmla="*/ 903288 h 1238250"/>
                  <a:gd name="connsiteX421" fmla="*/ 2309803 w 3321042"/>
                  <a:gd name="connsiteY421" fmla="*/ 838201 h 1238250"/>
                  <a:gd name="connsiteX422" fmla="*/ 2500304 w 3321042"/>
                  <a:gd name="connsiteY422" fmla="*/ 835026 h 1238250"/>
                  <a:gd name="connsiteX423" fmla="*/ 2617778 w 3321042"/>
                  <a:gd name="connsiteY423" fmla="*/ 835026 h 1238250"/>
                  <a:gd name="connsiteX424" fmla="*/ 2657466 w 3321042"/>
                  <a:gd name="connsiteY424" fmla="*/ 874714 h 1238250"/>
                  <a:gd name="connsiteX425" fmla="*/ 2617778 w 3321042"/>
                  <a:gd name="connsiteY425" fmla="*/ 914402 h 1238250"/>
                  <a:gd name="connsiteX426" fmla="*/ 2500304 w 3321042"/>
                  <a:gd name="connsiteY426" fmla="*/ 914402 h 1238250"/>
                  <a:gd name="connsiteX427" fmla="*/ 2460616 w 3321042"/>
                  <a:gd name="connsiteY427" fmla="*/ 874714 h 1238250"/>
                  <a:gd name="connsiteX428" fmla="*/ 2500304 w 3321042"/>
                  <a:gd name="connsiteY428" fmla="*/ 835026 h 1238250"/>
                  <a:gd name="connsiteX429" fmla="*/ 2765416 w 3321042"/>
                  <a:gd name="connsiteY429" fmla="*/ 825503 h 1238250"/>
                  <a:gd name="connsiteX430" fmla="*/ 2905116 w 3321042"/>
                  <a:gd name="connsiteY430" fmla="*/ 825503 h 1238250"/>
                  <a:gd name="connsiteX431" fmla="*/ 2984491 w 3321042"/>
                  <a:gd name="connsiteY431" fmla="*/ 904878 h 1238250"/>
                  <a:gd name="connsiteX432" fmla="*/ 2905116 w 3321042"/>
                  <a:gd name="connsiteY432" fmla="*/ 984253 h 1238250"/>
                  <a:gd name="connsiteX433" fmla="*/ 2765416 w 3321042"/>
                  <a:gd name="connsiteY433" fmla="*/ 984253 h 1238250"/>
                  <a:gd name="connsiteX434" fmla="*/ 2686041 w 3321042"/>
                  <a:gd name="connsiteY434" fmla="*/ 904878 h 1238250"/>
                  <a:gd name="connsiteX435" fmla="*/ 2765416 w 3321042"/>
                  <a:gd name="connsiteY435" fmla="*/ 825503 h 1238250"/>
                  <a:gd name="connsiteX436" fmla="*/ 1265228 w 3321042"/>
                  <a:gd name="connsiteY436" fmla="*/ 806451 h 1238250"/>
                  <a:gd name="connsiteX437" fmla="*/ 1331904 w 3321042"/>
                  <a:gd name="connsiteY437" fmla="*/ 806451 h 1238250"/>
                  <a:gd name="connsiteX438" fmla="*/ 1396991 w 3321042"/>
                  <a:gd name="connsiteY438" fmla="*/ 871538 h 1238250"/>
                  <a:gd name="connsiteX439" fmla="*/ 1331904 w 3321042"/>
                  <a:gd name="connsiteY439" fmla="*/ 936625 h 1238250"/>
                  <a:gd name="connsiteX440" fmla="*/ 1265228 w 3321042"/>
                  <a:gd name="connsiteY440" fmla="*/ 936625 h 1238250"/>
                  <a:gd name="connsiteX441" fmla="*/ 1200141 w 3321042"/>
                  <a:gd name="connsiteY441" fmla="*/ 871538 h 1238250"/>
                  <a:gd name="connsiteX442" fmla="*/ 1265228 w 3321042"/>
                  <a:gd name="connsiteY442" fmla="*/ 806451 h 1238250"/>
                  <a:gd name="connsiteX443" fmla="*/ 1455729 w 3321042"/>
                  <a:gd name="connsiteY443" fmla="*/ 803276 h 1238250"/>
                  <a:gd name="connsiteX444" fmla="*/ 1573203 w 3321042"/>
                  <a:gd name="connsiteY444" fmla="*/ 803276 h 1238250"/>
                  <a:gd name="connsiteX445" fmla="*/ 1612891 w 3321042"/>
                  <a:gd name="connsiteY445" fmla="*/ 842964 h 1238250"/>
                  <a:gd name="connsiteX446" fmla="*/ 1573203 w 3321042"/>
                  <a:gd name="connsiteY446" fmla="*/ 882652 h 1238250"/>
                  <a:gd name="connsiteX447" fmla="*/ 1455729 w 3321042"/>
                  <a:gd name="connsiteY447" fmla="*/ 882652 h 1238250"/>
                  <a:gd name="connsiteX448" fmla="*/ 1416041 w 3321042"/>
                  <a:gd name="connsiteY448" fmla="*/ 842964 h 1238250"/>
                  <a:gd name="connsiteX449" fmla="*/ 1455729 w 3321042"/>
                  <a:gd name="connsiteY449" fmla="*/ 803276 h 1238250"/>
                  <a:gd name="connsiteX450" fmla="*/ 3068628 w 3321042"/>
                  <a:gd name="connsiteY450" fmla="*/ 796928 h 1238250"/>
                  <a:gd name="connsiteX451" fmla="*/ 3154354 w 3321042"/>
                  <a:gd name="connsiteY451" fmla="*/ 796928 h 1238250"/>
                  <a:gd name="connsiteX452" fmla="*/ 3166300 w 3321042"/>
                  <a:gd name="connsiteY452" fmla="*/ 799340 h 1238250"/>
                  <a:gd name="connsiteX453" fmla="*/ 3202671 w 3321042"/>
                  <a:gd name="connsiteY453" fmla="*/ 902502 h 1238250"/>
                  <a:gd name="connsiteX454" fmla="*/ 3200378 w 3321042"/>
                  <a:gd name="connsiteY454" fmla="*/ 908039 h 1238250"/>
                  <a:gd name="connsiteX455" fmla="*/ 3154354 w 3321042"/>
                  <a:gd name="connsiteY455" fmla="*/ 927102 h 1238250"/>
                  <a:gd name="connsiteX456" fmla="*/ 3068628 w 3321042"/>
                  <a:gd name="connsiteY456" fmla="*/ 927102 h 1238250"/>
                  <a:gd name="connsiteX457" fmla="*/ 3003541 w 3321042"/>
                  <a:gd name="connsiteY457" fmla="*/ 862015 h 1238250"/>
                  <a:gd name="connsiteX458" fmla="*/ 3068628 w 3321042"/>
                  <a:gd name="connsiteY458" fmla="*/ 796928 h 1238250"/>
                  <a:gd name="connsiteX459" fmla="*/ 1720841 w 3321042"/>
                  <a:gd name="connsiteY459" fmla="*/ 793753 h 1238250"/>
                  <a:gd name="connsiteX460" fmla="*/ 1860541 w 3321042"/>
                  <a:gd name="connsiteY460" fmla="*/ 793753 h 1238250"/>
                  <a:gd name="connsiteX461" fmla="*/ 1939916 w 3321042"/>
                  <a:gd name="connsiteY461" fmla="*/ 873128 h 1238250"/>
                  <a:gd name="connsiteX462" fmla="*/ 1860541 w 3321042"/>
                  <a:gd name="connsiteY462" fmla="*/ 952503 h 1238250"/>
                  <a:gd name="connsiteX463" fmla="*/ 1720841 w 3321042"/>
                  <a:gd name="connsiteY463" fmla="*/ 952503 h 1238250"/>
                  <a:gd name="connsiteX464" fmla="*/ 1641466 w 3321042"/>
                  <a:gd name="connsiteY464" fmla="*/ 873128 h 1238250"/>
                  <a:gd name="connsiteX465" fmla="*/ 1720841 w 3321042"/>
                  <a:gd name="connsiteY465" fmla="*/ 793753 h 1238250"/>
                  <a:gd name="connsiteX466" fmla="*/ 124201 w 3321042"/>
                  <a:gd name="connsiteY466" fmla="*/ 777876 h 1238250"/>
                  <a:gd name="connsiteX467" fmla="*/ 222251 w 3321042"/>
                  <a:gd name="connsiteY467" fmla="*/ 777876 h 1238250"/>
                  <a:gd name="connsiteX468" fmla="*/ 257175 w 3321042"/>
                  <a:gd name="connsiteY468" fmla="*/ 812802 h 1238250"/>
                  <a:gd name="connsiteX469" fmla="*/ 222251 w 3321042"/>
                  <a:gd name="connsiteY469" fmla="*/ 847728 h 1238250"/>
                  <a:gd name="connsiteX470" fmla="*/ 99574 w 3321042"/>
                  <a:gd name="connsiteY470" fmla="*/ 847728 h 1238250"/>
                  <a:gd name="connsiteX471" fmla="*/ 2273926 w 3321042"/>
                  <a:gd name="connsiteY471" fmla="*/ 774703 h 1238250"/>
                  <a:gd name="connsiteX472" fmla="*/ 2418707 w 3321042"/>
                  <a:gd name="connsiteY472" fmla="*/ 774703 h 1238250"/>
                  <a:gd name="connsiteX473" fmla="*/ 2441567 w 3321042"/>
                  <a:gd name="connsiteY473" fmla="*/ 797563 h 1238250"/>
                  <a:gd name="connsiteX474" fmla="*/ 2441566 w 3321042"/>
                  <a:gd name="connsiteY474" fmla="*/ 797563 h 1238250"/>
                  <a:gd name="connsiteX475" fmla="*/ 2418706 w 3321042"/>
                  <a:gd name="connsiteY475" fmla="*/ 820423 h 1238250"/>
                  <a:gd name="connsiteX476" fmla="*/ 2273926 w 3321042"/>
                  <a:gd name="connsiteY476" fmla="*/ 820422 h 1238250"/>
                  <a:gd name="connsiteX477" fmla="*/ 2257762 w 3321042"/>
                  <a:gd name="connsiteY477" fmla="*/ 813727 h 1238250"/>
                  <a:gd name="connsiteX478" fmla="*/ 2251066 w 3321042"/>
                  <a:gd name="connsiteY478" fmla="*/ 797563 h 1238250"/>
                  <a:gd name="connsiteX479" fmla="*/ 2257762 w 3321042"/>
                  <a:gd name="connsiteY479" fmla="*/ 781399 h 1238250"/>
                  <a:gd name="connsiteX480" fmla="*/ 2273926 w 3321042"/>
                  <a:gd name="connsiteY480" fmla="*/ 774703 h 1238250"/>
                  <a:gd name="connsiteX481" fmla="*/ 371475 w 3321042"/>
                  <a:gd name="connsiteY481" fmla="*/ 771528 h 1238250"/>
                  <a:gd name="connsiteX482" fmla="*/ 511174 w 3321042"/>
                  <a:gd name="connsiteY482" fmla="*/ 771528 h 1238250"/>
                  <a:gd name="connsiteX483" fmla="*/ 590549 w 3321042"/>
                  <a:gd name="connsiteY483" fmla="*/ 850903 h 1238250"/>
                  <a:gd name="connsiteX484" fmla="*/ 511174 w 3321042"/>
                  <a:gd name="connsiteY484" fmla="*/ 930278 h 1238250"/>
                  <a:gd name="connsiteX485" fmla="*/ 371475 w 3321042"/>
                  <a:gd name="connsiteY485" fmla="*/ 930278 h 1238250"/>
                  <a:gd name="connsiteX486" fmla="*/ 292101 w 3321042"/>
                  <a:gd name="connsiteY486" fmla="*/ 850903 h 1238250"/>
                  <a:gd name="connsiteX487" fmla="*/ 371475 w 3321042"/>
                  <a:gd name="connsiteY487" fmla="*/ 771528 h 1238250"/>
                  <a:gd name="connsiteX488" fmla="*/ 2024053 w 3321042"/>
                  <a:gd name="connsiteY488" fmla="*/ 765178 h 1238250"/>
                  <a:gd name="connsiteX489" fmla="*/ 2109779 w 3321042"/>
                  <a:gd name="connsiteY489" fmla="*/ 765178 h 1238250"/>
                  <a:gd name="connsiteX490" fmla="*/ 2174866 w 3321042"/>
                  <a:gd name="connsiteY490" fmla="*/ 830265 h 1238250"/>
                  <a:gd name="connsiteX491" fmla="*/ 2109779 w 3321042"/>
                  <a:gd name="connsiteY491" fmla="*/ 895352 h 1238250"/>
                  <a:gd name="connsiteX492" fmla="*/ 2024053 w 3321042"/>
                  <a:gd name="connsiteY492" fmla="*/ 895352 h 1238250"/>
                  <a:gd name="connsiteX493" fmla="*/ 1958966 w 3321042"/>
                  <a:gd name="connsiteY493" fmla="*/ 830265 h 1238250"/>
                  <a:gd name="connsiteX494" fmla="*/ 2024053 w 3321042"/>
                  <a:gd name="connsiteY494" fmla="*/ 765178 h 1238250"/>
                  <a:gd name="connsiteX495" fmla="*/ 657225 w 3321042"/>
                  <a:gd name="connsiteY495" fmla="*/ 762001 h 1238250"/>
                  <a:gd name="connsiteX496" fmla="*/ 822323 w 3321042"/>
                  <a:gd name="connsiteY496" fmla="*/ 762001 h 1238250"/>
                  <a:gd name="connsiteX497" fmla="*/ 857249 w 3321042"/>
                  <a:gd name="connsiteY497" fmla="*/ 796927 h 1238250"/>
                  <a:gd name="connsiteX498" fmla="*/ 822323 w 3321042"/>
                  <a:gd name="connsiteY498" fmla="*/ 831853 h 1238250"/>
                  <a:gd name="connsiteX499" fmla="*/ 657225 w 3321042"/>
                  <a:gd name="connsiteY499" fmla="*/ 831853 h 1238250"/>
                  <a:gd name="connsiteX500" fmla="*/ 622299 w 3321042"/>
                  <a:gd name="connsiteY500" fmla="*/ 796927 h 1238250"/>
                  <a:gd name="connsiteX501" fmla="*/ 657225 w 3321042"/>
                  <a:gd name="connsiteY501" fmla="*/ 762001 h 1238250"/>
                  <a:gd name="connsiteX502" fmla="*/ 958850 w 3321042"/>
                  <a:gd name="connsiteY502" fmla="*/ 755653 h 1238250"/>
                  <a:gd name="connsiteX503" fmla="*/ 1098549 w 3321042"/>
                  <a:gd name="connsiteY503" fmla="*/ 755653 h 1238250"/>
                  <a:gd name="connsiteX504" fmla="*/ 1177916 w 3321042"/>
                  <a:gd name="connsiteY504" fmla="*/ 835028 h 1238250"/>
                  <a:gd name="connsiteX505" fmla="*/ 1098549 w 3321042"/>
                  <a:gd name="connsiteY505" fmla="*/ 914403 h 1238250"/>
                  <a:gd name="connsiteX506" fmla="*/ 958850 w 3321042"/>
                  <a:gd name="connsiteY506" fmla="*/ 914403 h 1238250"/>
                  <a:gd name="connsiteX507" fmla="*/ 879475 w 3321042"/>
                  <a:gd name="connsiteY507" fmla="*/ 835028 h 1238250"/>
                  <a:gd name="connsiteX508" fmla="*/ 958850 w 3321042"/>
                  <a:gd name="connsiteY508" fmla="*/ 755653 h 1238250"/>
                  <a:gd name="connsiteX509" fmla="*/ 1229351 w 3321042"/>
                  <a:gd name="connsiteY509" fmla="*/ 742953 h 1238250"/>
                  <a:gd name="connsiteX510" fmla="*/ 1374132 w 3321042"/>
                  <a:gd name="connsiteY510" fmla="*/ 742953 h 1238250"/>
                  <a:gd name="connsiteX511" fmla="*/ 1396992 w 3321042"/>
                  <a:gd name="connsiteY511" fmla="*/ 765813 h 1238250"/>
                  <a:gd name="connsiteX512" fmla="*/ 1396991 w 3321042"/>
                  <a:gd name="connsiteY512" fmla="*/ 765813 h 1238250"/>
                  <a:gd name="connsiteX513" fmla="*/ 1374131 w 3321042"/>
                  <a:gd name="connsiteY513" fmla="*/ 788673 h 1238250"/>
                  <a:gd name="connsiteX514" fmla="*/ 1229351 w 3321042"/>
                  <a:gd name="connsiteY514" fmla="*/ 788672 h 1238250"/>
                  <a:gd name="connsiteX515" fmla="*/ 1213187 w 3321042"/>
                  <a:gd name="connsiteY515" fmla="*/ 781977 h 1238250"/>
                  <a:gd name="connsiteX516" fmla="*/ 1206491 w 3321042"/>
                  <a:gd name="connsiteY516" fmla="*/ 765813 h 1238250"/>
                  <a:gd name="connsiteX517" fmla="*/ 1213187 w 3321042"/>
                  <a:gd name="connsiteY517" fmla="*/ 749649 h 1238250"/>
                  <a:gd name="connsiteX518" fmla="*/ 1229351 w 3321042"/>
                  <a:gd name="connsiteY518" fmla="*/ 742953 h 1238250"/>
                  <a:gd name="connsiteX519" fmla="*/ 2505067 w 3321042"/>
                  <a:gd name="connsiteY519" fmla="*/ 739776 h 1238250"/>
                  <a:gd name="connsiteX520" fmla="*/ 2587615 w 3321042"/>
                  <a:gd name="connsiteY520" fmla="*/ 739776 h 1238250"/>
                  <a:gd name="connsiteX521" fmla="*/ 2622541 w 3321042"/>
                  <a:gd name="connsiteY521" fmla="*/ 774702 h 1238250"/>
                  <a:gd name="connsiteX522" fmla="*/ 2587615 w 3321042"/>
                  <a:gd name="connsiteY522" fmla="*/ 809628 h 1238250"/>
                  <a:gd name="connsiteX523" fmla="*/ 2505067 w 3321042"/>
                  <a:gd name="connsiteY523" fmla="*/ 809628 h 1238250"/>
                  <a:gd name="connsiteX524" fmla="*/ 2470141 w 3321042"/>
                  <a:gd name="connsiteY524" fmla="*/ 774702 h 1238250"/>
                  <a:gd name="connsiteX525" fmla="*/ 2505067 w 3321042"/>
                  <a:gd name="connsiteY525" fmla="*/ 739776 h 1238250"/>
                  <a:gd name="connsiteX526" fmla="*/ 2681279 w 3321042"/>
                  <a:gd name="connsiteY526" fmla="*/ 736603 h 1238250"/>
                  <a:gd name="connsiteX527" fmla="*/ 2703505 w 3321042"/>
                  <a:gd name="connsiteY527" fmla="*/ 736603 h 1238250"/>
                  <a:gd name="connsiteX528" fmla="*/ 2736842 w 3321042"/>
                  <a:gd name="connsiteY528" fmla="*/ 769940 h 1238250"/>
                  <a:gd name="connsiteX529" fmla="*/ 2703505 w 3321042"/>
                  <a:gd name="connsiteY529" fmla="*/ 803277 h 1238250"/>
                  <a:gd name="connsiteX530" fmla="*/ 2681279 w 3321042"/>
                  <a:gd name="connsiteY530" fmla="*/ 803277 h 1238250"/>
                  <a:gd name="connsiteX531" fmla="*/ 2647942 w 3321042"/>
                  <a:gd name="connsiteY531" fmla="*/ 769940 h 1238250"/>
                  <a:gd name="connsiteX532" fmla="*/ 2681279 w 3321042"/>
                  <a:gd name="connsiteY532" fmla="*/ 736603 h 1238250"/>
                  <a:gd name="connsiteX533" fmla="*/ 3128001 w 3321042"/>
                  <a:gd name="connsiteY533" fmla="*/ 720726 h 1238250"/>
                  <a:gd name="connsiteX534" fmla="*/ 3138584 w 3321042"/>
                  <a:gd name="connsiteY534" fmla="*/ 720726 h 1238250"/>
                  <a:gd name="connsiteX535" fmla="*/ 3154703 w 3321042"/>
                  <a:gd name="connsiteY535" fmla="*/ 766445 h 1238250"/>
                  <a:gd name="connsiteX536" fmla="*/ 3128001 w 3321042"/>
                  <a:gd name="connsiteY536" fmla="*/ 766445 h 1238250"/>
                  <a:gd name="connsiteX537" fmla="*/ 3111837 w 3321042"/>
                  <a:gd name="connsiteY537" fmla="*/ 759750 h 1238250"/>
                  <a:gd name="connsiteX538" fmla="*/ 3105141 w 3321042"/>
                  <a:gd name="connsiteY538" fmla="*/ 743586 h 1238250"/>
                  <a:gd name="connsiteX539" fmla="*/ 3111837 w 3321042"/>
                  <a:gd name="connsiteY539" fmla="*/ 727422 h 1238250"/>
                  <a:gd name="connsiteX540" fmla="*/ 3128001 w 3321042"/>
                  <a:gd name="connsiteY540" fmla="*/ 720726 h 1238250"/>
                  <a:gd name="connsiteX541" fmla="*/ 1460492 w 3321042"/>
                  <a:gd name="connsiteY541" fmla="*/ 708026 h 1238250"/>
                  <a:gd name="connsiteX542" fmla="*/ 1543040 w 3321042"/>
                  <a:gd name="connsiteY542" fmla="*/ 708026 h 1238250"/>
                  <a:gd name="connsiteX543" fmla="*/ 1577966 w 3321042"/>
                  <a:gd name="connsiteY543" fmla="*/ 742952 h 1238250"/>
                  <a:gd name="connsiteX544" fmla="*/ 1543040 w 3321042"/>
                  <a:gd name="connsiteY544" fmla="*/ 777878 h 1238250"/>
                  <a:gd name="connsiteX545" fmla="*/ 1460492 w 3321042"/>
                  <a:gd name="connsiteY545" fmla="*/ 777878 h 1238250"/>
                  <a:gd name="connsiteX546" fmla="*/ 1425566 w 3321042"/>
                  <a:gd name="connsiteY546" fmla="*/ 742952 h 1238250"/>
                  <a:gd name="connsiteX547" fmla="*/ 1460492 w 3321042"/>
                  <a:gd name="connsiteY547" fmla="*/ 708026 h 1238250"/>
                  <a:gd name="connsiteX548" fmla="*/ 1636704 w 3321042"/>
                  <a:gd name="connsiteY548" fmla="*/ 704853 h 1238250"/>
                  <a:gd name="connsiteX549" fmla="*/ 1658930 w 3321042"/>
                  <a:gd name="connsiteY549" fmla="*/ 704853 h 1238250"/>
                  <a:gd name="connsiteX550" fmla="*/ 1692267 w 3321042"/>
                  <a:gd name="connsiteY550" fmla="*/ 738190 h 1238250"/>
                  <a:gd name="connsiteX551" fmla="*/ 1658930 w 3321042"/>
                  <a:gd name="connsiteY551" fmla="*/ 771527 h 1238250"/>
                  <a:gd name="connsiteX552" fmla="*/ 1636704 w 3321042"/>
                  <a:gd name="connsiteY552" fmla="*/ 771527 h 1238250"/>
                  <a:gd name="connsiteX553" fmla="*/ 1603367 w 3321042"/>
                  <a:gd name="connsiteY553" fmla="*/ 738190 h 1238250"/>
                  <a:gd name="connsiteX554" fmla="*/ 1636704 w 3321042"/>
                  <a:gd name="connsiteY554" fmla="*/ 704853 h 1238250"/>
                  <a:gd name="connsiteX555" fmla="*/ 2083426 w 3321042"/>
                  <a:gd name="connsiteY555" fmla="*/ 688976 h 1238250"/>
                  <a:gd name="connsiteX556" fmla="*/ 2259957 w 3321042"/>
                  <a:gd name="connsiteY556" fmla="*/ 688976 h 1238250"/>
                  <a:gd name="connsiteX557" fmla="*/ 2282817 w 3321042"/>
                  <a:gd name="connsiteY557" fmla="*/ 711836 h 1238250"/>
                  <a:gd name="connsiteX558" fmla="*/ 2282816 w 3321042"/>
                  <a:gd name="connsiteY558" fmla="*/ 711836 h 1238250"/>
                  <a:gd name="connsiteX559" fmla="*/ 2259956 w 3321042"/>
                  <a:gd name="connsiteY559" fmla="*/ 734696 h 1238250"/>
                  <a:gd name="connsiteX560" fmla="*/ 2083426 w 3321042"/>
                  <a:gd name="connsiteY560" fmla="*/ 734695 h 1238250"/>
                  <a:gd name="connsiteX561" fmla="*/ 2067262 w 3321042"/>
                  <a:gd name="connsiteY561" fmla="*/ 728000 h 1238250"/>
                  <a:gd name="connsiteX562" fmla="*/ 2060566 w 3321042"/>
                  <a:gd name="connsiteY562" fmla="*/ 711836 h 1238250"/>
                  <a:gd name="connsiteX563" fmla="*/ 2067262 w 3321042"/>
                  <a:gd name="connsiteY563" fmla="*/ 695672 h 1238250"/>
                  <a:gd name="connsiteX564" fmla="*/ 2083426 w 3321042"/>
                  <a:gd name="connsiteY564" fmla="*/ 688976 h 1238250"/>
                  <a:gd name="connsiteX565" fmla="*/ 1057911 w 3321042"/>
                  <a:gd name="connsiteY565" fmla="*/ 685803 h 1238250"/>
                  <a:gd name="connsiteX566" fmla="*/ 1202682 w 3321042"/>
                  <a:gd name="connsiteY566" fmla="*/ 685803 h 1238250"/>
                  <a:gd name="connsiteX567" fmla="*/ 1225542 w 3321042"/>
                  <a:gd name="connsiteY567" fmla="*/ 708663 h 1238250"/>
                  <a:gd name="connsiteX568" fmla="*/ 1225541 w 3321042"/>
                  <a:gd name="connsiteY568" fmla="*/ 708663 h 1238250"/>
                  <a:gd name="connsiteX569" fmla="*/ 1202681 w 3321042"/>
                  <a:gd name="connsiteY569" fmla="*/ 731523 h 1238250"/>
                  <a:gd name="connsiteX570" fmla="*/ 1057911 w 3321042"/>
                  <a:gd name="connsiteY570" fmla="*/ 731522 h 1238250"/>
                  <a:gd name="connsiteX571" fmla="*/ 1041746 w 3321042"/>
                  <a:gd name="connsiteY571" fmla="*/ 724827 h 1238250"/>
                  <a:gd name="connsiteX572" fmla="*/ 1035050 w 3321042"/>
                  <a:gd name="connsiteY572" fmla="*/ 708663 h 1238250"/>
                  <a:gd name="connsiteX573" fmla="*/ 1041746 w 3321042"/>
                  <a:gd name="connsiteY573" fmla="*/ 692499 h 1238250"/>
                  <a:gd name="connsiteX574" fmla="*/ 1057911 w 3321042"/>
                  <a:gd name="connsiteY574" fmla="*/ 685803 h 1238250"/>
                  <a:gd name="connsiteX575" fmla="*/ 866377 w 3321042"/>
                  <a:gd name="connsiteY575" fmla="*/ 679450 h 1238250"/>
                  <a:gd name="connsiteX576" fmla="*/ 959245 w 3321042"/>
                  <a:gd name="connsiteY576" fmla="*/ 679450 h 1238250"/>
                  <a:gd name="connsiteX577" fmla="*/ 989012 w 3321042"/>
                  <a:gd name="connsiteY577" fmla="*/ 709216 h 1238250"/>
                  <a:gd name="connsiteX578" fmla="*/ 959245 w 3321042"/>
                  <a:gd name="connsiteY578" fmla="*/ 738982 h 1238250"/>
                  <a:gd name="connsiteX579" fmla="*/ 866377 w 3321042"/>
                  <a:gd name="connsiteY579" fmla="*/ 738982 h 1238250"/>
                  <a:gd name="connsiteX580" fmla="*/ 836611 w 3321042"/>
                  <a:gd name="connsiteY580" fmla="*/ 709216 h 1238250"/>
                  <a:gd name="connsiteX581" fmla="*/ 866377 w 3321042"/>
                  <a:gd name="connsiteY581" fmla="*/ 679450 h 1238250"/>
                  <a:gd name="connsiteX582" fmla="*/ 739568 w 3321042"/>
                  <a:gd name="connsiteY582" fmla="*/ 668735 h 1238250"/>
                  <a:gd name="connsiteX583" fmla="*/ 774097 w 3321042"/>
                  <a:gd name="connsiteY583" fmla="*/ 668735 h 1238250"/>
                  <a:gd name="connsiteX584" fmla="*/ 808030 w 3321042"/>
                  <a:gd name="connsiteY584" fmla="*/ 702668 h 1238250"/>
                  <a:gd name="connsiteX585" fmla="*/ 808029 w 3321042"/>
                  <a:gd name="connsiteY585" fmla="*/ 702668 h 1238250"/>
                  <a:gd name="connsiteX586" fmla="*/ 774096 w 3321042"/>
                  <a:gd name="connsiteY586" fmla="*/ 736601 h 1238250"/>
                  <a:gd name="connsiteX587" fmla="*/ 739568 w 3321042"/>
                  <a:gd name="connsiteY587" fmla="*/ 736600 h 1238250"/>
                  <a:gd name="connsiteX588" fmla="*/ 715574 w 3321042"/>
                  <a:gd name="connsiteY588" fmla="*/ 726662 h 1238250"/>
                  <a:gd name="connsiteX589" fmla="*/ 705635 w 3321042"/>
                  <a:gd name="connsiteY589" fmla="*/ 702668 h 1238250"/>
                  <a:gd name="connsiteX590" fmla="*/ 715574 w 3321042"/>
                  <a:gd name="connsiteY590" fmla="*/ 678673 h 1238250"/>
                  <a:gd name="connsiteX591" fmla="*/ 739568 w 3321042"/>
                  <a:gd name="connsiteY591" fmla="*/ 668735 h 1238250"/>
                  <a:gd name="connsiteX592" fmla="*/ 2357429 w 3321042"/>
                  <a:gd name="connsiteY592" fmla="*/ 641353 h 1238250"/>
                  <a:gd name="connsiteX593" fmla="*/ 2405053 w 3321042"/>
                  <a:gd name="connsiteY593" fmla="*/ 641353 h 1238250"/>
                  <a:gd name="connsiteX594" fmla="*/ 2457441 w 3321042"/>
                  <a:gd name="connsiteY594" fmla="*/ 693741 h 1238250"/>
                  <a:gd name="connsiteX595" fmla="*/ 2405053 w 3321042"/>
                  <a:gd name="connsiteY595" fmla="*/ 746129 h 1238250"/>
                  <a:gd name="connsiteX596" fmla="*/ 2357429 w 3321042"/>
                  <a:gd name="connsiteY596" fmla="*/ 746129 h 1238250"/>
                  <a:gd name="connsiteX597" fmla="*/ 2305041 w 3321042"/>
                  <a:gd name="connsiteY597" fmla="*/ 693741 h 1238250"/>
                  <a:gd name="connsiteX598" fmla="*/ 2357429 w 3321042"/>
                  <a:gd name="connsiteY598" fmla="*/ 641353 h 1238250"/>
                  <a:gd name="connsiteX599" fmla="*/ 2517767 w 3321042"/>
                  <a:gd name="connsiteY599" fmla="*/ 635001 h 1238250"/>
                  <a:gd name="connsiteX600" fmla="*/ 2682865 w 3321042"/>
                  <a:gd name="connsiteY600" fmla="*/ 635001 h 1238250"/>
                  <a:gd name="connsiteX601" fmla="*/ 2717791 w 3321042"/>
                  <a:gd name="connsiteY601" fmla="*/ 669927 h 1238250"/>
                  <a:gd name="connsiteX602" fmla="*/ 2682865 w 3321042"/>
                  <a:gd name="connsiteY602" fmla="*/ 704853 h 1238250"/>
                  <a:gd name="connsiteX603" fmla="*/ 2517767 w 3321042"/>
                  <a:gd name="connsiteY603" fmla="*/ 704853 h 1238250"/>
                  <a:gd name="connsiteX604" fmla="*/ 2482841 w 3321042"/>
                  <a:gd name="connsiteY604" fmla="*/ 669927 h 1238250"/>
                  <a:gd name="connsiteX605" fmla="*/ 2517767 w 3321042"/>
                  <a:gd name="connsiteY605" fmla="*/ 635001 h 1238250"/>
                  <a:gd name="connsiteX606" fmla="*/ 2832091 w 3321042"/>
                  <a:gd name="connsiteY606" fmla="*/ 628653 h 1238250"/>
                  <a:gd name="connsiteX607" fmla="*/ 2971791 w 3321042"/>
                  <a:gd name="connsiteY607" fmla="*/ 628653 h 1238250"/>
                  <a:gd name="connsiteX608" fmla="*/ 3051166 w 3321042"/>
                  <a:gd name="connsiteY608" fmla="*/ 708028 h 1238250"/>
                  <a:gd name="connsiteX609" fmla="*/ 2971791 w 3321042"/>
                  <a:gd name="connsiteY609" fmla="*/ 787403 h 1238250"/>
                  <a:gd name="connsiteX610" fmla="*/ 2832091 w 3321042"/>
                  <a:gd name="connsiteY610" fmla="*/ 787403 h 1238250"/>
                  <a:gd name="connsiteX611" fmla="*/ 2752716 w 3321042"/>
                  <a:gd name="connsiteY611" fmla="*/ 708028 h 1238250"/>
                  <a:gd name="connsiteX612" fmla="*/ 2832091 w 3321042"/>
                  <a:gd name="connsiteY612" fmla="*/ 628653 h 1238250"/>
                  <a:gd name="connsiteX613" fmla="*/ 3104685 w 3321042"/>
                  <a:gd name="connsiteY613" fmla="*/ 624576 h 1238250"/>
                  <a:gd name="connsiteX614" fmla="*/ 3127391 w 3321042"/>
                  <a:gd name="connsiteY614" fmla="*/ 688978 h 1238250"/>
                  <a:gd name="connsiteX615" fmla="*/ 3117842 w 3321042"/>
                  <a:gd name="connsiteY615" fmla="*/ 688978 h 1238250"/>
                  <a:gd name="connsiteX616" fmla="*/ 3082916 w 3321042"/>
                  <a:gd name="connsiteY616" fmla="*/ 654052 h 1238250"/>
                  <a:gd name="connsiteX617" fmla="*/ 3093146 w 3321042"/>
                  <a:gd name="connsiteY617" fmla="*/ 629356 h 1238250"/>
                  <a:gd name="connsiteX618" fmla="*/ 541336 w 3321042"/>
                  <a:gd name="connsiteY618" fmla="*/ 612778 h 1238250"/>
                  <a:gd name="connsiteX619" fmla="*/ 627062 w 3321042"/>
                  <a:gd name="connsiteY619" fmla="*/ 612778 h 1238250"/>
                  <a:gd name="connsiteX620" fmla="*/ 692149 w 3321042"/>
                  <a:gd name="connsiteY620" fmla="*/ 677865 h 1238250"/>
                  <a:gd name="connsiteX621" fmla="*/ 627062 w 3321042"/>
                  <a:gd name="connsiteY621" fmla="*/ 742952 h 1238250"/>
                  <a:gd name="connsiteX622" fmla="*/ 541336 w 3321042"/>
                  <a:gd name="connsiteY622" fmla="*/ 742952 h 1238250"/>
                  <a:gd name="connsiteX623" fmla="*/ 476249 w 3321042"/>
                  <a:gd name="connsiteY623" fmla="*/ 677865 h 1238250"/>
                  <a:gd name="connsiteX624" fmla="*/ 541336 w 3321042"/>
                  <a:gd name="connsiteY624" fmla="*/ 612778 h 1238250"/>
                  <a:gd name="connsiteX625" fmla="*/ 1312854 w 3321042"/>
                  <a:gd name="connsiteY625" fmla="*/ 609603 h 1238250"/>
                  <a:gd name="connsiteX626" fmla="*/ 1360478 w 3321042"/>
                  <a:gd name="connsiteY626" fmla="*/ 609603 h 1238250"/>
                  <a:gd name="connsiteX627" fmla="*/ 1412866 w 3321042"/>
                  <a:gd name="connsiteY627" fmla="*/ 661991 h 1238250"/>
                  <a:gd name="connsiteX628" fmla="*/ 1360478 w 3321042"/>
                  <a:gd name="connsiteY628" fmla="*/ 714379 h 1238250"/>
                  <a:gd name="connsiteX629" fmla="*/ 1312854 w 3321042"/>
                  <a:gd name="connsiteY629" fmla="*/ 714379 h 1238250"/>
                  <a:gd name="connsiteX630" fmla="*/ 1260466 w 3321042"/>
                  <a:gd name="connsiteY630" fmla="*/ 661991 h 1238250"/>
                  <a:gd name="connsiteX631" fmla="*/ 1312854 w 3321042"/>
                  <a:gd name="connsiteY631" fmla="*/ 609603 h 1238250"/>
                  <a:gd name="connsiteX632" fmla="*/ 1473192 w 3321042"/>
                  <a:gd name="connsiteY632" fmla="*/ 603251 h 1238250"/>
                  <a:gd name="connsiteX633" fmla="*/ 1638290 w 3321042"/>
                  <a:gd name="connsiteY633" fmla="*/ 603251 h 1238250"/>
                  <a:gd name="connsiteX634" fmla="*/ 1673216 w 3321042"/>
                  <a:gd name="connsiteY634" fmla="*/ 638177 h 1238250"/>
                  <a:gd name="connsiteX635" fmla="*/ 1638290 w 3321042"/>
                  <a:gd name="connsiteY635" fmla="*/ 673103 h 1238250"/>
                  <a:gd name="connsiteX636" fmla="*/ 1473192 w 3321042"/>
                  <a:gd name="connsiteY636" fmla="*/ 673103 h 1238250"/>
                  <a:gd name="connsiteX637" fmla="*/ 1438266 w 3321042"/>
                  <a:gd name="connsiteY637" fmla="*/ 638177 h 1238250"/>
                  <a:gd name="connsiteX638" fmla="*/ 1473192 w 3321042"/>
                  <a:gd name="connsiteY638" fmla="*/ 603251 h 1238250"/>
                  <a:gd name="connsiteX639" fmla="*/ 1787516 w 3321042"/>
                  <a:gd name="connsiteY639" fmla="*/ 596903 h 1238250"/>
                  <a:gd name="connsiteX640" fmla="*/ 1927216 w 3321042"/>
                  <a:gd name="connsiteY640" fmla="*/ 596903 h 1238250"/>
                  <a:gd name="connsiteX641" fmla="*/ 2006591 w 3321042"/>
                  <a:gd name="connsiteY641" fmla="*/ 676278 h 1238250"/>
                  <a:gd name="connsiteX642" fmla="*/ 1927216 w 3321042"/>
                  <a:gd name="connsiteY642" fmla="*/ 755653 h 1238250"/>
                  <a:gd name="connsiteX643" fmla="*/ 1787516 w 3321042"/>
                  <a:gd name="connsiteY643" fmla="*/ 755653 h 1238250"/>
                  <a:gd name="connsiteX644" fmla="*/ 1708141 w 3321042"/>
                  <a:gd name="connsiteY644" fmla="*/ 676278 h 1238250"/>
                  <a:gd name="connsiteX645" fmla="*/ 1787516 w 3321042"/>
                  <a:gd name="connsiteY645" fmla="*/ 596903 h 1238250"/>
                  <a:gd name="connsiteX646" fmla="*/ 2073267 w 3321042"/>
                  <a:gd name="connsiteY646" fmla="*/ 587376 h 1238250"/>
                  <a:gd name="connsiteX647" fmla="*/ 2238365 w 3321042"/>
                  <a:gd name="connsiteY647" fmla="*/ 587376 h 1238250"/>
                  <a:gd name="connsiteX648" fmla="*/ 2273291 w 3321042"/>
                  <a:gd name="connsiteY648" fmla="*/ 622302 h 1238250"/>
                  <a:gd name="connsiteX649" fmla="*/ 2238365 w 3321042"/>
                  <a:gd name="connsiteY649" fmla="*/ 657228 h 1238250"/>
                  <a:gd name="connsiteX650" fmla="*/ 2073267 w 3321042"/>
                  <a:gd name="connsiteY650" fmla="*/ 657228 h 1238250"/>
                  <a:gd name="connsiteX651" fmla="*/ 2038341 w 3321042"/>
                  <a:gd name="connsiteY651" fmla="*/ 622302 h 1238250"/>
                  <a:gd name="connsiteX652" fmla="*/ 2073267 w 3321042"/>
                  <a:gd name="connsiteY652" fmla="*/ 587376 h 1238250"/>
                  <a:gd name="connsiteX653" fmla="*/ 228601 w 3321042"/>
                  <a:gd name="connsiteY653" fmla="*/ 584203 h 1238250"/>
                  <a:gd name="connsiteX654" fmla="*/ 368301 w 3321042"/>
                  <a:gd name="connsiteY654" fmla="*/ 584203 h 1238250"/>
                  <a:gd name="connsiteX655" fmla="*/ 447675 w 3321042"/>
                  <a:gd name="connsiteY655" fmla="*/ 663578 h 1238250"/>
                  <a:gd name="connsiteX656" fmla="*/ 368301 w 3321042"/>
                  <a:gd name="connsiteY656" fmla="*/ 742953 h 1238250"/>
                  <a:gd name="connsiteX657" fmla="*/ 228601 w 3321042"/>
                  <a:gd name="connsiteY657" fmla="*/ 742953 h 1238250"/>
                  <a:gd name="connsiteX658" fmla="*/ 155465 w 3321042"/>
                  <a:gd name="connsiteY658" fmla="*/ 694475 h 1238250"/>
                  <a:gd name="connsiteX659" fmla="*/ 154788 w 3321042"/>
                  <a:gd name="connsiteY659" fmla="*/ 691122 h 1238250"/>
                  <a:gd name="connsiteX660" fmla="*/ 187969 w 3321042"/>
                  <a:gd name="connsiteY660" fmla="*/ 597005 h 1238250"/>
                  <a:gd name="connsiteX661" fmla="*/ 197705 w 3321042"/>
                  <a:gd name="connsiteY661" fmla="*/ 590441 h 1238250"/>
                  <a:gd name="connsiteX662" fmla="*/ 228601 w 3321042"/>
                  <a:gd name="connsiteY662" fmla="*/ 584203 h 1238250"/>
                  <a:gd name="connsiteX663" fmla="*/ 840974 w 3321042"/>
                  <a:gd name="connsiteY663" fmla="*/ 575469 h 1238250"/>
                  <a:gd name="connsiteX664" fmla="*/ 886215 w 3321042"/>
                  <a:gd name="connsiteY664" fmla="*/ 575469 h 1238250"/>
                  <a:gd name="connsiteX665" fmla="*/ 930271 w 3321042"/>
                  <a:gd name="connsiteY665" fmla="*/ 619524 h 1238250"/>
                  <a:gd name="connsiteX666" fmla="*/ 930270 w 3321042"/>
                  <a:gd name="connsiteY666" fmla="*/ 619524 h 1238250"/>
                  <a:gd name="connsiteX667" fmla="*/ 886214 w 3321042"/>
                  <a:gd name="connsiteY667" fmla="*/ 663579 h 1238250"/>
                  <a:gd name="connsiteX668" fmla="*/ 840974 w 3321042"/>
                  <a:gd name="connsiteY668" fmla="*/ 663578 h 1238250"/>
                  <a:gd name="connsiteX669" fmla="*/ 809822 w 3321042"/>
                  <a:gd name="connsiteY669" fmla="*/ 650674 h 1238250"/>
                  <a:gd name="connsiteX670" fmla="*/ 796919 w 3321042"/>
                  <a:gd name="connsiteY670" fmla="*/ 619523 h 1238250"/>
                  <a:gd name="connsiteX671" fmla="*/ 809822 w 3321042"/>
                  <a:gd name="connsiteY671" fmla="*/ 588372 h 1238250"/>
                  <a:gd name="connsiteX672" fmla="*/ 840974 w 3321042"/>
                  <a:gd name="connsiteY672" fmla="*/ 575469 h 1238250"/>
                  <a:gd name="connsiteX673" fmla="*/ 722703 w 3321042"/>
                  <a:gd name="connsiteY673" fmla="*/ 573088 h 1238250"/>
                  <a:gd name="connsiteX674" fmla="*/ 746517 w 3321042"/>
                  <a:gd name="connsiteY674" fmla="*/ 573088 h 1238250"/>
                  <a:gd name="connsiteX675" fmla="*/ 774695 w 3321042"/>
                  <a:gd name="connsiteY675" fmla="*/ 601266 h 1238250"/>
                  <a:gd name="connsiteX676" fmla="*/ 774694 w 3321042"/>
                  <a:gd name="connsiteY676" fmla="*/ 601266 h 1238250"/>
                  <a:gd name="connsiteX677" fmla="*/ 746516 w 3321042"/>
                  <a:gd name="connsiteY677" fmla="*/ 629444 h 1238250"/>
                  <a:gd name="connsiteX678" fmla="*/ 722703 w 3321042"/>
                  <a:gd name="connsiteY678" fmla="*/ 629443 h 1238250"/>
                  <a:gd name="connsiteX679" fmla="*/ 702778 w 3321042"/>
                  <a:gd name="connsiteY679" fmla="*/ 621190 h 1238250"/>
                  <a:gd name="connsiteX680" fmla="*/ 694525 w 3321042"/>
                  <a:gd name="connsiteY680" fmla="*/ 601265 h 1238250"/>
                  <a:gd name="connsiteX681" fmla="*/ 702778 w 3321042"/>
                  <a:gd name="connsiteY681" fmla="*/ 581341 h 1238250"/>
                  <a:gd name="connsiteX682" fmla="*/ 722703 w 3321042"/>
                  <a:gd name="connsiteY682" fmla="*/ 573088 h 1238250"/>
                  <a:gd name="connsiteX683" fmla="*/ 2374892 w 3321042"/>
                  <a:gd name="connsiteY683" fmla="*/ 542926 h 1238250"/>
                  <a:gd name="connsiteX684" fmla="*/ 2539990 w 3321042"/>
                  <a:gd name="connsiteY684" fmla="*/ 542926 h 1238250"/>
                  <a:gd name="connsiteX685" fmla="*/ 2574916 w 3321042"/>
                  <a:gd name="connsiteY685" fmla="*/ 577852 h 1238250"/>
                  <a:gd name="connsiteX686" fmla="*/ 2539990 w 3321042"/>
                  <a:gd name="connsiteY686" fmla="*/ 612778 h 1238250"/>
                  <a:gd name="connsiteX687" fmla="*/ 2374892 w 3321042"/>
                  <a:gd name="connsiteY687" fmla="*/ 612778 h 1238250"/>
                  <a:gd name="connsiteX688" fmla="*/ 2339966 w 3321042"/>
                  <a:gd name="connsiteY688" fmla="*/ 577852 h 1238250"/>
                  <a:gd name="connsiteX689" fmla="*/ 2374892 w 3321042"/>
                  <a:gd name="connsiteY689" fmla="*/ 542926 h 1238250"/>
                  <a:gd name="connsiteX690" fmla="*/ 2154863 w 3321042"/>
                  <a:gd name="connsiteY690" fmla="*/ 518638 h 1238250"/>
                  <a:gd name="connsiteX691" fmla="*/ 2287737 w 3321042"/>
                  <a:gd name="connsiteY691" fmla="*/ 518638 h 1238250"/>
                  <a:gd name="connsiteX692" fmla="*/ 2310597 w 3321042"/>
                  <a:gd name="connsiteY692" fmla="*/ 541498 h 1238250"/>
                  <a:gd name="connsiteX693" fmla="*/ 2310596 w 3321042"/>
                  <a:gd name="connsiteY693" fmla="*/ 541498 h 1238250"/>
                  <a:gd name="connsiteX694" fmla="*/ 2287736 w 3321042"/>
                  <a:gd name="connsiteY694" fmla="*/ 564358 h 1238250"/>
                  <a:gd name="connsiteX695" fmla="*/ 2154863 w 3321042"/>
                  <a:gd name="connsiteY695" fmla="*/ 564357 h 1238250"/>
                  <a:gd name="connsiteX696" fmla="*/ 2138699 w 3321042"/>
                  <a:gd name="connsiteY696" fmla="*/ 557661 h 1238250"/>
                  <a:gd name="connsiteX697" fmla="*/ 2132003 w 3321042"/>
                  <a:gd name="connsiteY697" fmla="*/ 541497 h 1238250"/>
                  <a:gd name="connsiteX698" fmla="*/ 2138699 w 3321042"/>
                  <a:gd name="connsiteY698" fmla="*/ 525333 h 1238250"/>
                  <a:gd name="connsiteX699" fmla="*/ 2154863 w 3321042"/>
                  <a:gd name="connsiteY699" fmla="*/ 518638 h 1238250"/>
                  <a:gd name="connsiteX700" fmla="*/ 1028702 w 3321042"/>
                  <a:gd name="connsiteY700" fmla="*/ 514351 h 1238250"/>
                  <a:gd name="connsiteX701" fmla="*/ 1174741 w 3321042"/>
                  <a:gd name="connsiteY701" fmla="*/ 514351 h 1238250"/>
                  <a:gd name="connsiteX702" fmla="*/ 1244592 w 3321042"/>
                  <a:gd name="connsiteY702" fmla="*/ 584202 h 1238250"/>
                  <a:gd name="connsiteX703" fmla="*/ 1244591 w 3321042"/>
                  <a:gd name="connsiteY703" fmla="*/ 584202 h 1238250"/>
                  <a:gd name="connsiteX704" fmla="*/ 1174740 w 3321042"/>
                  <a:gd name="connsiteY704" fmla="*/ 654053 h 1238250"/>
                  <a:gd name="connsiteX705" fmla="*/ 1028702 w 3321042"/>
                  <a:gd name="connsiteY705" fmla="*/ 654052 h 1238250"/>
                  <a:gd name="connsiteX706" fmla="*/ 979309 w 3321042"/>
                  <a:gd name="connsiteY706" fmla="*/ 633593 h 1238250"/>
                  <a:gd name="connsiteX707" fmla="*/ 958850 w 3321042"/>
                  <a:gd name="connsiteY707" fmla="*/ 584201 h 1238250"/>
                  <a:gd name="connsiteX708" fmla="*/ 979309 w 3321042"/>
                  <a:gd name="connsiteY708" fmla="*/ 534810 h 1238250"/>
                  <a:gd name="connsiteX709" fmla="*/ 1028702 w 3321042"/>
                  <a:gd name="connsiteY709" fmla="*/ 514351 h 1238250"/>
                  <a:gd name="connsiteX710" fmla="*/ 1330317 w 3321042"/>
                  <a:gd name="connsiteY710" fmla="*/ 511176 h 1238250"/>
                  <a:gd name="connsiteX711" fmla="*/ 1495415 w 3321042"/>
                  <a:gd name="connsiteY711" fmla="*/ 511176 h 1238250"/>
                  <a:gd name="connsiteX712" fmla="*/ 1530341 w 3321042"/>
                  <a:gd name="connsiteY712" fmla="*/ 546102 h 1238250"/>
                  <a:gd name="connsiteX713" fmla="*/ 1495415 w 3321042"/>
                  <a:gd name="connsiteY713" fmla="*/ 581028 h 1238250"/>
                  <a:gd name="connsiteX714" fmla="*/ 1330317 w 3321042"/>
                  <a:gd name="connsiteY714" fmla="*/ 581028 h 1238250"/>
                  <a:gd name="connsiteX715" fmla="*/ 1295391 w 3321042"/>
                  <a:gd name="connsiteY715" fmla="*/ 546102 h 1238250"/>
                  <a:gd name="connsiteX716" fmla="*/ 1330317 w 3321042"/>
                  <a:gd name="connsiteY716" fmla="*/ 511176 h 1238250"/>
                  <a:gd name="connsiteX717" fmla="*/ 650873 w 3321042"/>
                  <a:gd name="connsiteY717" fmla="*/ 504826 h 1238250"/>
                  <a:gd name="connsiteX718" fmla="*/ 650874 w 3321042"/>
                  <a:gd name="connsiteY718" fmla="*/ 504826 h 1238250"/>
                  <a:gd name="connsiteX719" fmla="*/ 650873 w 3321042"/>
                  <a:gd name="connsiteY719" fmla="*/ 504827 h 1238250"/>
                  <a:gd name="connsiteX720" fmla="*/ 256214 w 3321042"/>
                  <a:gd name="connsiteY720" fmla="*/ 497210 h 1238250"/>
                  <a:gd name="connsiteX721" fmla="*/ 329559 w 3321042"/>
                  <a:gd name="connsiteY721" fmla="*/ 497210 h 1238250"/>
                  <a:gd name="connsiteX722" fmla="*/ 360355 w 3321042"/>
                  <a:gd name="connsiteY722" fmla="*/ 528006 h 1238250"/>
                  <a:gd name="connsiteX723" fmla="*/ 329559 w 3321042"/>
                  <a:gd name="connsiteY723" fmla="*/ 558802 h 1238250"/>
                  <a:gd name="connsiteX724" fmla="*/ 256214 w 3321042"/>
                  <a:gd name="connsiteY724" fmla="*/ 558802 h 1238250"/>
                  <a:gd name="connsiteX725" fmla="*/ 225418 w 3321042"/>
                  <a:gd name="connsiteY725" fmla="*/ 528006 h 1238250"/>
                  <a:gd name="connsiteX726" fmla="*/ 256214 w 3321042"/>
                  <a:gd name="connsiteY726" fmla="*/ 497210 h 1238250"/>
                  <a:gd name="connsiteX727" fmla="*/ 438148 w 3321042"/>
                  <a:gd name="connsiteY727" fmla="*/ 485778 h 1238250"/>
                  <a:gd name="connsiteX728" fmla="*/ 584201 w 3321042"/>
                  <a:gd name="connsiteY728" fmla="*/ 485778 h 1238250"/>
                  <a:gd name="connsiteX729" fmla="*/ 622298 w 3321042"/>
                  <a:gd name="connsiteY729" fmla="*/ 523877 h 1238250"/>
                  <a:gd name="connsiteX730" fmla="*/ 622296 w 3321042"/>
                  <a:gd name="connsiteY730" fmla="*/ 523877 h 1238250"/>
                  <a:gd name="connsiteX731" fmla="*/ 584200 w 3321042"/>
                  <a:gd name="connsiteY731" fmla="*/ 561976 h 1238250"/>
                  <a:gd name="connsiteX732" fmla="*/ 438148 w 3321042"/>
                  <a:gd name="connsiteY732" fmla="*/ 561975 h 1238250"/>
                  <a:gd name="connsiteX733" fmla="*/ 411208 w 3321042"/>
                  <a:gd name="connsiteY733" fmla="*/ 550816 h 1238250"/>
                  <a:gd name="connsiteX734" fmla="*/ 400049 w 3321042"/>
                  <a:gd name="connsiteY734" fmla="*/ 523876 h 1238250"/>
                  <a:gd name="connsiteX735" fmla="*/ 411208 w 3321042"/>
                  <a:gd name="connsiteY735" fmla="*/ 496937 h 1238250"/>
                  <a:gd name="connsiteX736" fmla="*/ 438148 w 3321042"/>
                  <a:gd name="connsiteY736" fmla="*/ 485778 h 1238250"/>
                  <a:gd name="connsiteX737" fmla="*/ 2426326 w 3321042"/>
                  <a:gd name="connsiteY737" fmla="*/ 480538 h 1238250"/>
                  <a:gd name="connsiteX738" fmla="*/ 2561583 w 3321042"/>
                  <a:gd name="connsiteY738" fmla="*/ 480538 h 1238250"/>
                  <a:gd name="connsiteX739" fmla="*/ 2584443 w 3321042"/>
                  <a:gd name="connsiteY739" fmla="*/ 503398 h 1238250"/>
                  <a:gd name="connsiteX740" fmla="*/ 2584442 w 3321042"/>
                  <a:gd name="connsiteY740" fmla="*/ 503398 h 1238250"/>
                  <a:gd name="connsiteX741" fmla="*/ 2561582 w 3321042"/>
                  <a:gd name="connsiteY741" fmla="*/ 526258 h 1238250"/>
                  <a:gd name="connsiteX742" fmla="*/ 2426326 w 3321042"/>
                  <a:gd name="connsiteY742" fmla="*/ 526257 h 1238250"/>
                  <a:gd name="connsiteX743" fmla="*/ 2410162 w 3321042"/>
                  <a:gd name="connsiteY743" fmla="*/ 519561 h 1238250"/>
                  <a:gd name="connsiteX744" fmla="*/ 2403466 w 3321042"/>
                  <a:gd name="connsiteY744" fmla="*/ 503397 h 1238250"/>
                  <a:gd name="connsiteX745" fmla="*/ 2410162 w 3321042"/>
                  <a:gd name="connsiteY745" fmla="*/ 487233 h 1238250"/>
                  <a:gd name="connsiteX746" fmla="*/ 2426326 w 3321042"/>
                  <a:gd name="connsiteY746" fmla="*/ 480538 h 1238250"/>
                  <a:gd name="connsiteX747" fmla="*/ 3001953 w 3321042"/>
                  <a:gd name="connsiteY747" fmla="*/ 469903 h 1238250"/>
                  <a:gd name="connsiteX748" fmla="*/ 3050154 w 3321042"/>
                  <a:gd name="connsiteY748" fmla="*/ 469903 h 1238250"/>
                  <a:gd name="connsiteX749" fmla="*/ 3095492 w 3321042"/>
                  <a:gd name="connsiteY749" fmla="*/ 598500 h 1238250"/>
                  <a:gd name="connsiteX750" fmla="*/ 3087679 w 3321042"/>
                  <a:gd name="connsiteY750" fmla="*/ 600077 h 1238250"/>
                  <a:gd name="connsiteX751" fmla="*/ 3001953 w 3321042"/>
                  <a:gd name="connsiteY751" fmla="*/ 600077 h 1238250"/>
                  <a:gd name="connsiteX752" fmla="*/ 2936866 w 3321042"/>
                  <a:gd name="connsiteY752" fmla="*/ 534990 h 1238250"/>
                  <a:gd name="connsiteX753" fmla="*/ 3001953 w 3321042"/>
                  <a:gd name="connsiteY753" fmla="*/ 469903 h 1238250"/>
                  <a:gd name="connsiteX754" fmla="*/ 688972 w 3321042"/>
                  <a:gd name="connsiteY754" fmla="*/ 466728 h 1238250"/>
                  <a:gd name="connsiteX755" fmla="*/ 835024 w 3321042"/>
                  <a:gd name="connsiteY755" fmla="*/ 466728 h 1238250"/>
                  <a:gd name="connsiteX756" fmla="*/ 873124 w 3321042"/>
                  <a:gd name="connsiteY756" fmla="*/ 504827 h 1238250"/>
                  <a:gd name="connsiteX757" fmla="*/ 873123 w 3321042"/>
                  <a:gd name="connsiteY757" fmla="*/ 504827 h 1238250"/>
                  <a:gd name="connsiteX758" fmla="*/ 835024 w 3321042"/>
                  <a:gd name="connsiteY758" fmla="*/ 542926 h 1238250"/>
                  <a:gd name="connsiteX759" fmla="*/ 688972 w 3321042"/>
                  <a:gd name="connsiteY759" fmla="*/ 542925 h 1238250"/>
                  <a:gd name="connsiteX760" fmla="*/ 662033 w 3321042"/>
                  <a:gd name="connsiteY760" fmla="*/ 531766 h 1238250"/>
                  <a:gd name="connsiteX761" fmla="*/ 650874 w 3321042"/>
                  <a:gd name="connsiteY761" fmla="*/ 504826 h 1238250"/>
                  <a:gd name="connsiteX762" fmla="*/ 662033 w 3321042"/>
                  <a:gd name="connsiteY762" fmla="*/ 477887 h 1238250"/>
                  <a:gd name="connsiteX763" fmla="*/ 688972 w 3321042"/>
                  <a:gd name="connsiteY763" fmla="*/ 466728 h 1238250"/>
                  <a:gd name="connsiteX764" fmla="*/ 2689216 w 3321042"/>
                  <a:gd name="connsiteY764" fmla="*/ 441328 h 1238250"/>
                  <a:gd name="connsiteX765" fmla="*/ 2828916 w 3321042"/>
                  <a:gd name="connsiteY765" fmla="*/ 441328 h 1238250"/>
                  <a:gd name="connsiteX766" fmla="*/ 2908291 w 3321042"/>
                  <a:gd name="connsiteY766" fmla="*/ 520703 h 1238250"/>
                  <a:gd name="connsiteX767" fmla="*/ 2828916 w 3321042"/>
                  <a:gd name="connsiteY767" fmla="*/ 600078 h 1238250"/>
                  <a:gd name="connsiteX768" fmla="*/ 2689216 w 3321042"/>
                  <a:gd name="connsiteY768" fmla="*/ 600078 h 1238250"/>
                  <a:gd name="connsiteX769" fmla="*/ 2609841 w 3321042"/>
                  <a:gd name="connsiteY769" fmla="*/ 520703 h 1238250"/>
                  <a:gd name="connsiteX770" fmla="*/ 2689216 w 3321042"/>
                  <a:gd name="connsiteY770" fmla="*/ 441328 h 1238250"/>
                  <a:gd name="connsiteX771" fmla="*/ 1957378 w 3321042"/>
                  <a:gd name="connsiteY771" fmla="*/ 438153 h 1238250"/>
                  <a:gd name="connsiteX772" fmla="*/ 2043104 w 3321042"/>
                  <a:gd name="connsiteY772" fmla="*/ 438153 h 1238250"/>
                  <a:gd name="connsiteX773" fmla="*/ 2108191 w 3321042"/>
                  <a:gd name="connsiteY773" fmla="*/ 503240 h 1238250"/>
                  <a:gd name="connsiteX774" fmla="*/ 2043104 w 3321042"/>
                  <a:gd name="connsiteY774" fmla="*/ 568327 h 1238250"/>
                  <a:gd name="connsiteX775" fmla="*/ 1957378 w 3321042"/>
                  <a:gd name="connsiteY775" fmla="*/ 568327 h 1238250"/>
                  <a:gd name="connsiteX776" fmla="*/ 1892291 w 3321042"/>
                  <a:gd name="connsiteY776" fmla="*/ 503240 h 1238250"/>
                  <a:gd name="connsiteX777" fmla="*/ 1957378 w 3321042"/>
                  <a:gd name="connsiteY777" fmla="*/ 438153 h 1238250"/>
                  <a:gd name="connsiteX778" fmla="*/ 2255829 w 3321042"/>
                  <a:gd name="connsiteY778" fmla="*/ 419103 h 1238250"/>
                  <a:gd name="connsiteX779" fmla="*/ 2278055 w 3321042"/>
                  <a:gd name="connsiteY779" fmla="*/ 419103 h 1238250"/>
                  <a:gd name="connsiteX780" fmla="*/ 2311392 w 3321042"/>
                  <a:gd name="connsiteY780" fmla="*/ 452440 h 1238250"/>
                  <a:gd name="connsiteX781" fmla="*/ 2278055 w 3321042"/>
                  <a:gd name="connsiteY781" fmla="*/ 485777 h 1238250"/>
                  <a:gd name="connsiteX782" fmla="*/ 2255829 w 3321042"/>
                  <a:gd name="connsiteY782" fmla="*/ 485777 h 1238250"/>
                  <a:gd name="connsiteX783" fmla="*/ 2222492 w 3321042"/>
                  <a:gd name="connsiteY783" fmla="*/ 452440 h 1238250"/>
                  <a:gd name="connsiteX784" fmla="*/ 2255829 w 3321042"/>
                  <a:gd name="connsiteY784" fmla="*/ 419103 h 1238250"/>
                  <a:gd name="connsiteX785" fmla="*/ 1162042 w 3321042"/>
                  <a:gd name="connsiteY785" fmla="*/ 419101 h 1238250"/>
                  <a:gd name="connsiteX786" fmla="*/ 1327140 w 3321042"/>
                  <a:gd name="connsiteY786" fmla="*/ 419101 h 1238250"/>
                  <a:gd name="connsiteX787" fmla="*/ 1362066 w 3321042"/>
                  <a:gd name="connsiteY787" fmla="*/ 454027 h 1238250"/>
                  <a:gd name="connsiteX788" fmla="*/ 1327140 w 3321042"/>
                  <a:gd name="connsiteY788" fmla="*/ 488953 h 1238250"/>
                  <a:gd name="connsiteX789" fmla="*/ 1162042 w 3321042"/>
                  <a:gd name="connsiteY789" fmla="*/ 488953 h 1238250"/>
                  <a:gd name="connsiteX790" fmla="*/ 1127116 w 3321042"/>
                  <a:gd name="connsiteY790" fmla="*/ 454027 h 1238250"/>
                  <a:gd name="connsiteX791" fmla="*/ 1162042 w 3321042"/>
                  <a:gd name="connsiteY791" fmla="*/ 419101 h 1238250"/>
                  <a:gd name="connsiteX792" fmla="*/ 2551899 w 3321042"/>
                  <a:gd name="connsiteY792" fmla="*/ 410369 h 1238250"/>
                  <a:gd name="connsiteX793" fmla="*/ 2586028 w 3321042"/>
                  <a:gd name="connsiteY793" fmla="*/ 410369 h 1238250"/>
                  <a:gd name="connsiteX794" fmla="*/ 2610635 w 3321042"/>
                  <a:gd name="connsiteY794" fmla="*/ 434976 h 1238250"/>
                  <a:gd name="connsiteX795" fmla="*/ 2586028 w 3321042"/>
                  <a:gd name="connsiteY795" fmla="*/ 459583 h 1238250"/>
                  <a:gd name="connsiteX796" fmla="*/ 2551899 w 3321042"/>
                  <a:gd name="connsiteY796" fmla="*/ 459583 h 1238250"/>
                  <a:gd name="connsiteX797" fmla="*/ 2527292 w 3321042"/>
                  <a:gd name="connsiteY797" fmla="*/ 434976 h 1238250"/>
                  <a:gd name="connsiteX798" fmla="*/ 2551899 w 3321042"/>
                  <a:gd name="connsiteY798" fmla="*/ 410369 h 1238250"/>
                  <a:gd name="connsiteX799" fmla="*/ 1644641 w 3321042"/>
                  <a:gd name="connsiteY799" fmla="*/ 409578 h 1238250"/>
                  <a:gd name="connsiteX800" fmla="*/ 1784341 w 3321042"/>
                  <a:gd name="connsiteY800" fmla="*/ 409578 h 1238250"/>
                  <a:gd name="connsiteX801" fmla="*/ 1863716 w 3321042"/>
                  <a:gd name="connsiteY801" fmla="*/ 488953 h 1238250"/>
                  <a:gd name="connsiteX802" fmla="*/ 1784341 w 3321042"/>
                  <a:gd name="connsiteY802" fmla="*/ 568328 h 1238250"/>
                  <a:gd name="connsiteX803" fmla="*/ 1644641 w 3321042"/>
                  <a:gd name="connsiteY803" fmla="*/ 568328 h 1238250"/>
                  <a:gd name="connsiteX804" fmla="*/ 1565266 w 3321042"/>
                  <a:gd name="connsiteY804" fmla="*/ 488953 h 1238250"/>
                  <a:gd name="connsiteX805" fmla="*/ 1644641 w 3321042"/>
                  <a:gd name="connsiteY805" fmla="*/ 409578 h 1238250"/>
                  <a:gd name="connsiteX806" fmla="*/ 914399 w 3321042"/>
                  <a:gd name="connsiteY806" fmla="*/ 403228 h 1238250"/>
                  <a:gd name="connsiteX807" fmla="*/ 1060449 w 3321042"/>
                  <a:gd name="connsiteY807" fmla="*/ 403228 h 1238250"/>
                  <a:gd name="connsiteX808" fmla="*/ 1098549 w 3321042"/>
                  <a:gd name="connsiteY808" fmla="*/ 441327 h 1238250"/>
                  <a:gd name="connsiteX809" fmla="*/ 1098548 w 3321042"/>
                  <a:gd name="connsiteY809" fmla="*/ 441327 h 1238250"/>
                  <a:gd name="connsiteX810" fmla="*/ 1060449 w 3321042"/>
                  <a:gd name="connsiteY810" fmla="*/ 479426 h 1238250"/>
                  <a:gd name="connsiteX811" fmla="*/ 914399 w 3321042"/>
                  <a:gd name="connsiteY811" fmla="*/ 479425 h 1238250"/>
                  <a:gd name="connsiteX812" fmla="*/ 887458 w 3321042"/>
                  <a:gd name="connsiteY812" fmla="*/ 468266 h 1238250"/>
                  <a:gd name="connsiteX813" fmla="*/ 876299 w 3321042"/>
                  <a:gd name="connsiteY813" fmla="*/ 441326 h 1238250"/>
                  <a:gd name="connsiteX814" fmla="*/ 887458 w 3321042"/>
                  <a:gd name="connsiteY814" fmla="*/ 414387 h 1238250"/>
                  <a:gd name="connsiteX815" fmla="*/ 914399 w 3321042"/>
                  <a:gd name="connsiteY815" fmla="*/ 403228 h 1238250"/>
                  <a:gd name="connsiteX816" fmla="*/ 648335 w 3321042"/>
                  <a:gd name="connsiteY816" fmla="*/ 400051 h 1238250"/>
                  <a:gd name="connsiteX817" fmla="*/ 824866 w 3321042"/>
                  <a:gd name="connsiteY817" fmla="*/ 400051 h 1238250"/>
                  <a:gd name="connsiteX818" fmla="*/ 847727 w 3321042"/>
                  <a:gd name="connsiteY818" fmla="*/ 422911 h 1238250"/>
                  <a:gd name="connsiteX819" fmla="*/ 847725 w 3321042"/>
                  <a:gd name="connsiteY819" fmla="*/ 422911 h 1238250"/>
                  <a:gd name="connsiteX820" fmla="*/ 824865 w 3321042"/>
                  <a:gd name="connsiteY820" fmla="*/ 445771 h 1238250"/>
                  <a:gd name="connsiteX821" fmla="*/ 648335 w 3321042"/>
                  <a:gd name="connsiteY821" fmla="*/ 445770 h 1238250"/>
                  <a:gd name="connsiteX822" fmla="*/ 632171 w 3321042"/>
                  <a:gd name="connsiteY822" fmla="*/ 439074 h 1238250"/>
                  <a:gd name="connsiteX823" fmla="*/ 625475 w 3321042"/>
                  <a:gd name="connsiteY823" fmla="*/ 422910 h 1238250"/>
                  <a:gd name="connsiteX824" fmla="*/ 632171 w 3321042"/>
                  <a:gd name="connsiteY824" fmla="*/ 406746 h 1238250"/>
                  <a:gd name="connsiteX825" fmla="*/ 648335 w 3321042"/>
                  <a:gd name="connsiteY825" fmla="*/ 400051 h 1238250"/>
                  <a:gd name="connsiteX826" fmla="*/ 2148673 w 3321042"/>
                  <a:gd name="connsiteY826" fmla="*/ 392909 h 1238250"/>
                  <a:gd name="connsiteX827" fmla="*/ 2170899 w 3321042"/>
                  <a:gd name="connsiteY827" fmla="*/ 392909 h 1238250"/>
                  <a:gd name="connsiteX828" fmla="*/ 2204236 w 3321042"/>
                  <a:gd name="connsiteY828" fmla="*/ 426246 h 1238250"/>
                  <a:gd name="connsiteX829" fmla="*/ 2170899 w 3321042"/>
                  <a:gd name="connsiteY829" fmla="*/ 459583 h 1238250"/>
                  <a:gd name="connsiteX830" fmla="*/ 2148673 w 3321042"/>
                  <a:gd name="connsiteY830" fmla="*/ 459583 h 1238250"/>
                  <a:gd name="connsiteX831" fmla="*/ 2115336 w 3321042"/>
                  <a:gd name="connsiteY831" fmla="*/ 426246 h 1238250"/>
                  <a:gd name="connsiteX832" fmla="*/ 2148673 w 3321042"/>
                  <a:gd name="connsiteY832" fmla="*/ 392909 h 1238250"/>
                  <a:gd name="connsiteX833" fmla="*/ 267482 w 3321042"/>
                  <a:gd name="connsiteY833" fmla="*/ 371476 h 1238250"/>
                  <a:gd name="connsiteX834" fmla="*/ 296863 w 3321042"/>
                  <a:gd name="connsiteY834" fmla="*/ 371476 h 1238250"/>
                  <a:gd name="connsiteX835" fmla="*/ 346075 w 3321042"/>
                  <a:gd name="connsiteY835" fmla="*/ 420689 h 1238250"/>
                  <a:gd name="connsiteX836" fmla="*/ 296863 w 3321042"/>
                  <a:gd name="connsiteY836" fmla="*/ 469902 h 1238250"/>
                  <a:gd name="connsiteX837" fmla="*/ 255589 w 3321042"/>
                  <a:gd name="connsiteY837" fmla="*/ 469902 h 1238250"/>
                  <a:gd name="connsiteX838" fmla="*/ 236433 w 3321042"/>
                  <a:gd name="connsiteY838" fmla="*/ 466035 h 1238250"/>
                  <a:gd name="connsiteX839" fmla="*/ 234584 w 3321042"/>
                  <a:gd name="connsiteY839" fmla="*/ 464788 h 1238250"/>
                  <a:gd name="connsiteX840" fmla="*/ 1445807 w 3321042"/>
                  <a:gd name="connsiteY840" fmla="*/ 342106 h 1238250"/>
                  <a:gd name="connsiteX841" fmla="*/ 1506922 w 3321042"/>
                  <a:gd name="connsiteY841" fmla="*/ 342106 h 1238250"/>
                  <a:gd name="connsiteX842" fmla="*/ 1568043 w 3321042"/>
                  <a:gd name="connsiteY842" fmla="*/ 403227 h 1238250"/>
                  <a:gd name="connsiteX843" fmla="*/ 1568042 w 3321042"/>
                  <a:gd name="connsiteY843" fmla="*/ 403227 h 1238250"/>
                  <a:gd name="connsiteX844" fmla="*/ 1506921 w 3321042"/>
                  <a:gd name="connsiteY844" fmla="*/ 464348 h 1238250"/>
                  <a:gd name="connsiteX845" fmla="*/ 1445807 w 3321042"/>
                  <a:gd name="connsiteY845" fmla="*/ 464347 h 1238250"/>
                  <a:gd name="connsiteX846" fmla="*/ 1402588 w 3321042"/>
                  <a:gd name="connsiteY846" fmla="*/ 446445 h 1238250"/>
                  <a:gd name="connsiteX847" fmla="*/ 1384686 w 3321042"/>
                  <a:gd name="connsiteY847" fmla="*/ 403226 h 1238250"/>
                  <a:gd name="connsiteX848" fmla="*/ 1402588 w 3321042"/>
                  <a:gd name="connsiteY848" fmla="*/ 360008 h 1238250"/>
                  <a:gd name="connsiteX849" fmla="*/ 1445807 w 3321042"/>
                  <a:gd name="connsiteY849" fmla="*/ 342106 h 1238250"/>
                  <a:gd name="connsiteX850" fmla="*/ 924561 w 3321042"/>
                  <a:gd name="connsiteY850" fmla="*/ 333376 h 1238250"/>
                  <a:gd name="connsiteX851" fmla="*/ 1101091 w 3321042"/>
                  <a:gd name="connsiteY851" fmla="*/ 333376 h 1238250"/>
                  <a:gd name="connsiteX852" fmla="*/ 1123942 w 3321042"/>
                  <a:gd name="connsiteY852" fmla="*/ 356236 h 1238250"/>
                  <a:gd name="connsiteX853" fmla="*/ 1123941 w 3321042"/>
                  <a:gd name="connsiteY853" fmla="*/ 356236 h 1238250"/>
                  <a:gd name="connsiteX854" fmla="*/ 1101089 w 3321042"/>
                  <a:gd name="connsiteY854" fmla="*/ 379096 h 1238250"/>
                  <a:gd name="connsiteX855" fmla="*/ 924561 w 3321042"/>
                  <a:gd name="connsiteY855" fmla="*/ 379095 h 1238250"/>
                  <a:gd name="connsiteX856" fmla="*/ 908397 w 3321042"/>
                  <a:gd name="connsiteY856" fmla="*/ 372399 h 1238250"/>
                  <a:gd name="connsiteX857" fmla="*/ 901701 w 3321042"/>
                  <a:gd name="connsiteY857" fmla="*/ 356235 h 1238250"/>
                  <a:gd name="connsiteX858" fmla="*/ 908397 w 3321042"/>
                  <a:gd name="connsiteY858" fmla="*/ 340071 h 1238250"/>
                  <a:gd name="connsiteX859" fmla="*/ 924561 w 3321042"/>
                  <a:gd name="connsiteY859" fmla="*/ 333376 h 1238250"/>
                  <a:gd name="connsiteX860" fmla="*/ 2386003 w 3321042"/>
                  <a:gd name="connsiteY860" fmla="*/ 330994 h 1238250"/>
                  <a:gd name="connsiteX861" fmla="*/ 2452679 w 3321042"/>
                  <a:gd name="connsiteY861" fmla="*/ 330994 h 1238250"/>
                  <a:gd name="connsiteX862" fmla="*/ 2517766 w 3321042"/>
                  <a:gd name="connsiteY862" fmla="*/ 396081 h 1238250"/>
                  <a:gd name="connsiteX863" fmla="*/ 2452679 w 3321042"/>
                  <a:gd name="connsiteY863" fmla="*/ 461168 h 1238250"/>
                  <a:gd name="connsiteX864" fmla="*/ 2386003 w 3321042"/>
                  <a:gd name="connsiteY864" fmla="*/ 461168 h 1238250"/>
                  <a:gd name="connsiteX865" fmla="*/ 2320916 w 3321042"/>
                  <a:gd name="connsiteY865" fmla="*/ 396081 h 1238250"/>
                  <a:gd name="connsiteX866" fmla="*/ 2386003 w 3321042"/>
                  <a:gd name="connsiteY866" fmla="*/ 330994 h 1238250"/>
                  <a:gd name="connsiteX867" fmla="*/ 1727587 w 3321042"/>
                  <a:gd name="connsiteY867" fmla="*/ 329411 h 1238250"/>
                  <a:gd name="connsiteX868" fmla="*/ 1735528 w 3321042"/>
                  <a:gd name="connsiteY868" fmla="*/ 329411 h 1238250"/>
                  <a:gd name="connsiteX869" fmla="*/ 1760529 w 3321042"/>
                  <a:gd name="connsiteY869" fmla="*/ 354412 h 1238250"/>
                  <a:gd name="connsiteX870" fmla="*/ 1735528 w 3321042"/>
                  <a:gd name="connsiteY870" fmla="*/ 379413 h 1238250"/>
                  <a:gd name="connsiteX871" fmla="*/ 1727587 w 3321042"/>
                  <a:gd name="connsiteY871" fmla="*/ 379413 h 1238250"/>
                  <a:gd name="connsiteX872" fmla="*/ 1702586 w 3321042"/>
                  <a:gd name="connsiteY872" fmla="*/ 354412 h 1238250"/>
                  <a:gd name="connsiteX873" fmla="*/ 1727587 w 3321042"/>
                  <a:gd name="connsiteY873" fmla="*/ 329411 h 1238250"/>
                  <a:gd name="connsiteX874" fmla="*/ 430211 w 3321042"/>
                  <a:gd name="connsiteY874" fmla="*/ 327028 h 1238250"/>
                  <a:gd name="connsiteX875" fmla="*/ 515938 w 3321042"/>
                  <a:gd name="connsiteY875" fmla="*/ 327028 h 1238250"/>
                  <a:gd name="connsiteX876" fmla="*/ 581027 w 3321042"/>
                  <a:gd name="connsiteY876" fmla="*/ 392115 h 1238250"/>
                  <a:gd name="connsiteX877" fmla="*/ 515938 w 3321042"/>
                  <a:gd name="connsiteY877" fmla="*/ 457202 h 1238250"/>
                  <a:gd name="connsiteX878" fmla="*/ 430211 w 3321042"/>
                  <a:gd name="connsiteY878" fmla="*/ 457202 h 1238250"/>
                  <a:gd name="connsiteX879" fmla="*/ 365126 w 3321042"/>
                  <a:gd name="connsiteY879" fmla="*/ 392115 h 1238250"/>
                  <a:gd name="connsiteX880" fmla="*/ 430211 w 3321042"/>
                  <a:gd name="connsiteY880" fmla="*/ 327028 h 1238250"/>
                  <a:gd name="connsiteX881" fmla="*/ 2580075 w 3321042"/>
                  <a:gd name="connsiteY881" fmla="*/ 316709 h 1238250"/>
                  <a:gd name="connsiteX882" fmla="*/ 2707871 w 3321042"/>
                  <a:gd name="connsiteY882" fmla="*/ 316709 h 1238250"/>
                  <a:gd name="connsiteX883" fmla="*/ 2743986 w 3321042"/>
                  <a:gd name="connsiteY883" fmla="*/ 352824 h 1238250"/>
                  <a:gd name="connsiteX884" fmla="*/ 2743985 w 3321042"/>
                  <a:gd name="connsiteY884" fmla="*/ 352824 h 1238250"/>
                  <a:gd name="connsiteX885" fmla="*/ 2707870 w 3321042"/>
                  <a:gd name="connsiteY885" fmla="*/ 388939 h 1238250"/>
                  <a:gd name="connsiteX886" fmla="*/ 2580075 w 3321042"/>
                  <a:gd name="connsiteY886" fmla="*/ 388938 h 1238250"/>
                  <a:gd name="connsiteX887" fmla="*/ 2554538 w 3321042"/>
                  <a:gd name="connsiteY887" fmla="*/ 378360 h 1238250"/>
                  <a:gd name="connsiteX888" fmla="*/ 2543960 w 3321042"/>
                  <a:gd name="connsiteY888" fmla="*/ 352823 h 1238250"/>
                  <a:gd name="connsiteX889" fmla="*/ 2554538 w 3321042"/>
                  <a:gd name="connsiteY889" fmla="*/ 327287 h 1238250"/>
                  <a:gd name="connsiteX890" fmla="*/ 2580075 w 3321042"/>
                  <a:gd name="connsiteY890" fmla="*/ 316709 h 1238250"/>
                  <a:gd name="connsiteX891" fmla="*/ 1863714 w 3321042"/>
                  <a:gd name="connsiteY891" fmla="*/ 314328 h 1238250"/>
                  <a:gd name="connsiteX892" fmla="*/ 2009766 w 3321042"/>
                  <a:gd name="connsiteY892" fmla="*/ 314328 h 1238250"/>
                  <a:gd name="connsiteX893" fmla="*/ 2047865 w 3321042"/>
                  <a:gd name="connsiteY893" fmla="*/ 352427 h 1238250"/>
                  <a:gd name="connsiteX894" fmla="*/ 2047864 w 3321042"/>
                  <a:gd name="connsiteY894" fmla="*/ 352427 h 1238250"/>
                  <a:gd name="connsiteX895" fmla="*/ 2009765 w 3321042"/>
                  <a:gd name="connsiteY895" fmla="*/ 390526 h 1238250"/>
                  <a:gd name="connsiteX896" fmla="*/ 1863714 w 3321042"/>
                  <a:gd name="connsiteY896" fmla="*/ 390525 h 1238250"/>
                  <a:gd name="connsiteX897" fmla="*/ 1836774 w 3321042"/>
                  <a:gd name="connsiteY897" fmla="*/ 379366 h 1238250"/>
                  <a:gd name="connsiteX898" fmla="*/ 1825615 w 3321042"/>
                  <a:gd name="connsiteY898" fmla="*/ 352426 h 1238250"/>
                  <a:gd name="connsiteX899" fmla="*/ 1836774 w 3321042"/>
                  <a:gd name="connsiteY899" fmla="*/ 325487 h 1238250"/>
                  <a:gd name="connsiteX900" fmla="*/ 1863714 w 3321042"/>
                  <a:gd name="connsiteY900" fmla="*/ 314328 h 1238250"/>
                  <a:gd name="connsiteX901" fmla="*/ 2114539 w 3321042"/>
                  <a:gd name="connsiteY901" fmla="*/ 295278 h 1238250"/>
                  <a:gd name="connsiteX902" fmla="*/ 2260591 w 3321042"/>
                  <a:gd name="connsiteY902" fmla="*/ 295278 h 1238250"/>
                  <a:gd name="connsiteX903" fmla="*/ 2298690 w 3321042"/>
                  <a:gd name="connsiteY903" fmla="*/ 333377 h 1238250"/>
                  <a:gd name="connsiteX904" fmla="*/ 2298689 w 3321042"/>
                  <a:gd name="connsiteY904" fmla="*/ 333377 h 1238250"/>
                  <a:gd name="connsiteX905" fmla="*/ 2260590 w 3321042"/>
                  <a:gd name="connsiteY905" fmla="*/ 371476 h 1238250"/>
                  <a:gd name="connsiteX906" fmla="*/ 2114539 w 3321042"/>
                  <a:gd name="connsiteY906" fmla="*/ 371475 h 1238250"/>
                  <a:gd name="connsiteX907" fmla="*/ 2087599 w 3321042"/>
                  <a:gd name="connsiteY907" fmla="*/ 360316 h 1238250"/>
                  <a:gd name="connsiteX908" fmla="*/ 2076440 w 3321042"/>
                  <a:gd name="connsiteY908" fmla="*/ 333376 h 1238250"/>
                  <a:gd name="connsiteX909" fmla="*/ 2087599 w 3321042"/>
                  <a:gd name="connsiteY909" fmla="*/ 306437 h 1238250"/>
                  <a:gd name="connsiteX910" fmla="*/ 2114539 w 3321042"/>
                  <a:gd name="connsiteY910" fmla="*/ 295278 h 1238250"/>
                  <a:gd name="connsiteX911" fmla="*/ 2844791 w 3321042"/>
                  <a:gd name="connsiteY911" fmla="*/ 260353 h 1238250"/>
                  <a:gd name="connsiteX912" fmla="*/ 2976275 w 3321042"/>
                  <a:gd name="connsiteY912" fmla="*/ 260353 h 1238250"/>
                  <a:gd name="connsiteX913" fmla="*/ 3027230 w 3321042"/>
                  <a:gd name="connsiteY913" fmla="*/ 404881 h 1238250"/>
                  <a:gd name="connsiteX914" fmla="*/ 3015388 w 3321042"/>
                  <a:gd name="connsiteY914" fmla="*/ 412866 h 1238250"/>
                  <a:gd name="connsiteX915" fmla="*/ 2984491 w 3321042"/>
                  <a:gd name="connsiteY915" fmla="*/ 419103 h 1238250"/>
                  <a:gd name="connsiteX916" fmla="*/ 2844791 w 3321042"/>
                  <a:gd name="connsiteY916" fmla="*/ 419103 h 1238250"/>
                  <a:gd name="connsiteX917" fmla="*/ 2765416 w 3321042"/>
                  <a:gd name="connsiteY917" fmla="*/ 339728 h 1238250"/>
                  <a:gd name="connsiteX918" fmla="*/ 2844791 w 3321042"/>
                  <a:gd name="connsiteY918" fmla="*/ 260353 h 1238250"/>
                  <a:gd name="connsiteX919" fmla="*/ 1221572 w 3321042"/>
                  <a:gd name="connsiteY919" fmla="*/ 257176 h 1238250"/>
                  <a:gd name="connsiteX920" fmla="*/ 1288248 w 3321042"/>
                  <a:gd name="connsiteY920" fmla="*/ 257176 h 1238250"/>
                  <a:gd name="connsiteX921" fmla="*/ 1353335 w 3321042"/>
                  <a:gd name="connsiteY921" fmla="*/ 322263 h 1238250"/>
                  <a:gd name="connsiteX922" fmla="*/ 1288248 w 3321042"/>
                  <a:gd name="connsiteY922" fmla="*/ 387350 h 1238250"/>
                  <a:gd name="connsiteX923" fmla="*/ 1221572 w 3321042"/>
                  <a:gd name="connsiteY923" fmla="*/ 387350 h 1238250"/>
                  <a:gd name="connsiteX924" fmla="*/ 1156485 w 3321042"/>
                  <a:gd name="connsiteY924" fmla="*/ 322263 h 1238250"/>
                  <a:gd name="connsiteX925" fmla="*/ 1221572 w 3321042"/>
                  <a:gd name="connsiteY925" fmla="*/ 257176 h 1238250"/>
                  <a:gd name="connsiteX926" fmla="*/ 2339964 w 3321042"/>
                  <a:gd name="connsiteY926" fmla="*/ 231778 h 1238250"/>
                  <a:gd name="connsiteX927" fmla="*/ 2486016 w 3321042"/>
                  <a:gd name="connsiteY927" fmla="*/ 231778 h 1238250"/>
                  <a:gd name="connsiteX928" fmla="*/ 2524115 w 3321042"/>
                  <a:gd name="connsiteY928" fmla="*/ 269877 h 1238250"/>
                  <a:gd name="connsiteX929" fmla="*/ 2524114 w 3321042"/>
                  <a:gd name="connsiteY929" fmla="*/ 269877 h 1238250"/>
                  <a:gd name="connsiteX930" fmla="*/ 2486015 w 3321042"/>
                  <a:gd name="connsiteY930" fmla="*/ 307976 h 1238250"/>
                  <a:gd name="connsiteX931" fmla="*/ 2339964 w 3321042"/>
                  <a:gd name="connsiteY931" fmla="*/ 307975 h 1238250"/>
                  <a:gd name="connsiteX932" fmla="*/ 2313024 w 3321042"/>
                  <a:gd name="connsiteY932" fmla="*/ 296816 h 1238250"/>
                  <a:gd name="connsiteX933" fmla="*/ 2301865 w 3321042"/>
                  <a:gd name="connsiteY933" fmla="*/ 269876 h 1238250"/>
                  <a:gd name="connsiteX934" fmla="*/ 2313024 w 3321042"/>
                  <a:gd name="connsiteY934" fmla="*/ 242937 h 1238250"/>
                  <a:gd name="connsiteX935" fmla="*/ 2339964 w 3321042"/>
                  <a:gd name="connsiteY935" fmla="*/ 231778 h 1238250"/>
                  <a:gd name="connsiteX936" fmla="*/ 316896 w 3321042"/>
                  <a:gd name="connsiteY936" fmla="*/ 231319 h 1238250"/>
                  <a:gd name="connsiteX937" fmla="*/ 327012 w 3321042"/>
                  <a:gd name="connsiteY937" fmla="*/ 238140 h 1238250"/>
                  <a:gd name="connsiteX938" fmla="*/ 346075 w 3321042"/>
                  <a:gd name="connsiteY938" fmla="*/ 284163 h 1238250"/>
                  <a:gd name="connsiteX939" fmla="*/ 280989 w 3321042"/>
                  <a:gd name="connsiteY939" fmla="*/ 349250 h 1238250"/>
                  <a:gd name="connsiteX940" fmla="*/ 275318 w 3321042"/>
                  <a:gd name="connsiteY940" fmla="*/ 349250 h 1238250"/>
                  <a:gd name="connsiteX941" fmla="*/ 2073901 w 3321042"/>
                  <a:gd name="connsiteY941" fmla="*/ 228601 h 1238250"/>
                  <a:gd name="connsiteX942" fmla="*/ 2250432 w 3321042"/>
                  <a:gd name="connsiteY942" fmla="*/ 228601 h 1238250"/>
                  <a:gd name="connsiteX943" fmla="*/ 2273292 w 3321042"/>
                  <a:gd name="connsiteY943" fmla="*/ 251461 h 1238250"/>
                  <a:gd name="connsiteX944" fmla="*/ 2273291 w 3321042"/>
                  <a:gd name="connsiteY944" fmla="*/ 251461 h 1238250"/>
                  <a:gd name="connsiteX945" fmla="*/ 2250431 w 3321042"/>
                  <a:gd name="connsiteY945" fmla="*/ 274321 h 1238250"/>
                  <a:gd name="connsiteX946" fmla="*/ 2073901 w 3321042"/>
                  <a:gd name="connsiteY946" fmla="*/ 274320 h 1238250"/>
                  <a:gd name="connsiteX947" fmla="*/ 2057737 w 3321042"/>
                  <a:gd name="connsiteY947" fmla="*/ 267624 h 1238250"/>
                  <a:gd name="connsiteX948" fmla="*/ 2051041 w 3321042"/>
                  <a:gd name="connsiteY948" fmla="*/ 251460 h 1238250"/>
                  <a:gd name="connsiteX949" fmla="*/ 2057737 w 3321042"/>
                  <a:gd name="connsiteY949" fmla="*/ 235296 h 1238250"/>
                  <a:gd name="connsiteX950" fmla="*/ 2073901 w 3321042"/>
                  <a:gd name="connsiteY950" fmla="*/ 228601 h 1238250"/>
                  <a:gd name="connsiteX951" fmla="*/ 404813 w 3321042"/>
                  <a:gd name="connsiteY951" fmla="*/ 215901 h 1238250"/>
                  <a:gd name="connsiteX952" fmla="*/ 522287 w 3321042"/>
                  <a:gd name="connsiteY952" fmla="*/ 215901 h 1238250"/>
                  <a:gd name="connsiteX953" fmla="*/ 561975 w 3321042"/>
                  <a:gd name="connsiteY953" fmla="*/ 255589 h 1238250"/>
                  <a:gd name="connsiteX954" fmla="*/ 522287 w 3321042"/>
                  <a:gd name="connsiteY954" fmla="*/ 295277 h 1238250"/>
                  <a:gd name="connsiteX955" fmla="*/ 404813 w 3321042"/>
                  <a:gd name="connsiteY955" fmla="*/ 295277 h 1238250"/>
                  <a:gd name="connsiteX956" fmla="*/ 365126 w 3321042"/>
                  <a:gd name="connsiteY956" fmla="*/ 255589 h 1238250"/>
                  <a:gd name="connsiteX957" fmla="*/ 404813 w 3321042"/>
                  <a:gd name="connsiteY957" fmla="*/ 215901 h 1238250"/>
                  <a:gd name="connsiteX958" fmla="*/ 2591981 w 3321042"/>
                  <a:gd name="connsiteY958" fmla="*/ 214315 h 1238250"/>
                  <a:gd name="connsiteX959" fmla="*/ 2672151 w 3321042"/>
                  <a:gd name="connsiteY959" fmla="*/ 214315 h 1238250"/>
                  <a:gd name="connsiteX960" fmla="*/ 2710647 w 3321042"/>
                  <a:gd name="connsiteY960" fmla="*/ 252811 h 1238250"/>
                  <a:gd name="connsiteX961" fmla="*/ 2672151 w 3321042"/>
                  <a:gd name="connsiteY961" fmla="*/ 291307 h 1238250"/>
                  <a:gd name="connsiteX962" fmla="*/ 2591981 w 3321042"/>
                  <a:gd name="connsiteY962" fmla="*/ 291307 h 1238250"/>
                  <a:gd name="connsiteX963" fmla="*/ 2553485 w 3321042"/>
                  <a:gd name="connsiteY963" fmla="*/ 252811 h 1238250"/>
                  <a:gd name="connsiteX964" fmla="*/ 2591981 w 3321042"/>
                  <a:gd name="connsiteY964" fmla="*/ 214315 h 1238250"/>
                  <a:gd name="connsiteX965" fmla="*/ 669925 w 3321042"/>
                  <a:gd name="connsiteY965" fmla="*/ 206378 h 1238250"/>
                  <a:gd name="connsiteX966" fmla="*/ 809625 w 3321042"/>
                  <a:gd name="connsiteY966" fmla="*/ 206378 h 1238250"/>
                  <a:gd name="connsiteX967" fmla="*/ 888999 w 3321042"/>
                  <a:gd name="connsiteY967" fmla="*/ 285753 h 1238250"/>
                  <a:gd name="connsiteX968" fmla="*/ 809625 w 3321042"/>
                  <a:gd name="connsiteY968" fmla="*/ 365128 h 1238250"/>
                  <a:gd name="connsiteX969" fmla="*/ 669925 w 3321042"/>
                  <a:gd name="connsiteY969" fmla="*/ 365128 h 1238250"/>
                  <a:gd name="connsiteX970" fmla="*/ 590549 w 3321042"/>
                  <a:gd name="connsiteY970" fmla="*/ 285753 h 1238250"/>
                  <a:gd name="connsiteX971" fmla="*/ 669925 w 3321042"/>
                  <a:gd name="connsiteY971" fmla="*/ 206378 h 1238250"/>
                  <a:gd name="connsiteX972" fmla="*/ 1681154 w 3321042"/>
                  <a:gd name="connsiteY972" fmla="*/ 200026 h 1238250"/>
                  <a:gd name="connsiteX973" fmla="*/ 1722428 w 3321042"/>
                  <a:gd name="connsiteY973" fmla="*/ 200026 h 1238250"/>
                  <a:gd name="connsiteX974" fmla="*/ 1771641 w 3321042"/>
                  <a:gd name="connsiteY974" fmla="*/ 249239 h 1238250"/>
                  <a:gd name="connsiteX975" fmla="*/ 1722428 w 3321042"/>
                  <a:gd name="connsiteY975" fmla="*/ 298452 h 1238250"/>
                  <a:gd name="connsiteX976" fmla="*/ 1681154 w 3321042"/>
                  <a:gd name="connsiteY976" fmla="*/ 298452 h 1238250"/>
                  <a:gd name="connsiteX977" fmla="*/ 1631941 w 3321042"/>
                  <a:gd name="connsiteY977" fmla="*/ 249239 h 1238250"/>
                  <a:gd name="connsiteX978" fmla="*/ 1681154 w 3321042"/>
                  <a:gd name="connsiteY978" fmla="*/ 200026 h 1238250"/>
                  <a:gd name="connsiteX979" fmla="*/ 1216651 w 3321042"/>
                  <a:gd name="connsiteY979" fmla="*/ 179709 h 1238250"/>
                  <a:gd name="connsiteX980" fmla="*/ 1367782 w 3321042"/>
                  <a:gd name="connsiteY980" fmla="*/ 179709 h 1238250"/>
                  <a:gd name="connsiteX981" fmla="*/ 1390642 w 3321042"/>
                  <a:gd name="connsiteY981" fmla="*/ 202569 h 1238250"/>
                  <a:gd name="connsiteX982" fmla="*/ 1390641 w 3321042"/>
                  <a:gd name="connsiteY982" fmla="*/ 202569 h 1238250"/>
                  <a:gd name="connsiteX983" fmla="*/ 1367781 w 3321042"/>
                  <a:gd name="connsiteY983" fmla="*/ 225429 h 1238250"/>
                  <a:gd name="connsiteX984" fmla="*/ 1216651 w 3321042"/>
                  <a:gd name="connsiteY984" fmla="*/ 225428 h 1238250"/>
                  <a:gd name="connsiteX985" fmla="*/ 1200487 w 3321042"/>
                  <a:gd name="connsiteY985" fmla="*/ 218732 h 1238250"/>
                  <a:gd name="connsiteX986" fmla="*/ 1193791 w 3321042"/>
                  <a:gd name="connsiteY986" fmla="*/ 202568 h 1238250"/>
                  <a:gd name="connsiteX987" fmla="*/ 1200487 w 3321042"/>
                  <a:gd name="connsiteY987" fmla="*/ 186405 h 1238250"/>
                  <a:gd name="connsiteX988" fmla="*/ 1216651 w 3321042"/>
                  <a:gd name="connsiteY988" fmla="*/ 179709 h 1238250"/>
                  <a:gd name="connsiteX989" fmla="*/ 973138 w 3321042"/>
                  <a:gd name="connsiteY989" fmla="*/ 177803 h 1238250"/>
                  <a:gd name="connsiteX990" fmla="*/ 1058863 w 3321042"/>
                  <a:gd name="connsiteY990" fmla="*/ 177803 h 1238250"/>
                  <a:gd name="connsiteX991" fmla="*/ 1123941 w 3321042"/>
                  <a:gd name="connsiteY991" fmla="*/ 242890 h 1238250"/>
                  <a:gd name="connsiteX992" fmla="*/ 1058863 w 3321042"/>
                  <a:gd name="connsiteY992" fmla="*/ 307977 h 1238250"/>
                  <a:gd name="connsiteX993" fmla="*/ 973138 w 3321042"/>
                  <a:gd name="connsiteY993" fmla="*/ 307977 h 1238250"/>
                  <a:gd name="connsiteX994" fmla="*/ 908051 w 3321042"/>
                  <a:gd name="connsiteY994" fmla="*/ 242890 h 1238250"/>
                  <a:gd name="connsiteX995" fmla="*/ 973138 w 3321042"/>
                  <a:gd name="connsiteY995" fmla="*/ 177803 h 1238250"/>
                  <a:gd name="connsiteX996" fmla="*/ 1477953 w 3321042"/>
                  <a:gd name="connsiteY996" fmla="*/ 177801 h 1238250"/>
                  <a:gd name="connsiteX997" fmla="*/ 1544629 w 3321042"/>
                  <a:gd name="connsiteY997" fmla="*/ 177801 h 1238250"/>
                  <a:gd name="connsiteX998" fmla="*/ 1609716 w 3321042"/>
                  <a:gd name="connsiteY998" fmla="*/ 242888 h 1238250"/>
                  <a:gd name="connsiteX999" fmla="*/ 1544629 w 3321042"/>
                  <a:gd name="connsiteY999" fmla="*/ 307975 h 1238250"/>
                  <a:gd name="connsiteX1000" fmla="*/ 1477953 w 3321042"/>
                  <a:gd name="connsiteY1000" fmla="*/ 307975 h 1238250"/>
                  <a:gd name="connsiteX1001" fmla="*/ 1412866 w 3321042"/>
                  <a:gd name="connsiteY1001" fmla="*/ 242888 h 1238250"/>
                  <a:gd name="connsiteX1002" fmla="*/ 1477953 w 3321042"/>
                  <a:gd name="connsiteY1002" fmla="*/ 177801 h 1238250"/>
                  <a:gd name="connsiteX1003" fmla="*/ 2760654 w 3321042"/>
                  <a:gd name="connsiteY1003" fmla="*/ 171453 h 1238250"/>
                  <a:gd name="connsiteX1004" fmla="*/ 2782880 w 3321042"/>
                  <a:gd name="connsiteY1004" fmla="*/ 171453 h 1238250"/>
                  <a:gd name="connsiteX1005" fmla="*/ 2816217 w 3321042"/>
                  <a:gd name="connsiteY1005" fmla="*/ 204790 h 1238250"/>
                  <a:gd name="connsiteX1006" fmla="*/ 2782880 w 3321042"/>
                  <a:gd name="connsiteY1006" fmla="*/ 238127 h 1238250"/>
                  <a:gd name="connsiteX1007" fmla="*/ 2760654 w 3321042"/>
                  <a:gd name="connsiteY1007" fmla="*/ 238127 h 1238250"/>
                  <a:gd name="connsiteX1008" fmla="*/ 2727317 w 3321042"/>
                  <a:gd name="connsiteY1008" fmla="*/ 204790 h 1238250"/>
                  <a:gd name="connsiteX1009" fmla="*/ 2760654 w 3321042"/>
                  <a:gd name="connsiteY1009" fmla="*/ 171453 h 1238250"/>
                  <a:gd name="connsiteX1010" fmla="*/ 340384 w 3321042"/>
                  <a:gd name="connsiteY1010" fmla="*/ 164695 h 1238250"/>
                  <a:gd name="connsiteX1011" fmla="*/ 346077 w 3321042"/>
                  <a:gd name="connsiteY1011" fmla="*/ 178438 h 1238250"/>
                  <a:gd name="connsiteX1012" fmla="*/ 346075 w 3321042"/>
                  <a:gd name="connsiteY1012" fmla="*/ 178438 h 1238250"/>
                  <a:gd name="connsiteX1013" fmla="*/ 339380 w 3321042"/>
                  <a:gd name="connsiteY1013" fmla="*/ 194603 h 1238250"/>
                  <a:gd name="connsiteX1014" fmla="*/ 328209 w 3321042"/>
                  <a:gd name="connsiteY1014" fmla="*/ 199230 h 1238250"/>
                  <a:gd name="connsiteX1015" fmla="*/ 2350126 w 3321042"/>
                  <a:gd name="connsiteY1015" fmla="*/ 161926 h 1238250"/>
                  <a:gd name="connsiteX1016" fmla="*/ 2526657 w 3321042"/>
                  <a:gd name="connsiteY1016" fmla="*/ 161926 h 1238250"/>
                  <a:gd name="connsiteX1017" fmla="*/ 2549517 w 3321042"/>
                  <a:gd name="connsiteY1017" fmla="*/ 184786 h 1238250"/>
                  <a:gd name="connsiteX1018" fmla="*/ 2549516 w 3321042"/>
                  <a:gd name="connsiteY1018" fmla="*/ 184786 h 1238250"/>
                  <a:gd name="connsiteX1019" fmla="*/ 2526656 w 3321042"/>
                  <a:gd name="connsiteY1019" fmla="*/ 207646 h 1238250"/>
                  <a:gd name="connsiteX1020" fmla="*/ 2350126 w 3321042"/>
                  <a:gd name="connsiteY1020" fmla="*/ 207645 h 1238250"/>
                  <a:gd name="connsiteX1021" fmla="*/ 2333962 w 3321042"/>
                  <a:gd name="connsiteY1021" fmla="*/ 200949 h 1238250"/>
                  <a:gd name="connsiteX1022" fmla="*/ 2327266 w 3321042"/>
                  <a:gd name="connsiteY1022" fmla="*/ 184785 h 1238250"/>
                  <a:gd name="connsiteX1023" fmla="*/ 2333962 w 3321042"/>
                  <a:gd name="connsiteY1023" fmla="*/ 168622 h 1238250"/>
                  <a:gd name="connsiteX1024" fmla="*/ 2350126 w 3321042"/>
                  <a:gd name="connsiteY1024" fmla="*/ 161926 h 1238250"/>
                  <a:gd name="connsiteX1025" fmla="*/ 1855778 w 3321042"/>
                  <a:gd name="connsiteY1025" fmla="*/ 155578 h 1238250"/>
                  <a:gd name="connsiteX1026" fmla="*/ 1941504 w 3321042"/>
                  <a:gd name="connsiteY1026" fmla="*/ 155578 h 1238250"/>
                  <a:gd name="connsiteX1027" fmla="*/ 2006591 w 3321042"/>
                  <a:gd name="connsiteY1027" fmla="*/ 220665 h 1238250"/>
                  <a:gd name="connsiteX1028" fmla="*/ 1941504 w 3321042"/>
                  <a:gd name="connsiteY1028" fmla="*/ 285752 h 1238250"/>
                  <a:gd name="connsiteX1029" fmla="*/ 1855778 w 3321042"/>
                  <a:gd name="connsiteY1029" fmla="*/ 285752 h 1238250"/>
                  <a:gd name="connsiteX1030" fmla="*/ 1790691 w 3321042"/>
                  <a:gd name="connsiteY1030" fmla="*/ 220665 h 1238250"/>
                  <a:gd name="connsiteX1031" fmla="*/ 1855778 w 3321042"/>
                  <a:gd name="connsiteY1031" fmla="*/ 155578 h 1238250"/>
                  <a:gd name="connsiteX1032" fmla="*/ 409576 w 3321042"/>
                  <a:gd name="connsiteY1032" fmla="*/ 120651 h 1238250"/>
                  <a:gd name="connsiteX1033" fmla="*/ 492124 w 3321042"/>
                  <a:gd name="connsiteY1033" fmla="*/ 120651 h 1238250"/>
                  <a:gd name="connsiteX1034" fmla="*/ 527050 w 3321042"/>
                  <a:gd name="connsiteY1034" fmla="*/ 155577 h 1238250"/>
                  <a:gd name="connsiteX1035" fmla="*/ 492124 w 3321042"/>
                  <a:gd name="connsiteY1035" fmla="*/ 190503 h 1238250"/>
                  <a:gd name="connsiteX1036" fmla="*/ 409576 w 3321042"/>
                  <a:gd name="connsiteY1036" fmla="*/ 190503 h 1238250"/>
                  <a:gd name="connsiteX1037" fmla="*/ 374649 w 3321042"/>
                  <a:gd name="connsiteY1037" fmla="*/ 155577 h 1238250"/>
                  <a:gd name="connsiteX1038" fmla="*/ 409576 w 3321042"/>
                  <a:gd name="connsiteY1038" fmla="*/ 120651 h 1238250"/>
                  <a:gd name="connsiteX1039" fmla="*/ 585789 w 3321042"/>
                  <a:gd name="connsiteY1039" fmla="*/ 117478 h 1238250"/>
                  <a:gd name="connsiteX1040" fmla="*/ 608014 w 3321042"/>
                  <a:gd name="connsiteY1040" fmla="*/ 117478 h 1238250"/>
                  <a:gd name="connsiteX1041" fmla="*/ 641351 w 3321042"/>
                  <a:gd name="connsiteY1041" fmla="*/ 150815 h 1238250"/>
                  <a:gd name="connsiteX1042" fmla="*/ 608014 w 3321042"/>
                  <a:gd name="connsiteY1042" fmla="*/ 184152 h 1238250"/>
                  <a:gd name="connsiteX1043" fmla="*/ 585789 w 3321042"/>
                  <a:gd name="connsiteY1043" fmla="*/ 184152 h 1238250"/>
                  <a:gd name="connsiteX1044" fmla="*/ 552451 w 3321042"/>
                  <a:gd name="connsiteY1044" fmla="*/ 150815 h 1238250"/>
                  <a:gd name="connsiteX1045" fmla="*/ 585789 w 3321042"/>
                  <a:gd name="connsiteY1045" fmla="*/ 117478 h 1238250"/>
                  <a:gd name="connsiteX1046" fmla="*/ 2646749 w 3321042"/>
                  <a:gd name="connsiteY1046" fmla="*/ 109539 h 1238250"/>
                  <a:gd name="connsiteX1047" fmla="*/ 2669771 w 3321042"/>
                  <a:gd name="connsiteY1047" fmla="*/ 109539 h 1238250"/>
                  <a:gd name="connsiteX1048" fmla="*/ 2713029 w 3321042"/>
                  <a:gd name="connsiteY1048" fmla="*/ 152797 h 1238250"/>
                  <a:gd name="connsiteX1049" fmla="*/ 2713028 w 3321042"/>
                  <a:gd name="connsiteY1049" fmla="*/ 152797 h 1238250"/>
                  <a:gd name="connsiteX1050" fmla="*/ 2669770 w 3321042"/>
                  <a:gd name="connsiteY1050" fmla="*/ 196055 h 1238250"/>
                  <a:gd name="connsiteX1051" fmla="*/ 2646749 w 3321042"/>
                  <a:gd name="connsiteY1051" fmla="*/ 196054 h 1238250"/>
                  <a:gd name="connsiteX1052" fmla="*/ 2616161 w 3321042"/>
                  <a:gd name="connsiteY1052" fmla="*/ 183384 h 1238250"/>
                  <a:gd name="connsiteX1053" fmla="*/ 2603491 w 3321042"/>
                  <a:gd name="connsiteY1053" fmla="*/ 152796 h 1238250"/>
                  <a:gd name="connsiteX1054" fmla="*/ 2616161 w 3321042"/>
                  <a:gd name="connsiteY1054" fmla="*/ 122209 h 1238250"/>
                  <a:gd name="connsiteX1055" fmla="*/ 2646749 w 3321042"/>
                  <a:gd name="connsiteY1055" fmla="*/ 109539 h 1238250"/>
                  <a:gd name="connsiteX1056" fmla="*/ 1032510 w 3321042"/>
                  <a:gd name="connsiteY1056" fmla="*/ 101601 h 1238250"/>
                  <a:gd name="connsiteX1057" fmla="*/ 1209032 w 3321042"/>
                  <a:gd name="connsiteY1057" fmla="*/ 101601 h 1238250"/>
                  <a:gd name="connsiteX1058" fmla="*/ 1231892 w 3321042"/>
                  <a:gd name="connsiteY1058" fmla="*/ 124461 h 1238250"/>
                  <a:gd name="connsiteX1059" fmla="*/ 1231891 w 3321042"/>
                  <a:gd name="connsiteY1059" fmla="*/ 124461 h 1238250"/>
                  <a:gd name="connsiteX1060" fmla="*/ 1209031 w 3321042"/>
                  <a:gd name="connsiteY1060" fmla="*/ 147321 h 1238250"/>
                  <a:gd name="connsiteX1061" fmla="*/ 1032510 w 3321042"/>
                  <a:gd name="connsiteY1061" fmla="*/ 147320 h 1238250"/>
                  <a:gd name="connsiteX1062" fmla="*/ 1016346 w 3321042"/>
                  <a:gd name="connsiteY1062" fmla="*/ 140624 h 1238250"/>
                  <a:gd name="connsiteX1063" fmla="*/ 1009651 w 3321042"/>
                  <a:gd name="connsiteY1063" fmla="*/ 124460 h 1238250"/>
                  <a:gd name="connsiteX1064" fmla="*/ 1016346 w 3321042"/>
                  <a:gd name="connsiteY1064" fmla="*/ 108297 h 1238250"/>
                  <a:gd name="connsiteX1065" fmla="*/ 1032510 w 3321042"/>
                  <a:gd name="connsiteY1065" fmla="*/ 101601 h 1238250"/>
                  <a:gd name="connsiteX1066" fmla="*/ 2763035 w 3321042"/>
                  <a:gd name="connsiteY1066" fmla="*/ 69059 h 1238250"/>
                  <a:gd name="connsiteX1067" fmla="*/ 2785261 w 3321042"/>
                  <a:gd name="connsiteY1067" fmla="*/ 69059 h 1238250"/>
                  <a:gd name="connsiteX1068" fmla="*/ 2818598 w 3321042"/>
                  <a:gd name="connsiteY1068" fmla="*/ 102396 h 1238250"/>
                  <a:gd name="connsiteX1069" fmla="*/ 2785261 w 3321042"/>
                  <a:gd name="connsiteY1069" fmla="*/ 135733 h 1238250"/>
                  <a:gd name="connsiteX1070" fmla="*/ 2763035 w 3321042"/>
                  <a:gd name="connsiteY1070" fmla="*/ 135733 h 1238250"/>
                  <a:gd name="connsiteX1071" fmla="*/ 2729698 w 3321042"/>
                  <a:gd name="connsiteY1071" fmla="*/ 102396 h 1238250"/>
                  <a:gd name="connsiteX1072" fmla="*/ 2763035 w 3321042"/>
                  <a:gd name="connsiteY1072" fmla="*/ 69059 h 1238250"/>
                  <a:gd name="connsiteX1073" fmla="*/ 2907179 w 3321042"/>
                  <a:gd name="connsiteY1073" fmla="*/ 64369 h 1238250"/>
                  <a:gd name="connsiteX1074" fmla="*/ 2962843 w 3321042"/>
                  <a:gd name="connsiteY1074" fmla="*/ 222253 h 1238250"/>
                  <a:gd name="connsiteX1075" fmla="*/ 2911466 w 3321042"/>
                  <a:gd name="connsiteY1075" fmla="*/ 222253 h 1238250"/>
                  <a:gd name="connsiteX1076" fmla="*/ 2832091 w 3321042"/>
                  <a:gd name="connsiteY1076" fmla="*/ 142878 h 1238250"/>
                  <a:gd name="connsiteX1077" fmla="*/ 2880570 w 3321042"/>
                  <a:gd name="connsiteY1077" fmla="*/ 69741 h 1238250"/>
                  <a:gd name="connsiteX1078" fmla="*/ 1639878 w 3321042"/>
                  <a:gd name="connsiteY1078" fmla="*/ 47626 h 1238250"/>
                  <a:gd name="connsiteX1079" fmla="*/ 1706554 w 3321042"/>
                  <a:gd name="connsiteY1079" fmla="*/ 47626 h 1238250"/>
                  <a:gd name="connsiteX1080" fmla="*/ 1771641 w 3321042"/>
                  <a:gd name="connsiteY1080" fmla="*/ 112713 h 1238250"/>
                  <a:gd name="connsiteX1081" fmla="*/ 1706554 w 3321042"/>
                  <a:gd name="connsiteY1081" fmla="*/ 177800 h 1238250"/>
                  <a:gd name="connsiteX1082" fmla="*/ 1639878 w 3321042"/>
                  <a:gd name="connsiteY1082" fmla="*/ 177800 h 1238250"/>
                  <a:gd name="connsiteX1083" fmla="*/ 1574791 w 3321042"/>
                  <a:gd name="connsiteY1083" fmla="*/ 112713 h 1238250"/>
                  <a:gd name="connsiteX1084" fmla="*/ 1639878 w 3321042"/>
                  <a:gd name="connsiteY1084" fmla="*/ 47626 h 1238250"/>
                  <a:gd name="connsiteX1085" fmla="*/ 1830379 w 3321042"/>
                  <a:gd name="connsiteY1085" fmla="*/ 44451 h 1238250"/>
                  <a:gd name="connsiteX1086" fmla="*/ 1947853 w 3321042"/>
                  <a:gd name="connsiteY1086" fmla="*/ 44451 h 1238250"/>
                  <a:gd name="connsiteX1087" fmla="*/ 1987541 w 3321042"/>
                  <a:gd name="connsiteY1087" fmla="*/ 84139 h 1238250"/>
                  <a:gd name="connsiteX1088" fmla="*/ 1947853 w 3321042"/>
                  <a:gd name="connsiteY1088" fmla="*/ 123827 h 1238250"/>
                  <a:gd name="connsiteX1089" fmla="*/ 1830379 w 3321042"/>
                  <a:gd name="connsiteY1089" fmla="*/ 123827 h 1238250"/>
                  <a:gd name="connsiteX1090" fmla="*/ 1790691 w 3321042"/>
                  <a:gd name="connsiteY1090" fmla="*/ 84139 h 1238250"/>
                  <a:gd name="connsiteX1091" fmla="*/ 1830379 w 3321042"/>
                  <a:gd name="connsiteY1091" fmla="*/ 44451 h 1238250"/>
                  <a:gd name="connsiteX1092" fmla="*/ 2095491 w 3321042"/>
                  <a:gd name="connsiteY1092" fmla="*/ 34928 h 1238250"/>
                  <a:gd name="connsiteX1093" fmla="*/ 2235191 w 3321042"/>
                  <a:gd name="connsiteY1093" fmla="*/ 34928 h 1238250"/>
                  <a:gd name="connsiteX1094" fmla="*/ 2314566 w 3321042"/>
                  <a:gd name="connsiteY1094" fmla="*/ 114303 h 1238250"/>
                  <a:gd name="connsiteX1095" fmla="*/ 2235191 w 3321042"/>
                  <a:gd name="connsiteY1095" fmla="*/ 193678 h 1238250"/>
                  <a:gd name="connsiteX1096" fmla="*/ 2095491 w 3321042"/>
                  <a:gd name="connsiteY1096" fmla="*/ 193678 h 1238250"/>
                  <a:gd name="connsiteX1097" fmla="*/ 2016116 w 3321042"/>
                  <a:gd name="connsiteY1097" fmla="*/ 114303 h 1238250"/>
                  <a:gd name="connsiteX1098" fmla="*/ 2095491 w 3321042"/>
                  <a:gd name="connsiteY1098" fmla="*/ 34928 h 1238250"/>
                  <a:gd name="connsiteX1099" fmla="*/ 422276 w 3321042"/>
                  <a:gd name="connsiteY1099" fmla="*/ 15876 h 1238250"/>
                  <a:gd name="connsiteX1100" fmla="*/ 587374 w 3321042"/>
                  <a:gd name="connsiteY1100" fmla="*/ 15876 h 1238250"/>
                  <a:gd name="connsiteX1101" fmla="*/ 622300 w 3321042"/>
                  <a:gd name="connsiteY1101" fmla="*/ 50802 h 1238250"/>
                  <a:gd name="connsiteX1102" fmla="*/ 587374 w 3321042"/>
                  <a:gd name="connsiteY1102" fmla="*/ 85728 h 1238250"/>
                  <a:gd name="connsiteX1103" fmla="*/ 422276 w 3321042"/>
                  <a:gd name="connsiteY1103" fmla="*/ 85728 h 1238250"/>
                  <a:gd name="connsiteX1104" fmla="*/ 387351 w 3321042"/>
                  <a:gd name="connsiteY1104" fmla="*/ 50802 h 1238250"/>
                  <a:gd name="connsiteX1105" fmla="*/ 422276 w 3321042"/>
                  <a:gd name="connsiteY1105" fmla="*/ 15876 h 1238250"/>
                  <a:gd name="connsiteX1106" fmla="*/ 736600 w 3321042"/>
                  <a:gd name="connsiteY1106" fmla="*/ 9528 h 1238250"/>
                  <a:gd name="connsiteX1107" fmla="*/ 876300 w 3321042"/>
                  <a:gd name="connsiteY1107" fmla="*/ 9528 h 1238250"/>
                  <a:gd name="connsiteX1108" fmla="*/ 955675 w 3321042"/>
                  <a:gd name="connsiteY1108" fmla="*/ 88903 h 1238250"/>
                  <a:gd name="connsiteX1109" fmla="*/ 876300 w 3321042"/>
                  <a:gd name="connsiteY1109" fmla="*/ 168278 h 1238250"/>
                  <a:gd name="connsiteX1110" fmla="*/ 736600 w 3321042"/>
                  <a:gd name="connsiteY1110" fmla="*/ 168278 h 1238250"/>
                  <a:gd name="connsiteX1111" fmla="*/ 657225 w 3321042"/>
                  <a:gd name="connsiteY1111" fmla="*/ 88903 h 1238250"/>
                  <a:gd name="connsiteX1112" fmla="*/ 736600 w 3321042"/>
                  <a:gd name="connsiteY1112" fmla="*/ 9528 h 1238250"/>
                  <a:gd name="connsiteX1113" fmla="*/ 2625318 w 3321042"/>
                  <a:gd name="connsiteY1113" fmla="*/ 7146 h 1238250"/>
                  <a:gd name="connsiteX1114" fmla="*/ 2648340 w 3321042"/>
                  <a:gd name="connsiteY1114" fmla="*/ 7146 h 1238250"/>
                  <a:gd name="connsiteX1115" fmla="*/ 2691598 w 3321042"/>
                  <a:gd name="connsiteY1115" fmla="*/ 50404 h 1238250"/>
                  <a:gd name="connsiteX1116" fmla="*/ 2691597 w 3321042"/>
                  <a:gd name="connsiteY1116" fmla="*/ 50404 h 1238250"/>
                  <a:gd name="connsiteX1117" fmla="*/ 2648339 w 3321042"/>
                  <a:gd name="connsiteY1117" fmla="*/ 93662 h 1238250"/>
                  <a:gd name="connsiteX1118" fmla="*/ 2625318 w 3321042"/>
                  <a:gd name="connsiteY1118" fmla="*/ 93661 h 1238250"/>
                  <a:gd name="connsiteX1119" fmla="*/ 2594730 w 3321042"/>
                  <a:gd name="connsiteY1119" fmla="*/ 80991 h 1238250"/>
                  <a:gd name="connsiteX1120" fmla="*/ 2582060 w 3321042"/>
                  <a:gd name="connsiteY1120" fmla="*/ 50403 h 1238250"/>
                  <a:gd name="connsiteX1121" fmla="*/ 2594730 w 3321042"/>
                  <a:gd name="connsiteY1121" fmla="*/ 19816 h 1238250"/>
                  <a:gd name="connsiteX1122" fmla="*/ 2625318 w 3321042"/>
                  <a:gd name="connsiteY1122" fmla="*/ 7146 h 1238250"/>
                  <a:gd name="connsiteX1123" fmla="*/ 2398703 w 3321042"/>
                  <a:gd name="connsiteY1123" fmla="*/ 6353 h 1238250"/>
                  <a:gd name="connsiteX1124" fmla="*/ 2484429 w 3321042"/>
                  <a:gd name="connsiteY1124" fmla="*/ 6353 h 1238250"/>
                  <a:gd name="connsiteX1125" fmla="*/ 2549516 w 3321042"/>
                  <a:gd name="connsiteY1125" fmla="*/ 71440 h 1238250"/>
                  <a:gd name="connsiteX1126" fmla="*/ 2484429 w 3321042"/>
                  <a:gd name="connsiteY1126" fmla="*/ 136527 h 1238250"/>
                  <a:gd name="connsiteX1127" fmla="*/ 2398703 w 3321042"/>
                  <a:gd name="connsiteY1127" fmla="*/ 136527 h 1238250"/>
                  <a:gd name="connsiteX1128" fmla="*/ 2333616 w 3321042"/>
                  <a:gd name="connsiteY1128" fmla="*/ 71440 h 1238250"/>
                  <a:gd name="connsiteX1129" fmla="*/ 2398703 w 3321042"/>
                  <a:gd name="connsiteY1129" fmla="*/ 6353 h 1238250"/>
                  <a:gd name="connsiteX1130" fmla="*/ 1022353 w 3321042"/>
                  <a:gd name="connsiteY1130" fmla="*/ 1 h 1238250"/>
                  <a:gd name="connsiteX1131" fmla="*/ 1187440 w 3321042"/>
                  <a:gd name="connsiteY1131" fmla="*/ 1 h 1238250"/>
                  <a:gd name="connsiteX1132" fmla="*/ 1222366 w 3321042"/>
                  <a:gd name="connsiteY1132" fmla="*/ 34927 h 1238250"/>
                  <a:gd name="connsiteX1133" fmla="*/ 1187440 w 3321042"/>
                  <a:gd name="connsiteY1133" fmla="*/ 69853 h 1238250"/>
                  <a:gd name="connsiteX1134" fmla="*/ 1022353 w 3321042"/>
                  <a:gd name="connsiteY1134" fmla="*/ 69853 h 1238250"/>
                  <a:gd name="connsiteX1135" fmla="*/ 987426 w 3321042"/>
                  <a:gd name="connsiteY1135" fmla="*/ 34927 h 1238250"/>
                  <a:gd name="connsiteX1136" fmla="*/ 1022353 w 3321042"/>
                  <a:gd name="connsiteY1136" fmla="*/ 1 h 1238250"/>
                  <a:gd name="connsiteX1137" fmla="*/ 2704590 w 3321042"/>
                  <a:gd name="connsiteY1137" fmla="*/ 0 h 1238250"/>
                  <a:gd name="connsiteX1138" fmla="*/ 2884485 w 3321042"/>
                  <a:gd name="connsiteY1138" fmla="*/ 0 h 1238250"/>
                  <a:gd name="connsiteX1139" fmla="*/ 2896799 w 3321042"/>
                  <a:gd name="connsiteY1139" fmla="*/ 34928 h 1238250"/>
                  <a:gd name="connsiteX1140" fmla="*/ 2768591 w 3321042"/>
                  <a:gd name="connsiteY1140" fmla="*/ 34928 h 1238250"/>
                  <a:gd name="connsiteX1141" fmla="*/ 2712464 w 3321042"/>
                  <a:gd name="connsiteY1141" fmla="*/ 11680 h 1238250"/>
                  <a:gd name="connsiteX1142" fmla="*/ 1986564 w 3321042"/>
                  <a:gd name="connsiteY1142" fmla="*/ 0 h 1238250"/>
                  <a:gd name="connsiteX1143" fmla="*/ 2058370 w 3321042"/>
                  <a:gd name="connsiteY1143" fmla="*/ 0 h 1238250"/>
                  <a:gd name="connsiteX1144" fmla="*/ 2057153 w 3321042"/>
                  <a:gd name="connsiteY1144" fmla="*/ 2938 h 1238250"/>
                  <a:gd name="connsiteX1145" fmla="*/ 2033580 w 3321042"/>
                  <a:gd name="connsiteY1145" fmla="*/ 12702 h 1238250"/>
                  <a:gd name="connsiteX1146" fmla="*/ 2011354 w 3321042"/>
                  <a:gd name="connsiteY1146" fmla="*/ 12702 h 1238250"/>
                  <a:gd name="connsiteX1147" fmla="*/ 1987781 w 3321042"/>
                  <a:gd name="connsiteY1147" fmla="*/ 2938 h 1238250"/>
                  <a:gd name="connsiteX1148" fmla="*/ 1806791 w 3321042"/>
                  <a:gd name="connsiteY1148" fmla="*/ 0 h 1238250"/>
                  <a:gd name="connsiteX1149" fmla="*/ 1946041 w 3321042"/>
                  <a:gd name="connsiteY1149" fmla="*/ 0 h 1238250"/>
                  <a:gd name="connsiteX1150" fmla="*/ 1942387 w 3321042"/>
                  <a:gd name="connsiteY1150" fmla="*/ 8824 h 1238250"/>
                  <a:gd name="connsiteX1151" fmla="*/ 1917690 w 3321042"/>
                  <a:gd name="connsiteY1151" fmla="*/ 19053 h 1238250"/>
                  <a:gd name="connsiteX1152" fmla="*/ 1835142 w 3321042"/>
                  <a:gd name="connsiteY1152" fmla="*/ 19053 h 1238250"/>
                  <a:gd name="connsiteX1153" fmla="*/ 1810446 w 3321042"/>
                  <a:gd name="connsiteY1153" fmla="*/ 8824 h 1238250"/>
                  <a:gd name="connsiteX1154" fmla="*/ 1584036 w 3321042"/>
                  <a:gd name="connsiteY1154" fmla="*/ 0 h 1238250"/>
                  <a:gd name="connsiteX1155" fmla="*/ 1768748 w 3321042"/>
                  <a:gd name="connsiteY1155" fmla="*/ 0 h 1238250"/>
                  <a:gd name="connsiteX1156" fmla="*/ 1771642 w 3321042"/>
                  <a:gd name="connsiteY1156" fmla="*/ 6988 h 1238250"/>
                  <a:gd name="connsiteX1157" fmla="*/ 1771641 w 3321042"/>
                  <a:gd name="connsiteY1157" fmla="*/ 6988 h 1238250"/>
                  <a:gd name="connsiteX1158" fmla="*/ 1748781 w 3321042"/>
                  <a:gd name="connsiteY1158" fmla="*/ 29848 h 1238250"/>
                  <a:gd name="connsiteX1159" fmla="*/ 1604001 w 3321042"/>
                  <a:gd name="connsiteY1159" fmla="*/ 29847 h 1238250"/>
                  <a:gd name="connsiteX1160" fmla="*/ 1587837 w 3321042"/>
                  <a:gd name="connsiteY1160" fmla="*/ 23151 h 1238250"/>
                  <a:gd name="connsiteX1161" fmla="*/ 1581141 w 3321042"/>
                  <a:gd name="connsiteY1161" fmla="*/ 6987 h 1238250"/>
                  <a:gd name="connsiteX1162" fmla="*/ 1317780 w 3321042"/>
                  <a:gd name="connsiteY1162" fmla="*/ 0 h 1238250"/>
                  <a:gd name="connsiteX1163" fmla="*/ 1488903 w 3321042"/>
                  <a:gd name="connsiteY1163" fmla="*/ 0 h 1238250"/>
                  <a:gd name="connsiteX1164" fmla="*/ 1504088 w 3321042"/>
                  <a:gd name="connsiteY1164" fmla="*/ 3066 h 1238250"/>
                  <a:gd name="connsiteX1165" fmla="*/ 1552566 w 3321042"/>
                  <a:gd name="connsiteY1165" fmla="*/ 76203 h 1238250"/>
                  <a:gd name="connsiteX1166" fmla="*/ 1473191 w 3321042"/>
                  <a:gd name="connsiteY1166" fmla="*/ 155578 h 1238250"/>
                  <a:gd name="connsiteX1167" fmla="*/ 1333491 w 3321042"/>
                  <a:gd name="connsiteY1167" fmla="*/ 155578 h 1238250"/>
                  <a:gd name="connsiteX1168" fmla="*/ 1254116 w 3321042"/>
                  <a:gd name="connsiteY1168" fmla="*/ 76203 h 1238250"/>
                  <a:gd name="connsiteX1169" fmla="*/ 1302595 w 3321042"/>
                  <a:gd name="connsiteY1169" fmla="*/ 3066 h 123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</a:cxnLst>
                <a:rect l="l" t="t" r="r" b="b"/>
                <a:pathLst>
                  <a:path w="3321042" h="1238250">
                    <a:moveTo>
                      <a:pt x="323848" y="1228728"/>
                    </a:moveTo>
                    <a:lnTo>
                      <a:pt x="469899" y="1228728"/>
                    </a:lnTo>
                    <a:lnTo>
                      <a:pt x="492887" y="1238250"/>
                    </a:lnTo>
                    <a:lnTo>
                      <a:pt x="300860" y="1238250"/>
                    </a:lnTo>
                    <a:close/>
                    <a:moveTo>
                      <a:pt x="2724776" y="1209678"/>
                    </a:moveTo>
                    <a:lnTo>
                      <a:pt x="2869557" y="1209678"/>
                    </a:lnTo>
                    <a:cubicBezTo>
                      <a:pt x="2882182" y="1209678"/>
                      <a:pt x="2892417" y="1219913"/>
                      <a:pt x="2892417" y="1232538"/>
                    </a:cubicBezTo>
                    <a:lnTo>
                      <a:pt x="2892416" y="1232538"/>
                    </a:lnTo>
                    <a:lnTo>
                      <a:pt x="2890050" y="1238250"/>
                    </a:lnTo>
                    <a:lnTo>
                      <a:pt x="2704282" y="1238250"/>
                    </a:lnTo>
                    <a:lnTo>
                      <a:pt x="2701916" y="1232538"/>
                    </a:lnTo>
                    <a:lnTo>
                      <a:pt x="2708612" y="1216374"/>
                    </a:lnTo>
                    <a:cubicBezTo>
                      <a:pt x="2712749" y="1212237"/>
                      <a:pt x="2718464" y="1209678"/>
                      <a:pt x="2724776" y="1209678"/>
                    </a:cubicBezTo>
                    <a:close/>
                    <a:moveTo>
                      <a:pt x="2515226" y="1207297"/>
                    </a:moveTo>
                    <a:lnTo>
                      <a:pt x="2660007" y="1207297"/>
                    </a:lnTo>
                    <a:cubicBezTo>
                      <a:pt x="2672632" y="1207297"/>
                      <a:pt x="2682867" y="1217532"/>
                      <a:pt x="2682867" y="1230157"/>
                    </a:cubicBezTo>
                    <a:lnTo>
                      <a:pt x="2682866" y="1230157"/>
                    </a:lnTo>
                    <a:lnTo>
                      <a:pt x="2679514" y="1238250"/>
                    </a:lnTo>
                    <a:lnTo>
                      <a:pt x="2495719" y="1238250"/>
                    </a:lnTo>
                    <a:lnTo>
                      <a:pt x="2492366" y="1230157"/>
                    </a:lnTo>
                    <a:lnTo>
                      <a:pt x="2499062" y="1213993"/>
                    </a:lnTo>
                    <a:cubicBezTo>
                      <a:pt x="2503199" y="1209856"/>
                      <a:pt x="2508914" y="1207297"/>
                      <a:pt x="2515226" y="1207297"/>
                    </a:cubicBezTo>
                    <a:close/>
                    <a:moveTo>
                      <a:pt x="511172" y="1203326"/>
                    </a:moveTo>
                    <a:lnTo>
                      <a:pt x="511174" y="1203327"/>
                    </a:lnTo>
                    <a:lnTo>
                      <a:pt x="511172" y="1203327"/>
                    </a:lnTo>
                    <a:close/>
                    <a:moveTo>
                      <a:pt x="1278323" y="1197773"/>
                    </a:moveTo>
                    <a:lnTo>
                      <a:pt x="1402945" y="1197773"/>
                    </a:lnTo>
                    <a:cubicBezTo>
                      <a:pt x="1416206" y="1197773"/>
                      <a:pt x="1428211" y="1203148"/>
                      <a:pt x="1436901" y="1211838"/>
                    </a:cubicBezTo>
                    <a:lnTo>
                      <a:pt x="1447841" y="1238250"/>
                    </a:lnTo>
                    <a:lnTo>
                      <a:pt x="1233427" y="1238250"/>
                    </a:lnTo>
                    <a:lnTo>
                      <a:pt x="1244367" y="1211838"/>
                    </a:lnTo>
                    <a:cubicBezTo>
                      <a:pt x="1253057" y="1203148"/>
                      <a:pt x="1265063" y="1197773"/>
                      <a:pt x="1278323" y="1197773"/>
                    </a:cubicBezTo>
                    <a:close/>
                    <a:moveTo>
                      <a:pt x="2439580" y="1193804"/>
                    </a:moveTo>
                    <a:lnTo>
                      <a:pt x="2447521" y="1193804"/>
                    </a:lnTo>
                    <a:cubicBezTo>
                      <a:pt x="2461329" y="1193804"/>
                      <a:pt x="2472522" y="1204997"/>
                      <a:pt x="2472522" y="1218805"/>
                    </a:cubicBezTo>
                    <a:cubicBezTo>
                      <a:pt x="2472522" y="1225709"/>
                      <a:pt x="2469724" y="1231959"/>
                      <a:pt x="2465200" y="1236484"/>
                    </a:cubicBezTo>
                    <a:lnTo>
                      <a:pt x="2460935" y="1238250"/>
                    </a:lnTo>
                    <a:lnTo>
                      <a:pt x="2426166" y="1238250"/>
                    </a:lnTo>
                    <a:lnTo>
                      <a:pt x="2421902" y="1236484"/>
                    </a:lnTo>
                    <a:cubicBezTo>
                      <a:pt x="2417377" y="1231959"/>
                      <a:pt x="2414579" y="1225709"/>
                      <a:pt x="2414579" y="1218805"/>
                    </a:cubicBezTo>
                    <a:cubicBezTo>
                      <a:pt x="2414579" y="1204997"/>
                      <a:pt x="2425772" y="1193804"/>
                      <a:pt x="2439580" y="1193804"/>
                    </a:cubicBezTo>
                    <a:close/>
                    <a:moveTo>
                      <a:pt x="2947578" y="1186660"/>
                    </a:moveTo>
                    <a:lnTo>
                      <a:pt x="3104745" y="1186660"/>
                    </a:lnTo>
                    <a:cubicBezTo>
                      <a:pt x="3121183" y="1186660"/>
                      <a:pt x="3134509" y="1199986"/>
                      <a:pt x="3134509" y="1216424"/>
                    </a:cubicBezTo>
                    <a:cubicBezTo>
                      <a:pt x="3134509" y="1224643"/>
                      <a:pt x="3131178" y="1232084"/>
                      <a:pt x="3125791" y="1237470"/>
                    </a:cubicBezTo>
                    <a:lnTo>
                      <a:pt x="3123909" y="1238250"/>
                    </a:lnTo>
                    <a:lnTo>
                      <a:pt x="2928414" y="1238250"/>
                    </a:lnTo>
                    <a:lnTo>
                      <a:pt x="2926532" y="1237470"/>
                    </a:lnTo>
                    <a:cubicBezTo>
                      <a:pt x="2921146" y="1232084"/>
                      <a:pt x="2917814" y="1224643"/>
                      <a:pt x="2917814" y="1216424"/>
                    </a:cubicBezTo>
                    <a:cubicBezTo>
                      <a:pt x="2917814" y="1199986"/>
                      <a:pt x="2931140" y="1186660"/>
                      <a:pt x="2947578" y="1186660"/>
                    </a:cubicBezTo>
                    <a:close/>
                    <a:moveTo>
                      <a:pt x="1537879" y="1178723"/>
                    </a:moveTo>
                    <a:lnTo>
                      <a:pt x="1662501" y="1178723"/>
                    </a:lnTo>
                    <a:cubicBezTo>
                      <a:pt x="1689022" y="1178723"/>
                      <a:pt x="1710522" y="1200223"/>
                      <a:pt x="1710522" y="1226744"/>
                    </a:cubicBezTo>
                    <a:lnTo>
                      <a:pt x="1710521" y="1226744"/>
                    </a:lnTo>
                    <a:lnTo>
                      <a:pt x="1705755" y="1238250"/>
                    </a:lnTo>
                    <a:lnTo>
                      <a:pt x="1494624" y="1238250"/>
                    </a:lnTo>
                    <a:lnTo>
                      <a:pt x="1489858" y="1226744"/>
                    </a:lnTo>
                    <a:lnTo>
                      <a:pt x="1503923" y="1192788"/>
                    </a:lnTo>
                    <a:cubicBezTo>
                      <a:pt x="1512613" y="1184098"/>
                      <a:pt x="1524619" y="1178723"/>
                      <a:pt x="1537879" y="1178723"/>
                    </a:cubicBezTo>
                    <a:close/>
                    <a:moveTo>
                      <a:pt x="3297936" y="1172712"/>
                    </a:moveTo>
                    <a:lnTo>
                      <a:pt x="3321042" y="1238250"/>
                    </a:lnTo>
                    <a:lnTo>
                      <a:pt x="3293009" y="1238250"/>
                    </a:lnTo>
                    <a:lnTo>
                      <a:pt x="3281399" y="1233441"/>
                    </a:lnTo>
                    <a:lnTo>
                      <a:pt x="3270240" y="1206502"/>
                    </a:lnTo>
                    <a:lnTo>
                      <a:pt x="3281399" y="1179562"/>
                    </a:lnTo>
                    <a:close/>
                    <a:moveTo>
                      <a:pt x="549272" y="1165228"/>
                    </a:moveTo>
                    <a:lnTo>
                      <a:pt x="695324" y="1165228"/>
                    </a:lnTo>
                    <a:cubicBezTo>
                      <a:pt x="716366" y="1165228"/>
                      <a:pt x="733423" y="1182286"/>
                      <a:pt x="733423" y="1203327"/>
                    </a:cubicBezTo>
                    <a:lnTo>
                      <a:pt x="733422" y="1203327"/>
                    </a:lnTo>
                    <a:cubicBezTo>
                      <a:pt x="733422" y="1213848"/>
                      <a:pt x="729157" y="1223373"/>
                      <a:pt x="722263" y="1230267"/>
                    </a:cubicBezTo>
                    <a:lnTo>
                      <a:pt x="702990" y="1238250"/>
                    </a:lnTo>
                    <a:lnTo>
                      <a:pt x="541607" y="1238250"/>
                    </a:lnTo>
                    <a:lnTo>
                      <a:pt x="522332" y="1230266"/>
                    </a:lnTo>
                    <a:lnTo>
                      <a:pt x="511174" y="1203327"/>
                    </a:lnTo>
                    <a:lnTo>
                      <a:pt x="522332" y="1176387"/>
                    </a:lnTo>
                    <a:cubicBezTo>
                      <a:pt x="529227" y="1169493"/>
                      <a:pt x="538752" y="1165228"/>
                      <a:pt x="549272" y="1165228"/>
                    </a:cubicBezTo>
                    <a:close/>
                    <a:moveTo>
                      <a:pt x="283210" y="1162051"/>
                    </a:moveTo>
                    <a:lnTo>
                      <a:pt x="459740" y="1162051"/>
                    </a:lnTo>
                    <a:cubicBezTo>
                      <a:pt x="472366" y="1162051"/>
                      <a:pt x="482600" y="1172286"/>
                      <a:pt x="482600" y="1184911"/>
                    </a:cubicBezTo>
                    <a:lnTo>
                      <a:pt x="482599" y="1184911"/>
                    </a:lnTo>
                    <a:cubicBezTo>
                      <a:pt x="482599" y="1197536"/>
                      <a:pt x="472364" y="1207771"/>
                      <a:pt x="459739" y="1207771"/>
                    </a:cubicBezTo>
                    <a:lnTo>
                      <a:pt x="283210" y="1207770"/>
                    </a:lnTo>
                    <a:cubicBezTo>
                      <a:pt x="276898" y="1207770"/>
                      <a:pt x="271182" y="1205211"/>
                      <a:pt x="267046" y="1201075"/>
                    </a:cubicBezTo>
                    <a:lnTo>
                      <a:pt x="260350" y="1184911"/>
                    </a:lnTo>
                    <a:lnTo>
                      <a:pt x="267046" y="1168747"/>
                    </a:lnTo>
                    <a:cubicBezTo>
                      <a:pt x="271182" y="1164610"/>
                      <a:pt x="276898" y="1162051"/>
                      <a:pt x="283210" y="1162051"/>
                    </a:cubicBezTo>
                    <a:close/>
                    <a:moveTo>
                      <a:pt x="1851811" y="1161257"/>
                    </a:moveTo>
                    <a:lnTo>
                      <a:pt x="1893085" y="1161257"/>
                    </a:lnTo>
                    <a:cubicBezTo>
                      <a:pt x="1920265" y="1161257"/>
                      <a:pt x="1942298" y="1183290"/>
                      <a:pt x="1942298" y="1210470"/>
                    </a:cubicBezTo>
                    <a:lnTo>
                      <a:pt x="1930791" y="1238250"/>
                    </a:lnTo>
                    <a:lnTo>
                      <a:pt x="1814105" y="1238250"/>
                    </a:lnTo>
                    <a:lnTo>
                      <a:pt x="1802598" y="1210470"/>
                    </a:lnTo>
                    <a:cubicBezTo>
                      <a:pt x="1802598" y="1183290"/>
                      <a:pt x="1824631" y="1161257"/>
                      <a:pt x="1851811" y="1161257"/>
                    </a:cubicBezTo>
                    <a:close/>
                    <a:moveTo>
                      <a:pt x="2031991" y="1156494"/>
                    </a:moveTo>
                    <a:lnTo>
                      <a:pt x="2098667" y="1156494"/>
                    </a:lnTo>
                    <a:cubicBezTo>
                      <a:pt x="2134614" y="1156494"/>
                      <a:pt x="2163754" y="1185634"/>
                      <a:pt x="2163754" y="1221581"/>
                    </a:cubicBezTo>
                    <a:lnTo>
                      <a:pt x="2156850" y="1238250"/>
                    </a:lnTo>
                    <a:lnTo>
                      <a:pt x="1973809" y="1238250"/>
                    </a:lnTo>
                    <a:lnTo>
                      <a:pt x="1966904" y="1221581"/>
                    </a:lnTo>
                    <a:cubicBezTo>
                      <a:pt x="1966904" y="1185634"/>
                      <a:pt x="1996044" y="1156494"/>
                      <a:pt x="2031991" y="1156494"/>
                    </a:cubicBezTo>
                    <a:close/>
                    <a:moveTo>
                      <a:pt x="2222492" y="1153319"/>
                    </a:moveTo>
                    <a:lnTo>
                      <a:pt x="2339966" y="1153319"/>
                    </a:lnTo>
                    <a:cubicBezTo>
                      <a:pt x="2361885" y="1153319"/>
                      <a:pt x="2379654" y="1171088"/>
                      <a:pt x="2379654" y="1193007"/>
                    </a:cubicBezTo>
                    <a:cubicBezTo>
                      <a:pt x="2379654" y="1214926"/>
                      <a:pt x="2361885" y="1232695"/>
                      <a:pt x="2339966" y="1232695"/>
                    </a:cubicBezTo>
                    <a:lnTo>
                      <a:pt x="2222492" y="1232695"/>
                    </a:lnTo>
                    <a:cubicBezTo>
                      <a:pt x="2200573" y="1232695"/>
                      <a:pt x="2182804" y="1214926"/>
                      <a:pt x="2182804" y="1193007"/>
                    </a:cubicBezTo>
                    <a:cubicBezTo>
                      <a:pt x="2182804" y="1171088"/>
                      <a:pt x="2200573" y="1153319"/>
                      <a:pt x="2222492" y="1153319"/>
                    </a:cubicBezTo>
                    <a:close/>
                    <a:moveTo>
                      <a:pt x="3171656" y="1141416"/>
                    </a:moveTo>
                    <a:lnTo>
                      <a:pt x="3230713" y="1141416"/>
                    </a:lnTo>
                    <a:cubicBezTo>
                      <a:pt x="3243338" y="1141416"/>
                      <a:pt x="3253573" y="1151651"/>
                      <a:pt x="3253573" y="1164276"/>
                    </a:cubicBezTo>
                    <a:lnTo>
                      <a:pt x="3253572" y="1164276"/>
                    </a:lnTo>
                    <a:cubicBezTo>
                      <a:pt x="3253572" y="1176901"/>
                      <a:pt x="3243337" y="1187136"/>
                      <a:pt x="3230712" y="1187136"/>
                    </a:cubicBezTo>
                    <a:lnTo>
                      <a:pt x="3171656" y="1187135"/>
                    </a:lnTo>
                    <a:cubicBezTo>
                      <a:pt x="3165344" y="1187135"/>
                      <a:pt x="3159629" y="1184577"/>
                      <a:pt x="3155492" y="1180440"/>
                    </a:cubicBezTo>
                    <a:lnTo>
                      <a:pt x="3148796" y="1164276"/>
                    </a:lnTo>
                    <a:lnTo>
                      <a:pt x="3155492" y="1148112"/>
                    </a:lnTo>
                    <a:cubicBezTo>
                      <a:pt x="3159629" y="1143975"/>
                      <a:pt x="3165344" y="1141416"/>
                      <a:pt x="3171656" y="1141416"/>
                    </a:cubicBezTo>
                    <a:close/>
                    <a:moveTo>
                      <a:pt x="838990" y="1139826"/>
                    </a:moveTo>
                    <a:lnTo>
                      <a:pt x="905666" y="1139826"/>
                    </a:lnTo>
                    <a:cubicBezTo>
                      <a:pt x="941613" y="1139826"/>
                      <a:pt x="970753" y="1168966"/>
                      <a:pt x="970753" y="1204913"/>
                    </a:cubicBezTo>
                    <a:lnTo>
                      <a:pt x="956945" y="1238250"/>
                    </a:lnTo>
                    <a:lnTo>
                      <a:pt x="787712" y="1238250"/>
                    </a:lnTo>
                    <a:lnTo>
                      <a:pt x="773903" y="1204913"/>
                    </a:lnTo>
                    <a:cubicBezTo>
                      <a:pt x="773903" y="1168966"/>
                      <a:pt x="803043" y="1139826"/>
                      <a:pt x="838990" y="1139826"/>
                    </a:cubicBezTo>
                    <a:close/>
                    <a:moveTo>
                      <a:pt x="1029491" y="1136651"/>
                    </a:moveTo>
                    <a:lnTo>
                      <a:pt x="1146959" y="1136651"/>
                    </a:lnTo>
                    <a:cubicBezTo>
                      <a:pt x="1168878" y="1136651"/>
                      <a:pt x="1186647" y="1154420"/>
                      <a:pt x="1186647" y="1176339"/>
                    </a:cubicBezTo>
                    <a:cubicBezTo>
                      <a:pt x="1186647" y="1198258"/>
                      <a:pt x="1168878" y="1216027"/>
                      <a:pt x="1146959" y="1216027"/>
                    </a:cubicBezTo>
                    <a:lnTo>
                      <a:pt x="1029491" y="1216027"/>
                    </a:lnTo>
                    <a:cubicBezTo>
                      <a:pt x="1007572" y="1216027"/>
                      <a:pt x="989803" y="1198258"/>
                      <a:pt x="989803" y="1176339"/>
                    </a:cubicBezTo>
                    <a:cubicBezTo>
                      <a:pt x="989803" y="1154420"/>
                      <a:pt x="1007572" y="1136651"/>
                      <a:pt x="1029491" y="1136651"/>
                    </a:cubicBezTo>
                    <a:close/>
                    <a:moveTo>
                      <a:pt x="3031163" y="1119984"/>
                    </a:moveTo>
                    <a:lnTo>
                      <a:pt x="3090220" y="1119984"/>
                    </a:lnTo>
                    <a:cubicBezTo>
                      <a:pt x="3102845" y="1119984"/>
                      <a:pt x="3113080" y="1130219"/>
                      <a:pt x="3113080" y="1142844"/>
                    </a:cubicBezTo>
                    <a:lnTo>
                      <a:pt x="3113079" y="1142844"/>
                    </a:lnTo>
                    <a:cubicBezTo>
                      <a:pt x="3113079" y="1155469"/>
                      <a:pt x="3102844" y="1165704"/>
                      <a:pt x="3090219" y="1165704"/>
                    </a:cubicBezTo>
                    <a:lnTo>
                      <a:pt x="3031163" y="1165703"/>
                    </a:lnTo>
                    <a:cubicBezTo>
                      <a:pt x="3024851" y="1165703"/>
                      <a:pt x="3019136" y="1163144"/>
                      <a:pt x="3014999" y="1159008"/>
                    </a:cubicBezTo>
                    <a:lnTo>
                      <a:pt x="3008303" y="1142844"/>
                    </a:lnTo>
                    <a:lnTo>
                      <a:pt x="3014999" y="1126680"/>
                    </a:lnTo>
                    <a:cubicBezTo>
                      <a:pt x="3019136" y="1122543"/>
                      <a:pt x="3024851" y="1119984"/>
                      <a:pt x="3031163" y="1119984"/>
                    </a:cubicBezTo>
                    <a:close/>
                    <a:moveTo>
                      <a:pt x="2414579" y="1105698"/>
                    </a:moveTo>
                    <a:lnTo>
                      <a:pt x="2436805" y="1105698"/>
                    </a:lnTo>
                    <a:cubicBezTo>
                      <a:pt x="2455217" y="1105698"/>
                      <a:pt x="2470142" y="1120623"/>
                      <a:pt x="2470142" y="1139035"/>
                    </a:cubicBezTo>
                    <a:cubicBezTo>
                      <a:pt x="2470142" y="1157447"/>
                      <a:pt x="2455217" y="1172372"/>
                      <a:pt x="2436805" y="1172372"/>
                    </a:cubicBezTo>
                    <a:lnTo>
                      <a:pt x="2414579" y="1172372"/>
                    </a:lnTo>
                    <a:cubicBezTo>
                      <a:pt x="2396167" y="1172372"/>
                      <a:pt x="2381242" y="1157447"/>
                      <a:pt x="2381242" y="1139035"/>
                    </a:cubicBezTo>
                    <a:cubicBezTo>
                      <a:pt x="2381242" y="1120623"/>
                      <a:pt x="2396167" y="1105698"/>
                      <a:pt x="2414579" y="1105698"/>
                    </a:cubicBezTo>
                    <a:close/>
                    <a:moveTo>
                      <a:pt x="2533639" y="1104903"/>
                    </a:moveTo>
                    <a:lnTo>
                      <a:pt x="2679691" y="1104903"/>
                    </a:lnTo>
                    <a:cubicBezTo>
                      <a:pt x="2700732" y="1104903"/>
                      <a:pt x="2717790" y="1121961"/>
                      <a:pt x="2717790" y="1143002"/>
                    </a:cubicBezTo>
                    <a:lnTo>
                      <a:pt x="2717789" y="1143002"/>
                    </a:lnTo>
                    <a:cubicBezTo>
                      <a:pt x="2717789" y="1164043"/>
                      <a:pt x="2700731" y="1181101"/>
                      <a:pt x="2679690" y="1181101"/>
                    </a:cubicBezTo>
                    <a:lnTo>
                      <a:pt x="2533639" y="1181100"/>
                    </a:lnTo>
                    <a:cubicBezTo>
                      <a:pt x="2523119" y="1181100"/>
                      <a:pt x="2513594" y="1176836"/>
                      <a:pt x="2506699" y="1169941"/>
                    </a:cubicBezTo>
                    <a:lnTo>
                      <a:pt x="2495540" y="1143002"/>
                    </a:lnTo>
                    <a:lnTo>
                      <a:pt x="2506699" y="1116062"/>
                    </a:lnTo>
                    <a:cubicBezTo>
                      <a:pt x="2513594" y="1109168"/>
                      <a:pt x="2523119" y="1104903"/>
                      <a:pt x="2533639" y="1104903"/>
                    </a:cubicBezTo>
                    <a:close/>
                    <a:moveTo>
                      <a:pt x="559434" y="1095376"/>
                    </a:moveTo>
                    <a:lnTo>
                      <a:pt x="735965" y="1095376"/>
                    </a:lnTo>
                    <a:cubicBezTo>
                      <a:pt x="748591" y="1095376"/>
                      <a:pt x="758826" y="1105611"/>
                      <a:pt x="758826" y="1118236"/>
                    </a:cubicBezTo>
                    <a:lnTo>
                      <a:pt x="758824" y="1118236"/>
                    </a:lnTo>
                    <a:cubicBezTo>
                      <a:pt x="758824" y="1130861"/>
                      <a:pt x="748590" y="1141096"/>
                      <a:pt x="735965" y="1141096"/>
                    </a:cubicBezTo>
                    <a:lnTo>
                      <a:pt x="559434" y="1141095"/>
                    </a:lnTo>
                    <a:cubicBezTo>
                      <a:pt x="553121" y="1141095"/>
                      <a:pt x="547407" y="1138537"/>
                      <a:pt x="543270" y="1134400"/>
                    </a:cubicBezTo>
                    <a:lnTo>
                      <a:pt x="536574" y="1118236"/>
                    </a:lnTo>
                    <a:lnTo>
                      <a:pt x="543270" y="1102072"/>
                    </a:lnTo>
                    <a:cubicBezTo>
                      <a:pt x="547407" y="1097935"/>
                      <a:pt x="553121" y="1095376"/>
                      <a:pt x="559434" y="1095376"/>
                    </a:cubicBezTo>
                    <a:close/>
                    <a:moveTo>
                      <a:pt x="1996114" y="1092996"/>
                    </a:moveTo>
                    <a:lnTo>
                      <a:pt x="2140895" y="1092996"/>
                    </a:lnTo>
                    <a:cubicBezTo>
                      <a:pt x="2153520" y="1092996"/>
                      <a:pt x="2163755" y="1103231"/>
                      <a:pt x="2163755" y="1115856"/>
                    </a:cubicBezTo>
                    <a:lnTo>
                      <a:pt x="2163754" y="1115856"/>
                    </a:lnTo>
                    <a:cubicBezTo>
                      <a:pt x="2163754" y="1128481"/>
                      <a:pt x="2153519" y="1138716"/>
                      <a:pt x="2140894" y="1138716"/>
                    </a:cubicBezTo>
                    <a:lnTo>
                      <a:pt x="1996114" y="1138715"/>
                    </a:lnTo>
                    <a:cubicBezTo>
                      <a:pt x="1989802" y="1138715"/>
                      <a:pt x="1984087" y="1136156"/>
                      <a:pt x="1979950" y="1132020"/>
                    </a:cubicBezTo>
                    <a:lnTo>
                      <a:pt x="1973254" y="1115856"/>
                    </a:lnTo>
                    <a:lnTo>
                      <a:pt x="1979950" y="1099692"/>
                    </a:lnTo>
                    <a:cubicBezTo>
                      <a:pt x="1984087" y="1095555"/>
                      <a:pt x="1989802" y="1092996"/>
                      <a:pt x="1996114" y="1092996"/>
                    </a:cubicBezTo>
                    <a:close/>
                    <a:moveTo>
                      <a:pt x="65086" y="1089028"/>
                    </a:moveTo>
                    <a:lnTo>
                      <a:pt x="150814" y="1089028"/>
                    </a:lnTo>
                    <a:cubicBezTo>
                      <a:pt x="186760" y="1089028"/>
                      <a:pt x="215901" y="1118168"/>
                      <a:pt x="215901" y="1154115"/>
                    </a:cubicBezTo>
                    <a:cubicBezTo>
                      <a:pt x="215901" y="1190062"/>
                      <a:pt x="186760" y="1219202"/>
                      <a:pt x="150814" y="1219202"/>
                    </a:cubicBezTo>
                    <a:lnTo>
                      <a:pt x="65086" y="1219202"/>
                    </a:lnTo>
                    <a:cubicBezTo>
                      <a:pt x="29140" y="1219202"/>
                      <a:pt x="0" y="1190062"/>
                      <a:pt x="0" y="1154115"/>
                    </a:cubicBezTo>
                    <a:cubicBezTo>
                      <a:pt x="0" y="1118168"/>
                      <a:pt x="29140" y="1089028"/>
                      <a:pt x="65086" y="1089028"/>
                    </a:cubicBezTo>
                    <a:close/>
                    <a:moveTo>
                      <a:pt x="2784464" y="1085853"/>
                    </a:moveTo>
                    <a:lnTo>
                      <a:pt x="2930516" y="1085853"/>
                    </a:lnTo>
                    <a:cubicBezTo>
                      <a:pt x="2951557" y="1085853"/>
                      <a:pt x="2968615" y="1102911"/>
                      <a:pt x="2968615" y="1123952"/>
                    </a:cubicBezTo>
                    <a:lnTo>
                      <a:pt x="2968614" y="1123952"/>
                    </a:lnTo>
                    <a:cubicBezTo>
                      <a:pt x="2968614" y="1144993"/>
                      <a:pt x="2951556" y="1162051"/>
                      <a:pt x="2930515" y="1162051"/>
                    </a:cubicBezTo>
                    <a:lnTo>
                      <a:pt x="2784464" y="1162050"/>
                    </a:lnTo>
                    <a:cubicBezTo>
                      <a:pt x="2773944" y="1162050"/>
                      <a:pt x="2764419" y="1157786"/>
                      <a:pt x="2757524" y="1150891"/>
                    </a:cubicBezTo>
                    <a:lnTo>
                      <a:pt x="2746365" y="1123952"/>
                    </a:lnTo>
                    <a:lnTo>
                      <a:pt x="2757524" y="1097012"/>
                    </a:lnTo>
                    <a:cubicBezTo>
                      <a:pt x="2764419" y="1090118"/>
                      <a:pt x="2773944" y="1085853"/>
                      <a:pt x="2784464" y="1085853"/>
                    </a:cubicBezTo>
                    <a:close/>
                    <a:moveTo>
                      <a:pt x="1258085" y="1079501"/>
                    </a:moveTo>
                    <a:lnTo>
                      <a:pt x="1375559" y="1079501"/>
                    </a:lnTo>
                    <a:cubicBezTo>
                      <a:pt x="1397478" y="1079501"/>
                      <a:pt x="1415247" y="1097270"/>
                      <a:pt x="1415247" y="1119189"/>
                    </a:cubicBezTo>
                    <a:cubicBezTo>
                      <a:pt x="1415247" y="1141108"/>
                      <a:pt x="1397478" y="1158877"/>
                      <a:pt x="1375559" y="1158877"/>
                    </a:cubicBezTo>
                    <a:lnTo>
                      <a:pt x="1258085" y="1158877"/>
                    </a:lnTo>
                    <a:cubicBezTo>
                      <a:pt x="1236166" y="1158877"/>
                      <a:pt x="1218397" y="1141108"/>
                      <a:pt x="1218397" y="1119189"/>
                    </a:cubicBezTo>
                    <a:cubicBezTo>
                      <a:pt x="1218397" y="1097270"/>
                      <a:pt x="1236166" y="1079501"/>
                      <a:pt x="1258085" y="1079501"/>
                    </a:cubicBezTo>
                    <a:close/>
                    <a:moveTo>
                      <a:pt x="803113" y="1076328"/>
                    </a:moveTo>
                    <a:lnTo>
                      <a:pt x="947894" y="1076328"/>
                    </a:lnTo>
                    <a:cubicBezTo>
                      <a:pt x="960518" y="1076328"/>
                      <a:pt x="970754" y="1086563"/>
                      <a:pt x="970754" y="1099188"/>
                    </a:cubicBezTo>
                    <a:lnTo>
                      <a:pt x="970753" y="1099188"/>
                    </a:lnTo>
                    <a:cubicBezTo>
                      <a:pt x="970753" y="1111813"/>
                      <a:pt x="960517" y="1122048"/>
                      <a:pt x="947893" y="1122048"/>
                    </a:cubicBezTo>
                    <a:lnTo>
                      <a:pt x="803113" y="1122047"/>
                    </a:lnTo>
                    <a:cubicBezTo>
                      <a:pt x="796800" y="1122047"/>
                      <a:pt x="791085" y="1119489"/>
                      <a:pt x="786949" y="1115352"/>
                    </a:cubicBezTo>
                    <a:lnTo>
                      <a:pt x="780253" y="1099188"/>
                    </a:lnTo>
                    <a:lnTo>
                      <a:pt x="786949" y="1083024"/>
                    </a:lnTo>
                    <a:cubicBezTo>
                      <a:pt x="791085" y="1078887"/>
                      <a:pt x="796800" y="1076328"/>
                      <a:pt x="803113" y="1076328"/>
                    </a:cubicBezTo>
                    <a:close/>
                    <a:moveTo>
                      <a:pt x="1489064" y="1073153"/>
                    </a:moveTo>
                    <a:lnTo>
                      <a:pt x="1635116" y="1073153"/>
                    </a:lnTo>
                    <a:cubicBezTo>
                      <a:pt x="1656157" y="1073153"/>
                      <a:pt x="1673215" y="1090211"/>
                      <a:pt x="1673215" y="1111252"/>
                    </a:cubicBezTo>
                    <a:lnTo>
                      <a:pt x="1673214" y="1111252"/>
                    </a:lnTo>
                    <a:cubicBezTo>
                      <a:pt x="1673214" y="1132293"/>
                      <a:pt x="1656156" y="1149351"/>
                      <a:pt x="1635115" y="1149351"/>
                    </a:cubicBezTo>
                    <a:lnTo>
                      <a:pt x="1489064" y="1149350"/>
                    </a:lnTo>
                    <a:cubicBezTo>
                      <a:pt x="1478544" y="1149350"/>
                      <a:pt x="1469019" y="1145086"/>
                      <a:pt x="1462124" y="1138191"/>
                    </a:cubicBezTo>
                    <a:lnTo>
                      <a:pt x="1450965" y="1111252"/>
                    </a:lnTo>
                    <a:lnTo>
                      <a:pt x="1462124" y="1084312"/>
                    </a:lnTo>
                    <a:cubicBezTo>
                      <a:pt x="1469019" y="1077418"/>
                      <a:pt x="1478544" y="1073153"/>
                      <a:pt x="1489064" y="1073153"/>
                    </a:cubicBezTo>
                    <a:close/>
                    <a:moveTo>
                      <a:pt x="2228841" y="1060454"/>
                    </a:moveTo>
                    <a:lnTo>
                      <a:pt x="2251067" y="1060454"/>
                    </a:lnTo>
                    <a:cubicBezTo>
                      <a:pt x="2269479" y="1060454"/>
                      <a:pt x="2284404" y="1075379"/>
                      <a:pt x="2284404" y="1093791"/>
                    </a:cubicBezTo>
                    <a:cubicBezTo>
                      <a:pt x="2284404" y="1112203"/>
                      <a:pt x="2269479" y="1127128"/>
                      <a:pt x="2251067" y="1127128"/>
                    </a:cubicBezTo>
                    <a:lnTo>
                      <a:pt x="2228841" y="1127128"/>
                    </a:lnTo>
                    <a:cubicBezTo>
                      <a:pt x="2210429" y="1127128"/>
                      <a:pt x="2195504" y="1112203"/>
                      <a:pt x="2195504" y="1093791"/>
                    </a:cubicBezTo>
                    <a:cubicBezTo>
                      <a:pt x="2195504" y="1075379"/>
                      <a:pt x="2210429" y="1060454"/>
                      <a:pt x="2228841" y="1060454"/>
                    </a:cubicBezTo>
                    <a:close/>
                    <a:moveTo>
                      <a:pt x="1739889" y="1054103"/>
                    </a:moveTo>
                    <a:lnTo>
                      <a:pt x="1885941" y="1054103"/>
                    </a:lnTo>
                    <a:cubicBezTo>
                      <a:pt x="1906982" y="1054103"/>
                      <a:pt x="1924040" y="1071161"/>
                      <a:pt x="1924040" y="1092202"/>
                    </a:cubicBezTo>
                    <a:lnTo>
                      <a:pt x="1924039" y="1092202"/>
                    </a:lnTo>
                    <a:cubicBezTo>
                      <a:pt x="1924039" y="1113243"/>
                      <a:pt x="1906981" y="1130301"/>
                      <a:pt x="1885940" y="1130301"/>
                    </a:cubicBezTo>
                    <a:lnTo>
                      <a:pt x="1739889" y="1130300"/>
                    </a:lnTo>
                    <a:cubicBezTo>
                      <a:pt x="1729369" y="1130300"/>
                      <a:pt x="1719844" y="1126036"/>
                      <a:pt x="1712949" y="1119141"/>
                    </a:cubicBezTo>
                    <a:lnTo>
                      <a:pt x="1701790" y="1092202"/>
                    </a:lnTo>
                    <a:lnTo>
                      <a:pt x="1712949" y="1065262"/>
                    </a:lnTo>
                    <a:cubicBezTo>
                      <a:pt x="1719844" y="1058368"/>
                      <a:pt x="1729369" y="1054103"/>
                      <a:pt x="1739889" y="1054103"/>
                    </a:cubicBezTo>
                    <a:close/>
                    <a:moveTo>
                      <a:pt x="3250485" y="1038120"/>
                    </a:moveTo>
                    <a:lnTo>
                      <a:pt x="3285265" y="1136771"/>
                    </a:lnTo>
                    <a:lnTo>
                      <a:pt x="3275068" y="1134712"/>
                    </a:lnTo>
                    <a:cubicBezTo>
                      <a:pt x="3251708" y="1124832"/>
                      <a:pt x="3235316" y="1101701"/>
                      <a:pt x="3235316" y="1074740"/>
                    </a:cubicBezTo>
                    <a:close/>
                    <a:moveTo>
                      <a:pt x="3009889" y="1022353"/>
                    </a:moveTo>
                    <a:lnTo>
                      <a:pt x="3155941" y="1022353"/>
                    </a:lnTo>
                    <a:cubicBezTo>
                      <a:pt x="3176982" y="1022353"/>
                      <a:pt x="3194040" y="1039411"/>
                      <a:pt x="3194040" y="1060452"/>
                    </a:cubicBezTo>
                    <a:lnTo>
                      <a:pt x="3194039" y="1060452"/>
                    </a:lnTo>
                    <a:cubicBezTo>
                      <a:pt x="3194039" y="1081493"/>
                      <a:pt x="3176981" y="1098551"/>
                      <a:pt x="3155940" y="1098551"/>
                    </a:cubicBezTo>
                    <a:lnTo>
                      <a:pt x="3009889" y="1098550"/>
                    </a:lnTo>
                    <a:cubicBezTo>
                      <a:pt x="2999369" y="1098550"/>
                      <a:pt x="2989844" y="1094286"/>
                      <a:pt x="2982949" y="1087391"/>
                    </a:cubicBezTo>
                    <a:lnTo>
                      <a:pt x="2971790" y="1060452"/>
                    </a:lnTo>
                    <a:lnTo>
                      <a:pt x="2982949" y="1033512"/>
                    </a:lnTo>
                    <a:cubicBezTo>
                      <a:pt x="2989844" y="1026618"/>
                      <a:pt x="2999369" y="1022353"/>
                      <a:pt x="3009889" y="1022353"/>
                    </a:cubicBezTo>
                    <a:close/>
                    <a:moveTo>
                      <a:pt x="2743826" y="1019176"/>
                    </a:moveTo>
                    <a:lnTo>
                      <a:pt x="2920357" y="1019176"/>
                    </a:lnTo>
                    <a:cubicBezTo>
                      <a:pt x="2932982" y="1019176"/>
                      <a:pt x="2943217" y="1029411"/>
                      <a:pt x="2943217" y="1042036"/>
                    </a:cubicBezTo>
                    <a:lnTo>
                      <a:pt x="2943216" y="1042036"/>
                    </a:lnTo>
                    <a:cubicBezTo>
                      <a:pt x="2943216" y="1054661"/>
                      <a:pt x="2932981" y="1064896"/>
                      <a:pt x="2920356" y="1064896"/>
                    </a:cubicBezTo>
                    <a:lnTo>
                      <a:pt x="2743826" y="1064895"/>
                    </a:lnTo>
                    <a:cubicBezTo>
                      <a:pt x="2737514" y="1064895"/>
                      <a:pt x="2731799" y="1062337"/>
                      <a:pt x="2727662" y="1058200"/>
                    </a:cubicBezTo>
                    <a:lnTo>
                      <a:pt x="2720966" y="1042036"/>
                    </a:lnTo>
                    <a:lnTo>
                      <a:pt x="2727662" y="1025872"/>
                    </a:lnTo>
                    <a:cubicBezTo>
                      <a:pt x="2731799" y="1021735"/>
                      <a:pt x="2737514" y="1019176"/>
                      <a:pt x="2743826" y="1019176"/>
                    </a:cubicBezTo>
                    <a:close/>
                    <a:moveTo>
                      <a:pt x="934873" y="1009972"/>
                    </a:moveTo>
                    <a:lnTo>
                      <a:pt x="982022" y="1009972"/>
                    </a:lnTo>
                    <a:cubicBezTo>
                      <a:pt x="994647" y="1009972"/>
                      <a:pt x="1004882" y="1020207"/>
                      <a:pt x="1004882" y="1032832"/>
                    </a:cubicBezTo>
                    <a:lnTo>
                      <a:pt x="1004881" y="1032832"/>
                    </a:lnTo>
                    <a:cubicBezTo>
                      <a:pt x="1004881" y="1045457"/>
                      <a:pt x="994646" y="1055692"/>
                      <a:pt x="982021" y="1055692"/>
                    </a:cubicBezTo>
                    <a:lnTo>
                      <a:pt x="934873" y="1055691"/>
                    </a:lnTo>
                    <a:cubicBezTo>
                      <a:pt x="928561" y="1055691"/>
                      <a:pt x="922846" y="1053133"/>
                      <a:pt x="918709" y="1048996"/>
                    </a:cubicBezTo>
                    <a:lnTo>
                      <a:pt x="912013" y="1032832"/>
                    </a:lnTo>
                    <a:lnTo>
                      <a:pt x="918709" y="1016668"/>
                    </a:lnTo>
                    <a:cubicBezTo>
                      <a:pt x="922846" y="1012531"/>
                      <a:pt x="928561" y="1009972"/>
                      <a:pt x="934873" y="1009972"/>
                    </a:cubicBezTo>
                    <a:close/>
                    <a:moveTo>
                      <a:pt x="806285" y="1009972"/>
                    </a:moveTo>
                    <a:lnTo>
                      <a:pt x="853434" y="1009972"/>
                    </a:lnTo>
                    <a:cubicBezTo>
                      <a:pt x="866059" y="1009972"/>
                      <a:pt x="876294" y="1020207"/>
                      <a:pt x="876294" y="1032832"/>
                    </a:cubicBezTo>
                    <a:lnTo>
                      <a:pt x="876293" y="1032832"/>
                    </a:lnTo>
                    <a:cubicBezTo>
                      <a:pt x="876293" y="1045457"/>
                      <a:pt x="866058" y="1055692"/>
                      <a:pt x="853433" y="1055692"/>
                    </a:cubicBezTo>
                    <a:lnTo>
                      <a:pt x="806285" y="1055691"/>
                    </a:lnTo>
                    <a:cubicBezTo>
                      <a:pt x="799973" y="1055691"/>
                      <a:pt x="794257" y="1053133"/>
                      <a:pt x="790121" y="1048996"/>
                    </a:cubicBezTo>
                    <a:lnTo>
                      <a:pt x="783425" y="1032832"/>
                    </a:lnTo>
                    <a:lnTo>
                      <a:pt x="790121" y="1016668"/>
                    </a:lnTo>
                    <a:cubicBezTo>
                      <a:pt x="794257" y="1012531"/>
                      <a:pt x="799973" y="1009972"/>
                      <a:pt x="806285" y="1009972"/>
                    </a:cubicBezTo>
                    <a:close/>
                    <a:moveTo>
                      <a:pt x="1965314" y="990603"/>
                    </a:moveTo>
                    <a:lnTo>
                      <a:pt x="2111366" y="990603"/>
                    </a:lnTo>
                    <a:cubicBezTo>
                      <a:pt x="2132407" y="990603"/>
                      <a:pt x="2149465" y="1007661"/>
                      <a:pt x="2149465" y="1028702"/>
                    </a:cubicBezTo>
                    <a:lnTo>
                      <a:pt x="2149464" y="1028702"/>
                    </a:lnTo>
                    <a:cubicBezTo>
                      <a:pt x="2149464" y="1049743"/>
                      <a:pt x="2132406" y="1066801"/>
                      <a:pt x="2111365" y="1066801"/>
                    </a:cubicBezTo>
                    <a:lnTo>
                      <a:pt x="1965314" y="1066800"/>
                    </a:lnTo>
                    <a:cubicBezTo>
                      <a:pt x="1954794" y="1066800"/>
                      <a:pt x="1945269" y="1062536"/>
                      <a:pt x="1938374" y="1055641"/>
                    </a:cubicBezTo>
                    <a:lnTo>
                      <a:pt x="1927215" y="1028702"/>
                    </a:lnTo>
                    <a:lnTo>
                      <a:pt x="1938374" y="1001762"/>
                    </a:lnTo>
                    <a:cubicBezTo>
                      <a:pt x="1945269" y="994868"/>
                      <a:pt x="1954794" y="990603"/>
                      <a:pt x="1965314" y="990603"/>
                    </a:cubicBezTo>
                    <a:close/>
                    <a:moveTo>
                      <a:pt x="2351079" y="990601"/>
                    </a:moveTo>
                    <a:lnTo>
                      <a:pt x="2392353" y="990601"/>
                    </a:lnTo>
                    <a:cubicBezTo>
                      <a:pt x="2419533" y="990601"/>
                      <a:pt x="2441566" y="1012634"/>
                      <a:pt x="2441566" y="1039814"/>
                    </a:cubicBezTo>
                    <a:cubicBezTo>
                      <a:pt x="2441566" y="1066994"/>
                      <a:pt x="2419533" y="1089027"/>
                      <a:pt x="2392353" y="1089027"/>
                    </a:cubicBezTo>
                    <a:lnTo>
                      <a:pt x="2351079" y="1089027"/>
                    </a:lnTo>
                    <a:cubicBezTo>
                      <a:pt x="2323899" y="1089027"/>
                      <a:pt x="2301866" y="1066994"/>
                      <a:pt x="2301866" y="1039814"/>
                    </a:cubicBezTo>
                    <a:cubicBezTo>
                      <a:pt x="2301866" y="1012634"/>
                      <a:pt x="2323899" y="990601"/>
                      <a:pt x="2351079" y="990601"/>
                    </a:cubicBezTo>
                    <a:close/>
                    <a:moveTo>
                      <a:pt x="1699251" y="987426"/>
                    </a:moveTo>
                    <a:lnTo>
                      <a:pt x="1875782" y="987426"/>
                    </a:lnTo>
                    <a:cubicBezTo>
                      <a:pt x="1888407" y="987426"/>
                      <a:pt x="1898642" y="997661"/>
                      <a:pt x="1898642" y="1010286"/>
                    </a:cubicBezTo>
                    <a:lnTo>
                      <a:pt x="1898641" y="1010286"/>
                    </a:lnTo>
                    <a:cubicBezTo>
                      <a:pt x="1898641" y="1022911"/>
                      <a:pt x="1888406" y="1033146"/>
                      <a:pt x="1875781" y="1033146"/>
                    </a:cubicBezTo>
                    <a:lnTo>
                      <a:pt x="1699251" y="1033145"/>
                    </a:lnTo>
                    <a:cubicBezTo>
                      <a:pt x="1692939" y="1033145"/>
                      <a:pt x="1687224" y="1030586"/>
                      <a:pt x="1683087" y="1026450"/>
                    </a:cubicBezTo>
                    <a:lnTo>
                      <a:pt x="1676391" y="1010286"/>
                    </a:lnTo>
                    <a:lnTo>
                      <a:pt x="1683087" y="994122"/>
                    </a:lnTo>
                    <a:cubicBezTo>
                      <a:pt x="1687224" y="989985"/>
                      <a:pt x="1692939" y="987426"/>
                      <a:pt x="1699251" y="987426"/>
                    </a:cubicBezTo>
                    <a:close/>
                    <a:moveTo>
                      <a:pt x="53681" y="977901"/>
                    </a:moveTo>
                    <a:lnTo>
                      <a:pt x="157163" y="977901"/>
                    </a:lnTo>
                    <a:cubicBezTo>
                      <a:pt x="179082" y="977901"/>
                      <a:pt x="196851" y="995670"/>
                      <a:pt x="196851" y="1017589"/>
                    </a:cubicBezTo>
                    <a:cubicBezTo>
                      <a:pt x="196851" y="1039508"/>
                      <a:pt x="179082" y="1057277"/>
                      <a:pt x="157163" y="1057277"/>
                    </a:cubicBezTo>
                    <a:lnTo>
                      <a:pt x="39688" y="1057277"/>
                    </a:lnTo>
                    <a:lnTo>
                      <a:pt x="27479" y="1052220"/>
                    </a:lnTo>
                    <a:close/>
                    <a:moveTo>
                      <a:pt x="304800" y="968378"/>
                    </a:moveTo>
                    <a:lnTo>
                      <a:pt x="444499" y="968378"/>
                    </a:lnTo>
                    <a:cubicBezTo>
                      <a:pt x="488338" y="968378"/>
                      <a:pt x="523876" y="1003915"/>
                      <a:pt x="523876" y="1047753"/>
                    </a:cubicBezTo>
                    <a:cubicBezTo>
                      <a:pt x="523876" y="1091591"/>
                      <a:pt x="488338" y="1127128"/>
                      <a:pt x="444499" y="1127128"/>
                    </a:cubicBezTo>
                    <a:lnTo>
                      <a:pt x="304800" y="1127128"/>
                    </a:lnTo>
                    <a:cubicBezTo>
                      <a:pt x="260963" y="1127128"/>
                      <a:pt x="225425" y="1091591"/>
                      <a:pt x="225425" y="1047753"/>
                    </a:cubicBezTo>
                    <a:cubicBezTo>
                      <a:pt x="225425" y="1003915"/>
                      <a:pt x="260963" y="968378"/>
                      <a:pt x="304800" y="968378"/>
                    </a:cubicBezTo>
                    <a:close/>
                    <a:moveTo>
                      <a:pt x="2205029" y="967585"/>
                    </a:moveTo>
                    <a:lnTo>
                      <a:pt x="2227255" y="967585"/>
                    </a:lnTo>
                    <a:cubicBezTo>
                      <a:pt x="2245667" y="967585"/>
                      <a:pt x="2260592" y="982510"/>
                      <a:pt x="2260592" y="1000922"/>
                    </a:cubicBezTo>
                    <a:cubicBezTo>
                      <a:pt x="2260592" y="1019334"/>
                      <a:pt x="2245667" y="1034259"/>
                      <a:pt x="2227255" y="1034259"/>
                    </a:cubicBezTo>
                    <a:lnTo>
                      <a:pt x="2205029" y="1034259"/>
                    </a:lnTo>
                    <a:cubicBezTo>
                      <a:pt x="2186617" y="1034259"/>
                      <a:pt x="2171692" y="1019334"/>
                      <a:pt x="2171692" y="1000922"/>
                    </a:cubicBezTo>
                    <a:cubicBezTo>
                      <a:pt x="2171692" y="982510"/>
                      <a:pt x="2186617" y="967585"/>
                      <a:pt x="2205029" y="967585"/>
                    </a:cubicBezTo>
                    <a:close/>
                    <a:moveTo>
                      <a:pt x="1306504" y="958851"/>
                    </a:moveTo>
                    <a:lnTo>
                      <a:pt x="1347778" y="958851"/>
                    </a:lnTo>
                    <a:cubicBezTo>
                      <a:pt x="1374958" y="958851"/>
                      <a:pt x="1396991" y="980884"/>
                      <a:pt x="1396991" y="1008064"/>
                    </a:cubicBezTo>
                    <a:cubicBezTo>
                      <a:pt x="1396991" y="1035244"/>
                      <a:pt x="1374958" y="1057277"/>
                      <a:pt x="1347778" y="1057277"/>
                    </a:cubicBezTo>
                    <a:lnTo>
                      <a:pt x="1306504" y="1057277"/>
                    </a:lnTo>
                    <a:cubicBezTo>
                      <a:pt x="1279324" y="1057277"/>
                      <a:pt x="1257291" y="1035244"/>
                      <a:pt x="1257291" y="1008064"/>
                    </a:cubicBezTo>
                    <a:cubicBezTo>
                      <a:pt x="1257291" y="980884"/>
                      <a:pt x="1279324" y="958851"/>
                      <a:pt x="1306504" y="958851"/>
                    </a:cubicBezTo>
                    <a:close/>
                    <a:moveTo>
                      <a:pt x="3020051" y="952501"/>
                    </a:moveTo>
                    <a:lnTo>
                      <a:pt x="3196582" y="952501"/>
                    </a:lnTo>
                    <a:cubicBezTo>
                      <a:pt x="3209207" y="952501"/>
                      <a:pt x="3219442" y="962736"/>
                      <a:pt x="3219442" y="975361"/>
                    </a:cubicBezTo>
                    <a:lnTo>
                      <a:pt x="3219441" y="975361"/>
                    </a:lnTo>
                    <a:cubicBezTo>
                      <a:pt x="3219441" y="987986"/>
                      <a:pt x="3209206" y="998221"/>
                      <a:pt x="3196581" y="998221"/>
                    </a:cubicBezTo>
                    <a:lnTo>
                      <a:pt x="3020051" y="998220"/>
                    </a:lnTo>
                    <a:cubicBezTo>
                      <a:pt x="3013739" y="998220"/>
                      <a:pt x="3008024" y="995661"/>
                      <a:pt x="3003887" y="991525"/>
                    </a:cubicBezTo>
                    <a:lnTo>
                      <a:pt x="2997191" y="975361"/>
                    </a:lnTo>
                    <a:lnTo>
                      <a:pt x="3003887" y="959197"/>
                    </a:lnTo>
                    <a:cubicBezTo>
                      <a:pt x="3008024" y="955060"/>
                      <a:pt x="3013739" y="952501"/>
                      <a:pt x="3020051" y="952501"/>
                    </a:cubicBezTo>
                    <a:close/>
                    <a:moveTo>
                      <a:pt x="2525703" y="946153"/>
                    </a:moveTo>
                    <a:lnTo>
                      <a:pt x="2611429" y="946153"/>
                    </a:lnTo>
                    <a:cubicBezTo>
                      <a:pt x="2647376" y="946153"/>
                      <a:pt x="2676516" y="975293"/>
                      <a:pt x="2676516" y="1011240"/>
                    </a:cubicBezTo>
                    <a:cubicBezTo>
                      <a:pt x="2676516" y="1047187"/>
                      <a:pt x="2647376" y="1076327"/>
                      <a:pt x="2611429" y="1076327"/>
                    </a:cubicBezTo>
                    <a:lnTo>
                      <a:pt x="2525703" y="1076327"/>
                    </a:lnTo>
                    <a:cubicBezTo>
                      <a:pt x="2489756" y="1076327"/>
                      <a:pt x="2460616" y="1047187"/>
                      <a:pt x="2460616" y="1011240"/>
                    </a:cubicBezTo>
                    <a:cubicBezTo>
                      <a:pt x="2460616" y="975293"/>
                      <a:pt x="2489756" y="946153"/>
                      <a:pt x="2525703" y="946153"/>
                    </a:cubicBezTo>
                    <a:close/>
                    <a:moveTo>
                      <a:pt x="608011" y="939803"/>
                    </a:moveTo>
                    <a:lnTo>
                      <a:pt x="693738" y="939803"/>
                    </a:lnTo>
                    <a:cubicBezTo>
                      <a:pt x="729684" y="939803"/>
                      <a:pt x="758825" y="968943"/>
                      <a:pt x="758825" y="1004890"/>
                    </a:cubicBezTo>
                    <a:cubicBezTo>
                      <a:pt x="758825" y="1040837"/>
                      <a:pt x="729684" y="1069977"/>
                      <a:pt x="693738" y="1069977"/>
                    </a:cubicBezTo>
                    <a:lnTo>
                      <a:pt x="608011" y="1069977"/>
                    </a:lnTo>
                    <a:cubicBezTo>
                      <a:pt x="572065" y="1069977"/>
                      <a:pt x="542925" y="1040837"/>
                      <a:pt x="542925" y="1004890"/>
                    </a:cubicBezTo>
                    <a:cubicBezTo>
                      <a:pt x="542925" y="968943"/>
                      <a:pt x="572065" y="939803"/>
                      <a:pt x="608011" y="939803"/>
                    </a:cubicBezTo>
                    <a:close/>
                    <a:moveTo>
                      <a:pt x="842010" y="938534"/>
                    </a:moveTo>
                    <a:lnTo>
                      <a:pt x="993141" y="938534"/>
                    </a:lnTo>
                    <a:cubicBezTo>
                      <a:pt x="1005766" y="938534"/>
                      <a:pt x="1016001" y="948769"/>
                      <a:pt x="1016001" y="961394"/>
                    </a:cubicBezTo>
                    <a:cubicBezTo>
                      <a:pt x="1016001" y="974019"/>
                      <a:pt x="1005765" y="984254"/>
                      <a:pt x="993140" y="984254"/>
                    </a:cubicBezTo>
                    <a:lnTo>
                      <a:pt x="842010" y="984253"/>
                    </a:lnTo>
                    <a:cubicBezTo>
                      <a:pt x="835698" y="984253"/>
                      <a:pt x="829982" y="981695"/>
                      <a:pt x="825845" y="977558"/>
                    </a:cubicBezTo>
                    <a:lnTo>
                      <a:pt x="819150" y="961394"/>
                    </a:lnTo>
                    <a:lnTo>
                      <a:pt x="825845" y="945230"/>
                    </a:lnTo>
                    <a:cubicBezTo>
                      <a:pt x="829982" y="941093"/>
                      <a:pt x="835698" y="938534"/>
                      <a:pt x="842010" y="938534"/>
                    </a:cubicBezTo>
                    <a:close/>
                    <a:moveTo>
                      <a:pt x="1103311" y="936626"/>
                    </a:moveTo>
                    <a:lnTo>
                      <a:pt x="1169979" y="936626"/>
                    </a:lnTo>
                    <a:cubicBezTo>
                      <a:pt x="1205926" y="936626"/>
                      <a:pt x="1235066" y="965766"/>
                      <a:pt x="1235066" y="1001713"/>
                    </a:cubicBezTo>
                    <a:cubicBezTo>
                      <a:pt x="1235066" y="1037660"/>
                      <a:pt x="1205926" y="1066800"/>
                      <a:pt x="1169979" y="1066800"/>
                    </a:cubicBezTo>
                    <a:lnTo>
                      <a:pt x="1103311" y="1066800"/>
                    </a:lnTo>
                    <a:cubicBezTo>
                      <a:pt x="1067364" y="1066800"/>
                      <a:pt x="1038225" y="1037660"/>
                      <a:pt x="1038225" y="1001713"/>
                    </a:cubicBezTo>
                    <a:cubicBezTo>
                      <a:pt x="1038225" y="965766"/>
                      <a:pt x="1067364" y="936626"/>
                      <a:pt x="1103311" y="936626"/>
                    </a:cubicBezTo>
                    <a:close/>
                    <a:moveTo>
                      <a:pt x="1975476" y="920751"/>
                    </a:moveTo>
                    <a:lnTo>
                      <a:pt x="2152007" y="920751"/>
                    </a:lnTo>
                    <a:cubicBezTo>
                      <a:pt x="2164632" y="920751"/>
                      <a:pt x="2174867" y="930986"/>
                      <a:pt x="2174867" y="943611"/>
                    </a:cubicBezTo>
                    <a:lnTo>
                      <a:pt x="2174866" y="943611"/>
                    </a:lnTo>
                    <a:cubicBezTo>
                      <a:pt x="2174866" y="956236"/>
                      <a:pt x="2164631" y="966471"/>
                      <a:pt x="2152006" y="966471"/>
                    </a:cubicBezTo>
                    <a:lnTo>
                      <a:pt x="1975476" y="966470"/>
                    </a:lnTo>
                    <a:cubicBezTo>
                      <a:pt x="1969164" y="966470"/>
                      <a:pt x="1963449" y="963911"/>
                      <a:pt x="1959312" y="959775"/>
                    </a:cubicBezTo>
                    <a:lnTo>
                      <a:pt x="1952616" y="943611"/>
                    </a:lnTo>
                    <a:lnTo>
                      <a:pt x="1959312" y="927447"/>
                    </a:lnTo>
                    <a:cubicBezTo>
                      <a:pt x="1963449" y="923310"/>
                      <a:pt x="1969164" y="920751"/>
                      <a:pt x="1975476" y="920751"/>
                    </a:cubicBezTo>
                    <a:close/>
                    <a:moveTo>
                      <a:pt x="1481128" y="914403"/>
                    </a:moveTo>
                    <a:lnTo>
                      <a:pt x="1566854" y="914403"/>
                    </a:lnTo>
                    <a:cubicBezTo>
                      <a:pt x="1602801" y="914403"/>
                      <a:pt x="1631941" y="943543"/>
                      <a:pt x="1631941" y="979490"/>
                    </a:cubicBezTo>
                    <a:cubicBezTo>
                      <a:pt x="1631941" y="1015437"/>
                      <a:pt x="1602801" y="1044577"/>
                      <a:pt x="1566854" y="1044577"/>
                    </a:cubicBezTo>
                    <a:lnTo>
                      <a:pt x="1481128" y="1044577"/>
                    </a:lnTo>
                    <a:cubicBezTo>
                      <a:pt x="1445181" y="1044577"/>
                      <a:pt x="1416041" y="1015437"/>
                      <a:pt x="1416041" y="979490"/>
                    </a:cubicBezTo>
                    <a:cubicBezTo>
                      <a:pt x="1416041" y="943543"/>
                      <a:pt x="1445181" y="914403"/>
                      <a:pt x="1481128" y="914403"/>
                    </a:cubicBezTo>
                    <a:close/>
                    <a:moveTo>
                      <a:pt x="87262" y="882651"/>
                    </a:moveTo>
                    <a:lnTo>
                      <a:pt x="127000" y="882651"/>
                    </a:lnTo>
                    <a:cubicBezTo>
                      <a:pt x="146290" y="882651"/>
                      <a:pt x="161926" y="898288"/>
                      <a:pt x="161926" y="917577"/>
                    </a:cubicBezTo>
                    <a:cubicBezTo>
                      <a:pt x="161926" y="936866"/>
                      <a:pt x="146290" y="952503"/>
                      <a:pt x="127000" y="952503"/>
                    </a:cubicBezTo>
                    <a:lnTo>
                      <a:pt x="62635" y="952503"/>
                    </a:lnTo>
                    <a:close/>
                    <a:moveTo>
                      <a:pt x="220664" y="879478"/>
                    </a:moveTo>
                    <a:lnTo>
                      <a:pt x="242890" y="879478"/>
                    </a:lnTo>
                    <a:cubicBezTo>
                      <a:pt x="261301" y="879478"/>
                      <a:pt x="276226" y="894403"/>
                      <a:pt x="276226" y="912815"/>
                    </a:cubicBezTo>
                    <a:cubicBezTo>
                      <a:pt x="276226" y="931227"/>
                      <a:pt x="261301" y="946152"/>
                      <a:pt x="242890" y="946152"/>
                    </a:cubicBezTo>
                    <a:lnTo>
                      <a:pt x="220664" y="946152"/>
                    </a:lnTo>
                    <a:cubicBezTo>
                      <a:pt x="202252" y="946152"/>
                      <a:pt x="187327" y="931227"/>
                      <a:pt x="187327" y="912815"/>
                    </a:cubicBezTo>
                    <a:cubicBezTo>
                      <a:pt x="187327" y="894403"/>
                      <a:pt x="202252" y="879478"/>
                      <a:pt x="220664" y="879478"/>
                    </a:cubicBezTo>
                    <a:close/>
                    <a:moveTo>
                      <a:pt x="667383" y="863601"/>
                    </a:moveTo>
                    <a:lnTo>
                      <a:pt x="843915" y="863601"/>
                    </a:lnTo>
                    <a:cubicBezTo>
                      <a:pt x="856540" y="863601"/>
                      <a:pt x="866775" y="873836"/>
                      <a:pt x="866775" y="886461"/>
                    </a:cubicBezTo>
                    <a:cubicBezTo>
                      <a:pt x="866775" y="899086"/>
                      <a:pt x="856540" y="909321"/>
                      <a:pt x="843915" y="909321"/>
                    </a:cubicBezTo>
                    <a:lnTo>
                      <a:pt x="667383" y="909320"/>
                    </a:lnTo>
                    <a:cubicBezTo>
                      <a:pt x="661072" y="909320"/>
                      <a:pt x="655357" y="906762"/>
                      <a:pt x="651220" y="902625"/>
                    </a:cubicBezTo>
                    <a:lnTo>
                      <a:pt x="644524" y="886461"/>
                    </a:lnTo>
                    <a:lnTo>
                      <a:pt x="651220" y="870297"/>
                    </a:lnTo>
                    <a:cubicBezTo>
                      <a:pt x="655357" y="866160"/>
                      <a:pt x="661072" y="863601"/>
                      <a:pt x="667383" y="863601"/>
                    </a:cubicBezTo>
                    <a:close/>
                    <a:moveTo>
                      <a:pt x="2309803" y="838201"/>
                    </a:moveTo>
                    <a:lnTo>
                      <a:pt x="2376479" y="838201"/>
                    </a:lnTo>
                    <a:cubicBezTo>
                      <a:pt x="2412426" y="838201"/>
                      <a:pt x="2441566" y="867341"/>
                      <a:pt x="2441566" y="903288"/>
                    </a:cubicBezTo>
                    <a:cubicBezTo>
                      <a:pt x="2441566" y="939235"/>
                      <a:pt x="2412426" y="968375"/>
                      <a:pt x="2376479" y="968375"/>
                    </a:cubicBezTo>
                    <a:lnTo>
                      <a:pt x="2309803" y="968375"/>
                    </a:lnTo>
                    <a:cubicBezTo>
                      <a:pt x="2273856" y="968375"/>
                      <a:pt x="2244716" y="939235"/>
                      <a:pt x="2244716" y="903288"/>
                    </a:cubicBezTo>
                    <a:cubicBezTo>
                      <a:pt x="2244716" y="867341"/>
                      <a:pt x="2273856" y="838201"/>
                      <a:pt x="2309803" y="838201"/>
                    </a:cubicBezTo>
                    <a:close/>
                    <a:moveTo>
                      <a:pt x="2500304" y="835026"/>
                    </a:moveTo>
                    <a:lnTo>
                      <a:pt x="2617778" y="835026"/>
                    </a:lnTo>
                    <a:cubicBezTo>
                      <a:pt x="2639697" y="835026"/>
                      <a:pt x="2657466" y="852795"/>
                      <a:pt x="2657466" y="874714"/>
                    </a:cubicBezTo>
                    <a:cubicBezTo>
                      <a:pt x="2657466" y="896633"/>
                      <a:pt x="2639697" y="914402"/>
                      <a:pt x="2617778" y="914402"/>
                    </a:cubicBezTo>
                    <a:lnTo>
                      <a:pt x="2500304" y="914402"/>
                    </a:lnTo>
                    <a:cubicBezTo>
                      <a:pt x="2478385" y="914402"/>
                      <a:pt x="2460616" y="896633"/>
                      <a:pt x="2460616" y="874714"/>
                    </a:cubicBezTo>
                    <a:cubicBezTo>
                      <a:pt x="2460616" y="852795"/>
                      <a:pt x="2478385" y="835026"/>
                      <a:pt x="2500304" y="835026"/>
                    </a:cubicBezTo>
                    <a:close/>
                    <a:moveTo>
                      <a:pt x="2765416" y="825503"/>
                    </a:moveTo>
                    <a:lnTo>
                      <a:pt x="2905116" y="825503"/>
                    </a:lnTo>
                    <a:cubicBezTo>
                      <a:pt x="2948954" y="825503"/>
                      <a:pt x="2984491" y="861040"/>
                      <a:pt x="2984491" y="904878"/>
                    </a:cubicBezTo>
                    <a:cubicBezTo>
                      <a:pt x="2984491" y="948716"/>
                      <a:pt x="2948954" y="984253"/>
                      <a:pt x="2905116" y="984253"/>
                    </a:cubicBezTo>
                    <a:lnTo>
                      <a:pt x="2765416" y="984253"/>
                    </a:lnTo>
                    <a:cubicBezTo>
                      <a:pt x="2721578" y="984253"/>
                      <a:pt x="2686041" y="948716"/>
                      <a:pt x="2686041" y="904878"/>
                    </a:cubicBezTo>
                    <a:cubicBezTo>
                      <a:pt x="2686041" y="861040"/>
                      <a:pt x="2721578" y="825503"/>
                      <a:pt x="2765416" y="825503"/>
                    </a:cubicBezTo>
                    <a:close/>
                    <a:moveTo>
                      <a:pt x="1265228" y="806451"/>
                    </a:moveTo>
                    <a:lnTo>
                      <a:pt x="1331904" y="806451"/>
                    </a:lnTo>
                    <a:cubicBezTo>
                      <a:pt x="1367851" y="806451"/>
                      <a:pt x="1396991" y="835591"/>
                      <a:pt x="1396991" y="871538"/>
                    </a:cubicBezTo>
                    <a:cubicBezTo>
                      <a:pt x="1396991" y="907485"/>
                      <a:pt x="1367851" y="936625"/>
                      <a:pt x="1331904" y="936625"/>
                    </a:cubicBezTo>
                    <a:lnTo>
                      <a:pt x="1265228" y="936625"/>
                    </a:lnTo>
                    <a:cubicBezTo>
                      <a:pt x="1229281" y="936625"/>
                      <a:pt x="1200141" y="907485"/>
                      <a:pt x="1200141" y="871538"/>
                    </a:cubicBezTo>
                    <a:cubicBezTo>
                      <a:pt x="1200141" y="835591"/>
                      <a:pt x="1229281" y="806451"/>
                      <a:pt x="1265228" y="806451"/>
                    </a:cubicBezTo>
                    <a:close/>
                    <a:moveTo>
                      <a:pt x="1455729" y="803276"/>
                    </a:moveTo>
                    <a:lnTo>
                      <a:pt x="1573203" y="803276"/>
                    </a:lnTo>
                    <a:cubicBezTo>
                      <a:pt x="1595122" y="803276"/>
                      <a:pt x="1612891" y="821045"/>
                      <a:pt x="1612891" y="842964"/>
                    </a:cubicBezTo>
                    <a:cubicBezTo>
                      <a:pt x="1612891" y="864883"/>
                      <a:pt x="1595122" y="882652"/>
                      <a:pt x="1573203" y="882652"/>
                    </a:cubicBezTo>
                    <a:lnTo>
                      <a:pt x="1455729" y="882652"/>
                    </a:lnTo>
                    <a:cubicBezTo>
                      <a:pt x="1433810" y="882652"/>
                      <a:pt x="1416041" y="864883"/>
                      <a:pt x="1416041" y="842964"/>
                    </a:cubicBezTo>
                    <a:cubicBezTo>
                      <a:pt x="1416041" y="821045"/>
                      <a:pt x="1433810" y="803276"/>
                      <a:pt x="1455729" y="803276"/>
                    </a:cubicBezTo>
                    <a:close/>
                    <a:moveTo>
                      <a:pt x="3068628" y="796928"/>
                    </a:moveTo>
                    <a:lnTo>
                      <a:pt x="3154354" y="796928"/>
                    </a:lnTo>
                    <a:lnTo>
                      <a:pt x="3166300" y="799340"/>
                    </a:lnTo>
                    <a:lnTo>
                      <a:pt x="3202671" y="902502"/>
                    </a:lnTo>
                    <a:lnTo>
                      <a:pt x="3200378" y="908039"/>
                    </a:lnTo>
                    <a:cubicBezTo>
                      <a:pt x="3188599" y="919817"/>
                      <a:pt x="3172328" y="927102"/>
                      <a:pt x="3154354" y="927102"/>
                    </a:cubicBezTo>
                    <a:lnTo>
                      <a:pt x="3068628" y="927102"/>
                    </a:lnTo>
                    <a:cubicBezTo>
                      <a:pt x="3032681" y="927102"/>
                      <a:pt x="3003541" y="897962"/>
                      <a:pt x="3003541" y="862015"/>
                    </a:cubicBezTo>
                    <a:cubicBezTo>
                      <a:pt x="3003541" y="826068"/>
                      <a:pt x="3032681" y="796928"/>
                      <a:pt x="3068628" y="796928"/>
                    </a:cubicBezTo>
                    <a:close/>
                    <a:moveTo>
                      <a:pt x="1720841" y="793753"/>
                    </a:moveTo>
                    <a:lnTo>
                      <a:pt x="1860541" y="793753"/>
                    </a:lnTo>
                    <a:cubicBezTo>
                      <a:pt x="1904379" y="793753"/>
                      <a:pt x="1939916" y="829290"/>
                      <a:pt x="1939916" y="873128"/>
                    </a:cubicBezTo>
                    <a:cubicBezTo>
                      <a:pt x="1939916" y="916966"/>
                      <a:pt x="1904379" y="952503"/>
                      <a:pt x="1860541" y="952503"/>
                    </a:cubicBezTo>
                    <a:lnTo>
                      <a:pt x="1720841" y="952503"/>
                    </a:lnTo>
                    <a:cubicBezTo>
                      <a:pt x="1677003" y="952503"/>
                      <a:pt x="1641466" y="916966"/>
                      <a:pt x="1641466" y="873128"/>
                    </a:cubicBezTo>
                    <a:cubicBezTo>
                      <a:pt x="1641466" y="829290"/>
                      <a:pt x="1677003" y="793753"/>
                      <a:pt x="1720841" y="793753"/>
                    </a:cubicBezTo>
                    <a:close/>
                    <a:moveTo>
                      <a:pt x="124201" y="777876"/>
                    </a:moveTo>
                    <a:lnTo>
                      <a:pt x="222251" y="777876"/>
                    </a:lnTo>
                    <a:cubicBezTo>
                      <a:pt x="241540" y="777876"/>
                      <a:pt x="257175" y="793513"/>
                      <a:pt x="257175" y="812802"/>
                    </a:cubicBezTo>
                    <a:cubicBezTo>
                      <a:pt x="257175" y="832091"/>
                      <a:pt x="241540" y="847728"/>
                      <a:pt x="222251" y="847728"/>
                    </a:cubicBezTo>
                    <a:lnTo>
                      <a:pt x="99574" y="847728"/>
                    </a:lnTo>
                    <a:close/>
                    <a:moveTo>
                      <a:pt x="2273926" y="774703"/>
                    </a:moveTo>
                    <a:lnTo>
                      <a:pt x="2418707" y="774703"/>
                    </a:lnTo>
                    <a:cubicBezTo>
                      <a:pt x="2431332" y="774703"/>
                      <a:pt x="2441567" y="784938"/>
                      <a:pt x="2441567" y="797563"/>
                    </a:cubicBezTo>
                    <a:lnTo>
                      <a:pt x="2441566" y="797563"/>
                    </a:lnTo>
                    <a:cubicBezTo>
                      <a:pt x="2441566" y="810188"/>
                      <a:pt x="2431331" y="820423"/>
                      <a:pt x="2418706" y="820423"/>
                    </a:cubicBezTo>
                    <a:lnTo>
                      <a:pt x="2273926" y="820422"/>
                    </a:lnTo>
                    <a:cubicBezTo>
                      <a:pt x="2267614" y="820422"/>
                      <a:pt x="2261899" y="817863"/>
                      <a:pt x="2257762" y="813727"/>
                    </a:cubicBezTo>
                    <a:lnTo>
                      <a:pt x="2251066" y="797563"/>
                    </a:lnTo>
                    <a:lnTo>
                      <a:pt x="2257762" y="781399"/>
                    </a:lnTo>
                    <a:cubicBezTo>
                      <a:pt x="2261899" y="777262"/>
                      <a:pt x="2267614" y="774703"/>
                      <a:pt x="2273926" y="774703"/>
                    </a:cubicBezTo>
                    <a:close/>
                    <a:moveTo>
                      <a:pt x="371475" y="771528"/>
                    </a:moveTo>
                    <a:lnTo>
                      <a:pt x="511174" y="771528"/>
                    </a:lnTo>
                    <a:cubicBezTo>
                      <a:pt x="555013" y="771528"/>
                      <a:pt x="590549" y="807065"/>
                      <a:pt x="590549" y="850903"/>
                    </a:cubicBezTo>
                    <a:cubicBezTo>
                      <a:pt x="590549" y="894741"/>
                      <a:pt x="555013" y="930278"/>
                      <a:pt x="511174" y="930278"/>
                    </a:cubicBezTo>
                    <a:lnTo>
                      <a:pt x="371475" y="930278"/>
                    </a:lnTo>
                    <a:cubicBezTo>
                      <a:pt x="327637" y="930278"/>
                      <a:pt x="292101" y="894741"/>
                      <a:pt x="292101" y="850903"/>
                    </a:cubicBezTo>
                    <a:cubicBezTo>
                      <a:pt x="292101" y="807065"/>
                      <a:pt x="327637" y="771528"/>
                      <a:pt x="371475" y="771528"/>
                    </a:cubicBezTo>
                    <a:close/>
                    <a:moveTo>
                      <a:pt x="2024053" y="765178"/>
                    </a:moveTo>
                    <a:lnTo>
                      <a:pt x="2109779" y="765178"/>
                    </a:lnTo>
                    <a:cubicBezTo>
                      <a:pt x="2145726" y="765178"/>
                      <a:pt x="2174866" y="794318"/>
                      <a:pt x="2174866" y="830265"/>
                    </a:cubicBezTo>
                    <a:cubicBezTo>
                      <a:pt x="2174866" y="866212"/>
                      <a:pt x="2145726" y="895352"/>
                      <a:pt x="2109779" y="895352"/>
                    </a:cubicBezTo>
                    <a:lnTo>
                      <a:pt x="2024053" y="895352"/>
                    </a:lnTo>
                    <a:cubicBezTo>
                      <a:pt x="1988106" y="895352"/>
                      <a:pt x="1958966" y="866212"/>
                      <a:pt x="1958966" y="830265"/>
                    </a:cubicBezTo>
                    <a:cubicBezTo>
                      <a:pt x="1958966" y="794318"/>
                      <a:pt x="1988106" y="765178"/>
                      <a:pt x="2024053" y="765178"/>
                    </a:cubicBezTo>
                    <a:close/>
                    <a:moveTo>
                      <a:pt x="657225" y="762001"/>
                    </a:moveTo>
                    <a:lnTo>
                      <a:pt x="822323" y="762001"/>
                    </a:lnTo>
                    <a:cubicBezTo>
                      <a:pt x="841613" y="762001"/>
                      <a:pt x="857249" y="777638"/>
                      <a:pt x="857249" y="796927"/>
                    </a:cubicBezTo>
                    <a:cubicBezTo>
                      <a:pt x="857249" y="816216"/>
                      <a:pt x="841613" y="831853"/>
                      <a:pt x="822323" y="831853"/>
                    </a:cubicBezTo>
                    <a:lnTo>
                      <a:pt x="657225" y="831853"/>
                    </a:lnTo>
                    <a:cubicBezTo>
                      <a:pt x="637937" y="831853"/>
                      <a:pt x="622299" y="816216"/>
                      <a:pt x="622299" y="796927"/>
                    </a:cubicBezTo>
                    <a:cubicBezTo>
                      <a:pt x="622299" y="777638"/>
                      <a:pt x="637937" y="762001"/>
                      <a:pt x="657225" y="762001"/>
                    </a:cubicBezTo>
                    <a:close/>
                    <a:moveTo>
                      <a:pt x="958850" y="755653"/>
                    </a:moveTo>
                    <a:lnTo>
                      <a:pt x="1098549" y="755653"/>
                    </a:lnTo>
                    <a:cubicBezTo>
                      <a:pt x="1142379" y="755653"/>
                      <a:pt x="1177916" y="791190"/>
                      <a:pt x="1177916" y="835028"/>
                    </a:cubicBezTo>
                    <a:cubicBezTo>
                      <a:pt x="1177916" y="878866"/>
                      <a:pt x="1142379" y="914403"/>
                      <a:pt x="1098549" y="914403"/>
                    </a:cubicBezTo>
                    <a:lnTo>
                      <a:pt x="958850" y="914403"/>
                    </a:lnTo>
                    <a:cubicBezTo>
                      <a:pt x="915013" y="914403"/>
                      <a:pt x="879475" y="878866"/>
                      <a:pt x="879475" y="835028"/>
                    </a:cubicBezTo>
                    <a:cubicBezTo>
                      <a:pt x="879475" y="791190"/>
                      <a:pt x="915013" y="755653"/>
                      <a:pt x="958850" y="755653"/>
                    </a:cubicBezTo>
                    <a:close/>
                    <a:moveTo>
                      <a:pt x="1229351" y="742953"/>
                    </a:moveTo>
                    <a:lnTo>
                      <a:pt x="1374132" y="742953"/>
                    </a:lnTo>
                    <a:cubicBezTo>
                      <a:pt x="1386757" y="742953"/>
                      <a:pt x="1396992" y="753188"/>
                      <a:pt x="1396992" y="765813"/>
                    </a:cubicBezTo>
                    <a:lnTo>
                      <a:pt x="1396991" y="765813"/>
                    </a:lnTo>
                    <a:cubicBezTo>
                      <a:pt x="1396991" y="778438"/>
                      <a:pt x="1386756" y="788673"/>
                      <a:pt x="1374131" y="788673"/>
                    </a:cubicBezTo>
                    <a:lnTo>
                      <a:pt x="1229351" y="788672"/>
                    </a:lnTo>
                    <a:cubicBezTo>
                      <a:pt x="1223039" y="788672"/>
                      <a:pt x="1217324" y="786113"/>
                      <a:pt x="1213187" y="781977"/>
                    </a:cubicBezTo>
                    <a:lnTo>
                      <a:pt x="1206491" y="765813"/>
                    </a:lnTo>
                    <a:lnTo>
                      <a:pt x="1213187" y="749649"/>
                    </a:lnTo>
                    <a:cubicBezTo>
                      <a:pt x="1217324" y="745512"/>
                      <a:pt x="1223039" y="742953"/>
                      <a:pt x="1229351" y="742953"/>
                    </a:cubicBezTo>
                    <a:close/>
                    <a:moveTo>
                      <a:pt x="2505067" y="739776"/>
                    </a:moveTo>
                    <a:lnTo>
                      <a:pt x="2587615" y="739776"/>
                    </a:lnTo>
                    <a:cubicBezTo>
                      <a:pt x="2606904" y="739776"/>
                      <a:pt x="2622541" y="755413"/>
                      <a:pt x="2622541" y="774702"/>
                    </a:cubicBezTo>
                    <a:cubicBezTo>
                      <a:pt x="2622541" y="793991"/>
                      <a:pt x="2606904" y="809628"/>
                      <a:pt x="2587615" y="809628"/>
                    </a:cubicBezTo>
                    <a:lnTo>
                      <a:pt x="2505067" y="809628"/>
                    </a:lnTo>
                    <a:cubicBezTo>
                      <a:pt x="2485778" y="809628"/>
                      <a:pt x="2470141" y="793991"/>
                      <a:pt x="2470141" y="774702"/>
                    </a:cubicBezTo>
                    <a:cubicBezTo>
                      <a:pt x="2470141" y="755413"/>
                      <a:pt x="2485778" y="739776"/>
                      <a:pt x="2505067" y="739776"/>
                    </a:cubicBezTo>
                    <a:close/>
                    <a:moveTo>
                      <a:pt x="2681279" y="736603"/>
                    </a:moveTo>
                    <a:lnTo>
                      <a:pt x="2703505" y="736603"/>
                    </a:lnTo>
                    <a:cubicBezTo>
                      <a:pt x="2721917" y="736603"/>
                      <a:pt x="2736842" y="751528"/>
                      <a:pt x="2736842" y="769940"/>
                    </a:cubicBezTo>
                    <a:cubicBezTo>
                      <a:pt x="2736842" y="788352"/>
                      <a:pt x="2721917" y="803277"/>
                      <a:pt x="2703505" y="803277"/>
                    </a:cubicBezTo>
                    <a:lnTo>
                      <a:pt x="2681279" y="803277"/>
                    </a:lnTo>
                    <a:cubicBezTo>
                      <a:pt x="2662867" y="803277"/>
                      <a:pt x="2647942" y="788352"/>
                      <a:pt x="2647942" y="769940"/>
                    </a:cubicBezTo>
                    <a:cubicBezTo>
                      <a:pt x="2647942" y="751528"/>
                      <a:pt x="2662867" y="736603"/>
                      <a:pt x="2681279" y="736603"/>
                    </a:cubicBezTo>
                    <a:close/>
                    <a:moveTo>
                      <a:pt x="3128001" y="720726"/>
                    </a:moveTo>
                    <a:lnTo>
                      <a:pt x="3138584" y="720726"/>
                    </a:lnTo>
                    <a:lnTo>
                      <a:pt x="3154703" y="766445"/>
                    </a:lnTo>
                    <a:lnTo>
                      <a:pt x="3128001" y="766445"/>
                    </a:lnTo>
                    <a:cubicBezTo>
                      <a:pt x="3121689" y="766445"/>
                      <a:pt x="3115974" y="763886"/>
                      <a:pt x="3111837" y="759750"/>
                    </a:cubicBezTo>
                    <a:lnTo>
                      <a:pt x="3105141" y="743586"/>
                    </a:lnTo>
                    <a:lnTo>
                      <a:pt x="3111837" y="727422"/>
                    </a:lnTo>
                    <a:cubicBezTo>
                      <a:pt x="3115974" y="723285"/>
                      <a:pt x="3121689" y="720726"/>
                      <a:pt x="3128001" y="720726"/>
                    </a:cubicBezTo>
                    <a:close/>
                    <a:moveTo>
                      <a:pt x="1460492" y="708026"/>
                    </a:moveTo>
                    <a:lnTo>
                      <a:pt x="1543040" y="708026"/>
                    </a:lnTo>
                    <a:cubicBezTo>
                      <a:pt x="1562329" y="708026"/>
                      <a:pt x="1577966" y="723663"/>
                      <a:pt x="1577966" y="742952"/>
                    </a:cubicBezTo>
                    <a:cubicBezTo>
                      <a:pt x="1577966" y="762241"/>
                      <a:pt x="1562329" y="777878"/>
                      <a:pt x="1543040" y="777878"/>
                    </a:cubicBezTo>
                    <a:lnTo>
                      <a:pt x="1460492" y="777878"/>
                    </a:lnTo>
                    <a:cubicBezTo>
                      <a:pt x="1441203" y="777878"/>
                      <a:pt x="1425566" y="762241"/>
                      <a:pt x="1425566" y="742952"/>
                    </a:cubicBezTo>
                    <a:cubicBezTo>
                      <a:pt x="1425566" y="723663"/>
                      <a:pt x="1441203" y="708026"/>
                      <a:pt x="1460492" y="708026"/>
                    </a:cubicBezTo>
                    <a:close/>
                    <a:moveTo>
                      <a:pt x="1636704" y="704853"/>
                    </a:moveTo>
                    <a:lnTo>
                      <a:pt x="1658930" y="704853"/>
                    </a:lnTo>
                    <a:cubicBezTo>
                      <a:pt x="1677342" y="704853"/>
                      <a:pt x="1692267" y="719778"/>
                      <a:pt x="1692267" y="738190"/>
                    </a:cubicBezTo>
                    <a:cubicBezTo>
                      <a:pt x="1692267" y="756602"/>
                      <a:pt x="1677342" y="771527"/>
                      <a:pt x="1658930" y="771527"/>
                    </a:cubicBezTo>
                    <a:lnTo>
                      <a:pt x="1636704" y="771527"/>
                    </a:lnTo>
                    <a:cubicBezTo>
                      <a:pt x="1618292" y="771527"/>
                      <a:pt x="1603367" y="756602"/>
                      <a:pt x="1603367" y="738190"/>
                    </a:cubicBezTo>
                    <a:cubicBezTo>
                      <a:pt x="1603367" y="719778"/>
                      <a:pt x="1618292" y="704853"/>
                      <a:pt x="1636704" y="704853"/>
                    </a:cubicBezTo>
                    <a:close/>
                    <a:moveTo>
                      <a:pt x="2083426" y="688976"/>
                    </a:moveTo>
                    <a:lnTo>
                      <a:pt x="2259957" y="688976"/>
                    </a:lnTo>
                    <a:cubicBezTo>
                      <a:pt x="2272582" y="688976"/>
                      <a:pt x="2282817" y="699211"/>
                      <a:pt x="2282817" y="711836"/>
                    </a:cubicBezTo>
                    <a:lnTo>
                      <a:pt x="2282816" y="711836"/>
                    </a:lnTo>
                    <a:cubicBezTo>
                      <a:pt x="2282816" y="724461"/>
                      <a:pt x="2272581" y="734696"/>
                      <a:pt x="2259956" y="734696"/>
                    </a:cubicBezTo>
                    <a:lnTo>
                      <a:pt x="2083426" y="734695"/>
                    </a:lnTo>
                    <a:cubicBezTo>
                      <a:pt x="2077114" y="734695"/>
                      <a:pt x="2071399" y="732136"/>
                      <a:pt x="2067262" y="728000"/>
                    </a:cubicBezTo>
                    <a:lnTo>
                      <a:pt x="2060566" y="711836"/>
                    </a:lnTo>
                    <a:lnTo>
                      <a:pt x="2067262" y="695672"/>
                    </a:lnTo>
                    <a:cubicBezTo>
                      <a:pt x="2071399" y="691535"/>
                      <a:pt x="2077114" y="688976"/>
                      <a:pt x="2083426" y="688976"/>
                    </a:cubicBezTo>
                    <a:close/>
                    <a:moveTo>
                      <a:pt x="1057911" y="685803"/>
                    </a:moveTo>
                    <a:lnTo>
                      <a:pt x="1202682" y="685803"/>
                    </a:lnTo>
                    <a:cubicBezTo>
                      <a:pt x="1215307" y="685803"/>
                      <a:pt x="1225542" y="696038"/>
                      <a:pt x="1225542" y="708663"/>
                    </a:cubicBezTo>
                    <a:lnTo>
                      <a:pt x="1225541" y="708663"/>
                    </a:lnTo>
                    <a:cubicBezTo>
                      <a:pt x="1225541" y="721288"/>
                      <a:pt x="1215306" y="731523"/>
                      <a:pt x="1202681" y="731523"/>
                    </a:cubicBezTo>
                    <a:lnTo>
                      <a:pt x="1057911" y="731522"/>
                    </a:lnTo>
                    <a:cubicBezTo>
                      <a:pt x="1051597" y="731522"/>
                      <a:pt x="1045882" y="728964"/>
                      <a:pt x="1041746" y="724827"/>
                    </a:cubicBezTo>
                    <a:lnTo>
                      <a:pt x="1035050" y="708663"/>
                    </a:lnTo>
                    <a:lnTo>
                      <a:pt x="1041746" y="692499"/>
                    </a:lnTo>
                    <a:cubicBezTo>
                      <a:pt x="1045882" y="688362"/>
                      <a:pt x="1051597" y="685803"/>
                      <a:pt x="1057911" y="685803"/>
                    </a:cubicBezTo>
                    <a:close/>
                    <a:moveTo>
                      <a:pt x="866377" y="679450"/>
                    </a:moveTo>
                    <a:lnTo>
                      <a:pt x="959245" y="679450"/>
                    </a:lnTo>
                    <a:cubicBezTo>
                      <a:pt x="975686" y="679450"/>
                      <a:pt x="989012" y="692777"/>
                      <a:pt x="989012" y="709216"/>
                    </a:cubicBezTo>
                    <a:cubicBezTo>
                      <a:pt x="989012" y="725655"/>
                      <a:pt x="975686" y="738982"/>
                      <a:pt x="959245" y="738982"/>
                    </a:cubicBezTo>
                    <a:lnTo>
                      <a:pt x="866377" y="738982"/>
                    </a:lnTo>
                    <a:cubicBezTo>
                      <a:pt x="849938" y="738982"/>
                      <a:pt x="836611" y="725655"/>
                      <a:pt x="836611" y="709216"/>
                    </a:cubicBezTo>
                    <a:cubicBezTo>
                      <a:pt x="836611" y="692777"/>
                      <a:pt x="849938" y="679450"/>
                      <a:pt x="866377" y="679450"/>
                    </a:cubicBezTo>
                    <a:close/>
                    <a:moveTo>
                      <a:pt x="739568" y="668735"/>
                    </a:moveTo>
                    <a:lnTo>
                      <a:pt x="774097" y="668735"/>
                    </a:lnTo>
                    <a:cubicBezTo>
                      <a:pt x="792838" y="668735"/>
                      <a:pt x="808030" y="683927"/>
                      <a:pt x="808030" y="702668"/>
                    </a:cubicBezTo>
                    <a:lnTo>
                      <a:pt x="808029" y="702668"/>
                    </a:lnTo>
                    <a:cubicBezTo>
                      <a:pt x="808029" y="721409"/>
                      <a:pt x="792837" y="736601"/>
                      <a:pt x="774096" y="736601"/>
                    </a:cubicBezTo>
                    <a:lnTo>
                      <a:pt x="739568" y="736600"/>
                    </a:lnTo>
                    <a:cubicBezTo>
                      <a:pt x="730197" y="736600"/>
                      <a:pt x="721714" y="732802"/>
                      <a:pt x="715574" y="726662"/>
                    </a:cubicBezTo>
                    <a:lnTo>
                      <a:pt x="705635" y="702668"/>
                    </a:lnTo>
                    <a:lnTo>
                      <a:pt x="715574" y="678673"/>
                    </a:lnTo>
                    <a:cubicBezTo>
                      <a:pt x="721714" y="672533"/>
                      <a:pt x="730197" y="668735"/>
                      <a:pt x="739568" y="668735"/>
                    </a:cubicBezTo>
                    <a:close/>
                    <a:moveTo>
                      <a:pt x="2357429" y="641353"/>
                    </a:moveTo>
                    <a:lnTo>
                      <a:pt x="2405053" y="641353"/>
                    </a:lnTo>
                    <a:cubicBezTo>
                      <a:pt x="2433986" y="641353"/>
                      <a:pt x="2457441" y="664808"/>
                      <a:pt x="2457441" y="693741"/>
                    </a:cubicBezTo>
                    <a:cubicBezTo>
                      <a:pt x="2457441" y="722674"/>
                      <a:pt x="2433986" y="746129"/>
                      <a:pt x="2405053" y="746129"/>
                    </a:cubicBezTo>
                    <a:lnTo>
                      <a:pt x="2357429" y="746129"/>
                    </a:lnTo>
                    <a:cubicBezTo>
                      <a:pt x="2328496" y="746129"/>
                      <a:pt x="2305041" y="722674"/>
                      <a:pt x="2305041" y="693741"/>
                    </a:cubicBezTo>
                    <a:cubicBezTo>
                      <a:pt x="2305041" y="664808"/>
                      <a:pt x="2328496" y="641353"/>
                      <a:pt x="2357429" y="641353"/>
                    </a:cubicBezTo>
                    <a:close/>
                    <a:moveTo>
                      <a:pt x="2517767" y="635001"/>
                    </a:moveTo>
                    <a:lnTo>
                      <a:pt x="2682865" y="635001"/>
                    </a:lnTo>
                    <a:cubicBezTo>
                      <a:pt x="2702154" y="635001"/>
                      <a:pt x="2717791" y="650638"/>
                      <a:pt x="2717791" y="669927"/>
                    </a:cubicBezTo>
                    <a:cubicBezTo>
                      <a:pt x="2717791" y="689216"/>
                      <a:pt x="2702154" y="704853"/>
                      <a:pt x="2682865" y="704853"/>
                    </a:cubicBezTo>
                    <a:lnTo>
                      <a:pt x="2517767" y="704853"/>
                    </a:lnTo>
                    <a:cubicBezTo>
                      <a:pt x="2498478" y="704853"/>
                      <a:pt x="2482841" y="689216"/>
                      <a:pt x="2482841" y="669927"/>
                    </a:cubicBezTo>
                    <a:cubicBezTo>
                      <a:pt x="2482841" y="650638"/>
                      <a:pt x="2498478" y="635001"/>
                      <a:pt x="2517767" y="635001"/>
                    </a:cubicBezTo>
                    <a:close/>
                    <a:moveTo>
                      <a:pt x="2832091" y="628653"/>
                    </a:moveTo>
                    <a:lnTo>
                      <a:pt x="2971791" y="628653"/>
                    </a:lnTo>
                    <a:cubicBezTo>
                      <a:pt x="3015629" y="628653"/>
                      <a:pt x="3051166" y="664190"/>
                      <a:pt x="3051166" y="708028"/>
                    </a:cubicBezTo>
                    <a:cubicBezTo>
                      <a:pt x="3051166" y="751866"/>
                      <a:pt x="3015629" y="787403"/>
                      <a:pt x="2971791" y="787403"/>
                    </a:cubicBezTo>
                    <a:lnTo>
                      <a:pt x="2832091" y="787403"/>
                    </a:lnTo>
                    <a:cubicBezTo>
                      <a:pt x="2788253" y="787403"/>
                      <a:pt x="2752716" y="751866"/>
                      <a:pt x="2752716" y="708028"/>
                    </a:cubicBezTo>
                    <a:cubicBezTo>
                      <a:pt x="2752716" y="664190"/>
                      <a:pt x="2788253" y="628653"/>
                      <a:pt x="2832091" y="628653"/>
                    </a:cubicBezTo>
                    <a:close/>
                    <a:moveTo>
                      <a:pt x="3104685" y="624576"/>
                    </a:moveTo>
                    <a:lnTo>
                      <a:pt x="3127391" y="688978"/>
                    </a:lnTo>
                    <a:lnTo>
                      <a:pt x="3117842" y="688978"/>
                    </a:lnTo>
                    <a:cubicBezTo>
                      <a:pt x="3098553" y="688978"/>
                      <a:pt x="3082916" y="673341"/>
                      <a:pt x="3082916" y="654052"/>
                    </a:cubicBezTo>
                    <a:cubicBezTo>
                      <a:pt x="3082916" y="644408"/>
                      <a:pt x="3086825" y="635676"/>
                      <a:pt x="3093146" y="629356"/>
                    </a:cubicBezTo>
                    <a:close/>
                    <a:moveTo>
                      <a:pt x="541336" y="612778"/>
                    </a:moveTo>
                    <a:lnTo>
                      <a:pt x="627062" y="612778"/>
                    </a:lnTo>
                    <a:cubicBezTo>
                      <a:pt x="663009" y="612778"/>
                      <a:pt x="692149" y="641918"/>
                      <a:pt x="692149" y="677865"/>
                    </a:cubicBezTo>
                    <a:cubicBezTo>
                      <a:pt x="692149" y="713812"/>
                      <a:pt x="663009" y="742952"/>
                      <a:pt x="627062" y="742952"/>
                    </a:cubicBezTo>
                    <a:lnTo>
                      <a:pt x="541336" y="742952"/>
                    </a:lnTo>
                    <a:cubicBezTo>
                      <a:pt x="505390" y="742952"/>
                      <a:pt x="476249" y="713812"/>
                      <a:pt x="476249" y="677865"/>
                    </a:cubicBezTo>
                    <a:cubicBezTo>
                      <a:pt x="476249" y="641918"/>
                      <a:pt x="505390" y="612778"/>
                      <a:pt x="541336" y="612778"/>
                    </a:cubicBezTo>
                    <a:close/>
                    <a:moveTo>
                      <a:pt x="1312854" y="609603"/>
                    </a:moveTo>
                    <a:lnTo>
                      <a:pt x="1360478" y="609603"/>
                    </a:lnTo>
                    <a:cubicBezTo>
                      <a:pt x="1389411" y="609603"/>
                      <a:pt x="1412866" y="633058"/>
                      <a:pt x="1412866" y="661991"/>
                    </a:cubicBezTo>
                    <a:cubicBezTo>
                      <a:pt x="1412866" y="690924"/>
                      <a:pt x="1389411" y="714379"/>
                      <a:pt x="1360478" y="714379"/>
                    </a:cubicBezTo>
                    <a:lnTo>
                      <a:pt x="1312854" y="714379"/>
                    </a:lnTo>
                    <a:cubicBezTo>
                      <a:pt x="1283921" y="714379"/>
                      <a:pt x="1260466" y="690924"/>
                      <a:pt x="1260466" y="661991"/>
                    </a:cubicBezTo>
                    <a:cubicBezTo>
                      <a:pt x="1260466" y="633058"/>
                      <a:pt x="1283921" y="609603"/>
                      <a:pt x="1312854" y="609603"/>
                    </a:cubicBezTo>
                    <a:close/>
                    <a:moveTo>
                      <a:pt x="1473192" y="603251"/>
                    </a:moveTo>
                    <a:lnTo>
                      <a:pt x="1638290" y="603251"/>
                    </a:lnTo>
                    <a:cubicBezTo>
                      <a:pt x="1657579" y="603251"/>
                      <a:pt x="1673216" y="618888"/>
                      <a:pt x="1673216" y="638177"/>
                    </a:cubicBezTo>
                    <a:cubicBezTo>
                      <a:pt x="1673216" y="657466"/>
                      <a:pt x="1657579" y="673103"/>
                      <a:pt x="1638290" y="673103"/>
                    </a:cubicBezTo>
                    <a:lnTo>
                      <a:pt x="1473192" y="673103"/>
                    </a:lnTo>
                    <a:cubicBezTo>
                      <a:pt x="1453903" y="673103"/>
                      <a:pt x="1438266" y="657466"/>
                      <a:pt x="1438266" y="638177"/>
                    </a:cubicBezTo>
                    <a:cubicBezTo>
                      <a:pt x="1438266" y="618888"/>
                      <a:pt x="1453903" y="603251"/>
                      <a:pt x="1473192" y="603251"/>
                    </a:cubicBezTo>
                    <a:close/>
                    <a:moveTo>
                      <a:pt x="1787516" y="596903"/>
                    </a:moveTo>
                    <a:lnTo>
                      <a:pt x="1927216" y="596903"/>
                    </a:lnTo>
                    <a:cubicBezTo>
                      <a:pt x="1971054" y="596903"/>
                      <a:pt x="2006591" y="632440"/>
                      <a:pt x="2006591" y="676278"/>
                    </a:cubicBezTo>
                    <a:cubicBezTo>
                      <a:pt x="2006591" y="720116"/>
                      <a:pt x="1971054" y="755653"/>
                      <a:pt x="1927216" y="755653"/>
                    </a:cubicBezTo>
                    <a:lnTo>
                      <a:pt x="1787516" y="755653"/>
                    </a:lnTo>
                    <a:cubicBezTo>
                      <a:pt x="1743678" y="755653"/>
                      <a:pt x="1708141" y="720116"/>
                      <a:pt x="1708141" y="676278"/>
                    </a:cubicBezTo>
                    <a:cubicBezTo>
                      <a:pt x="1708141" y="632440"/>
                      <a:pt x="1743678" y="596903"/>
                      <a:pt x="1787516" y="596903"/>
                    </a:cubicBezTo>
                    <a:close/>
                    <a:moveTo>
                      <a:pt x="2073267" y="587376"/>
                    </a:moveTo>
                    <a:lnTo>
                      <a:pt x="2238365" y="587376"/>
                    </a:lnTo>
                    <a:cubicBezTo>
                      <a:pt x="2257654" y="587376"/>
                      <a:pt x="2273291" y="603013"/>
                      <a:pt x="2273291" y="622302"/>
                    </a:cubicBezTo>
                    <a:cubicBezTo>
                      <a:pt x="2273291" y="641591"/>
                      <a:pt x="2257654" y="657228"/>
                      <a:pt x="2238365" y="657228"/>
                    </a:cubicBezTo>
                    <a:lnTo>
                      <a:pt x="2073267" y="657228"/>
                    </a:lnTo>
                    <a:cubicBezTo>
                      <a:pt x="2053978" y="657228"/>
                      <a:pt x="2038341" y="641591"/>
                      <a:pt x="2038341" y="622302"/>
                    </a:cubicBezTo>
                    <a:cubicBezTo>
                      <a:pt x="2038341" y="603013"/>
                      <a:pt x="2053978" y="587376"/>
                      <a:pt x="2073267" y="587376"/>
                    </a:cubicBezTo>
                    <a:close/>
                    <a:moveTo>
                      <a:pt x="228601" y="584203"/>
                    </a:moveTo>
                    <a:lnTo>
                      <a:pt x="368301" y="584203"/>
                    </a:lnTo>
                    <a:cubicBezTo>
                      <a:pt x="412137" y="584203"/>
                      <a:pt x="447675" y="619740"/>
                      <a:pt x="447675" y="663578"/>
                    </a:cubicBezTo>
                    <a:cubicBezTo>
                      <a:pt x="447675" y="707416"/>
                      <a:pt x="412137" y="742953"/>
                      <a:pt x="368301" y="742953"/>
                    </a:cubicBezTo>
                    <a:lnTo>
                      <a:pt x="228601" y="742953"/>
                    </a:lnTo>
                    <a:cubicBezTo>
                      <a:pt x="195723" y="742953"/>
                      <a:pt x="167514" y="722964"/>
                      <a:pt x="155465" y="694475"/>
                    </a:cubicBezTo>
                    <a:lnTo>
                      <a:pt x="154788" y="691122"/>
                    </a:lnTo>
                    <a:lnTo>
                      <a:pt x="187969" y="597005"/>
                    </a:lnTo>
                    <a:lnTo>
                      <a:pt x="197705" y="590441"/>
                    </a:lnTo>
                    <a:cubicBezTo>
                      <a:pt x="207201" y="586424"/>
                      <a:pt x="217642" y="584203"/>
                      <a:pt x="228601" y="584203"/>
                    </a:cubicBezTo>
                    <a:close/>
                    <a:moveTo>
                      <a:pt x="840974" y="575469"/>
                    </a:moveTo>
                    <a:lnTo>
                      <a:pt x="886215" y="575469"/>
                    </a:lnTo>
                    <a:cubicBezTo>
                      <a:pt x="910546" y="575469"/>
                      <a:pt x="930271" y="595193"/>
                      <a:pt x="930271" y="619524"/>
                    </a:cubicBezTo>
                    <a:lnTo>
                      <a:pt x="930270" y="619524"/>
                    </a:lnTo>
                    <a:cubicBezTo>
                      <a:pt x="930270" y="643855"/>
                      <a:pt x="910545" y="663579"/>
                      <a:pt x="886214" y="663579"/>
                    </a:cubicBezTo>
                    <a:lnTo>
                      <a:pt x="840974" y="663578"/>
                    </a:lnTo>
                    <a:cubicBezTo>
                      <a:pt x="828808" y="663578"/>
                      <a:pt x="817795" y="658647"/>
                      <a:pt x="809822" y="650674"/>
                    </a:cubicBezTo>
                    <a:lnTo>
                      <a:pt x="796919" y="619523"/>
                    </a:lnTo>
                    <a:lnTo>
                      <a:pt x="809822" y="588372"/>
                    </a:lnTo>
                    <a:cubicBezTo>
                      <a:pt x="817795" y="580400"/>
                      <a:pt x="828808" y="575469"/>
                      <a:pt x="840974" y="575469"/>
                    </a:cubicBezTo>
                    <a:close/>
                    <a:moveTo>
                      <a:pt x="722703" y="573088"/>
                    </a:moveTo>
                    <a:lnTo>
                      <a:pt x="746517" y="573088"/>
                    </a:lnTo>
                    <a:cubicBezTo>
                      <a:pt x="762079" y="573088"/>
                      <a:pt x="774695" y="585704"/>
                      <a:pt x="774695" y="601266"/>
                    </a:cubicBezTo>
                    <a:lnTo>
                      <a:pt x="774694" y="601266"/>
                    </a:lnTo>
                    <a:cubicBezTo>
                      <a:pt x="774694" y="616828"/>
                      <a:pt x="762078" y="629444"/>
                      <a:pt x="746516" y="629444"/>
                    </a:cubicBezTo>
                    <a:lnTo>
                      <a:pt x="722703" y="629443"/>
                    </a:lnTo>
                    <a:cubicBezTo>
                      <a:pt x="714921" y="629443"/>
                      <a:pt x="707878" y="626289"/>
                      <a:pt x="702778" y="621190"/>
                    </a:cubicBezTo>
                    <a:lnTo>
                      <a:pt x="694525" y="601265"/>
                    </a:lnTo>
                    <a:lnTo>
                      <a:pt x="702778" y="581341"/>
                    </a:lnTo>
                    <a:cubicBezTo>
                      <a:pt x="707878" y="576242"/>
                      <a:pt x="714921" y="573088"/>
                      <a:pt x="722703" y="573088"/>
                    </a:cubicBezTo>
                    <a:close/>
                    <a:moveTo>
                      <a:pt x="2374892" y="542926"/>
                    </a:moveTo>
                    <a:lnTo>
                      <a:pt x="2539990" y="542926"/>
                    </a:lnTo>
                    <a:cubicBezTo>
                      <a:pt x="2559279" y="542926"/>
                      <a:pt x="2574916" y="558563"/>
                      <a:pt x="2574916" y="577852"/>
                    </a:cubicBezTo>
                    <a:cubicBezTo>
                      <a:pt x="2574916" y="597141"/>
                      <a:pt x="2559279" y="612778"/>
                      <a:pt x="2539990" y="612778"/>
                    </a:cubicBezTo>
                    <a:lnTo>
                      <a:pt x="2374892" y="612778"/>
                    </a:lnTo>
                    <a:cubicBezTo>
                      <a:pt x="2355603" y="612778"/>
                      <a:pt x="2339966" y="597141"/>
                      <a:pt x="2339966" y="577852"/>
                    </a:cubicBezTo>
                    <a:cubicBezTo>
                      <a:pt x="2339966" y="558563"/>
                      <a:pt x="2355603" y="542926"/>
                      <a:pt x="2374892" y="542926"/>
                    </a:cubicBezTo>
                    <a:close/>
                    <a:moveTo>
                      <a:pt x="2154863" y="518638"/>
                    </a:moveTo>
                    <a:lnTo>
                      <a:pt x="2287737" y="518638"/>
                    </a:lnTo>
                    <a:cubicBezTo>
                      <a:pt x="2300362" y="518638"/>
                      <a:pt x="2310597" y="528873"/>
                      <a:pt x="2310597" y="541498"/>
                    </a:cubicBezTo>
                    <a:lnTo>
                      <a:pt x="2310596" y="541498"/>
                    </a:lnTo>
                    <a:cubicBezTo>
                      <a:pt x="2310596" y="554123"/>
                      <a:pt x="2300361" y="564358"/>
                      <a:pt x="2287736" y="564358"/>
                    </a:cubicBezTo>
                    <a:lnTo>
                      <a:pt x="2154863" y="564357"/>
                    </a:lnTo>
                    <a:cubicBezTo>
                      <a:pt x="2148551" y="564357"/>
                      <a:pt x="2142836" y="561798"/>
                      <a:pt x="2138699" y="557661"/>
                    </a:cubicBezTo>
                    <a:lnTo>
                      <a:pt x="2132003" y="541497"/>
                    </a:lnTo>
                    <a:lnTo>
                      <a:pt x="2138699" y="525333"/>
                    </a:lnTo>
                    <a:cubicBezTo>
                      <a:pt x="2142836" y="521197"/>
                      <a:pt x="2148551" y="518638"/>
                      <a:pt x="2154863" y="518638"/>
                    </a:cubicBezTo>
                    <a:close/>
                    <a:moveTo>
                      <a:pt x="1028702" y="514351"/>
                    </a:moveTo>
                    <a:lnTo>
                      <a:pt x="1174741" y="514351"/>
                    </a:lnTo>
                    <a:cubicBezTo>
                      <a:pt x="1213319" y="514351"/>
                      <a:pt x="1244592" y="545624"/>
                      <a:pt x="1244592" y="584202"/>
                    </a:cubicBezTo>
                    <a:lnTo>
                      <a:pt x="1244591" y="584202"/>
                    </a:lnTo>
                    <a:cubicBezTo>
                      <a:pt x="1244591" y="622780"/>
                      <a:pt x="1213318" y="654053"/>
                      <a:pt x="1174740" y="654053"/>
                    </a:cubicBezTo>
                    <a:lnTo>
                      <a:pt x="1028702" y="654052"/>
                    </a:lnTo>
                    <a:cubicBezTo>
                      <a:pt x="1009413" y="654052"/>
                      <a:pt x="991948" y="646233"/>
                      <a:pt x="979309" y="633593"/>
                    </a:cubicBezTo>
                    <a:lnTo>
                      <a:pt x="958850" y="584201"/>
                    </a:lnTo>
                    <a:lnTo>
                      <a:pt x="979309" y="534810"/>
                    </a:lnTo>
                    <a:cubicBezTo>
                      <a:pt x="991948" y="522169"/>
                      <a:pt x="1009413" y="514351"/>
                      <a:pt x="1028702" y="514351"/>
                    </a:cubicBezTo>
                    <a:close/>
                    <a:moveTo>
                      <a:pt x="1330317" y="511176"/>
                    </a:moveTo>
                    <a:lnTo>
                      <a:pt x="1495415" y="511176"/>
                    </a:lnTo>
                    <a:cubicBezTo>
                      <a:pt x="1514704" y="511176"/>
                      <a:pt x="1530341" y="526813"/>
                      <a:pt x="1530341" y="546102"/>
                    </a:cubicBezTo>
                    <a:cubicBezTo>
                      <a:pt x="1530341" y="565391"/>
                      <a:pt x="1514704" y="581028"/>
                      <a:pt x="1495415" y="581028"/>
                    </a:cubicBezTo>
                    <a:lnTo>
                      <a:pt x="1330317" y="581028"/>
                    </a:lnTo>
                    <a:cubicBezTo>
                      <a:pt x="1311028" y="581028"/>
                      <a:pt x="1295391" y="565391"/>
                      <a:pt x="1295391" y="546102"/>
                    </a:cubicBezTo>
                    <a:cubicBezTo>
                      <a:pt x="1295391" y="526813"/>
                      <a:pt x="1311028" y="511176"/>
                      <a:pt x="1330317" y="511176"/>
                    </a:cubicBezTo>
                    <a:close/>
                    <a:moveTo>
                      <a:pt x="650873" y="504826"/>
                    </a:moveTo>
                    <a:lnTo>
                      <a:pt x="650874" y="504826"/>
                    </a:lnTo>
                    <a:lnTo>
                      <a:pt x="650873" y="504827"/>
                    </a:lnTo>
                    <a:close/>
                    <a:moveTo>
                      <a:pt x="256214" y="497210"/>
                    </a:moveTo>
                    <a:lnTo>
                      <a:pt x="329559" y="497210"/>
                    </a:lnTo>
                    <a:cubicBezTo>
                      <a:pt x="346567" y="497210"/>
                      <a:pt x="360355" y="510998"/>
                      <a:pt x="360355" y="528006"/>
                    </a:cubicBezTo>
                    <a:cubicBezTo>
                      <a:pt x="360355" y="545014"/>
                      <a:pt x="346567" y="558802"/>
                      <a:pt x="329559" y="558802"/>
                    </a:cubicBezTo>
                    <a:lnTo>
                      <a:pt x="256214" y="558802"/>
                    </a:lnTo>
                    <a:cubicBezTo>
                      <a:pt x="239206" y="558802"/>
                      <a:pt x="225418" y="545014"/>
                      <a:pt x="225418" y="528006"/>
                    </a:cubicBezTo>
                    <a:cubicBezTo>
                      <a:pt x="225418" y="510998"/>
                      <a:pt x="239206" y="497210"/>
                      <a:pt x="256214" y="497210"/>
                    </a:cubicBezTo>
                    <a:close/>
                    <a:moveTo>
                      <a:pt x="438148" y="485778"/>
                    </a:moveTo>
                    <a:lnTo>
                      <a:pt x="584201" y="485778"/>
                    </a:lnTo>
                    <a:cubicBezTo>
                      <a:pt x="605241" y="485778"/>
                      <a:pt x="622298" y="502836"/>
                      <a:pt x="622298" y="523877"/>
                    </a:cubicBezTo>
                    <a:lnTo>
                      <a:pt x="622296" y="523877"/>
                    </a:lnTo>
                    <a:cubicBezTo>
                      <a:pt x="622296" y="544918"/>
                      <a:pt x="605240" y="561976"/>
                      <a:pt x="584200" y="561976"/>
                    </a:cubicBezTo>
                    <a:lnTo>
                      <a:pt x="438148" y="561975"/>
                    </a:lnTo>
                    <a:cubicBezTo>
                      <a:pt x="427628" y="561975"/>
                      <a:pt x="418103" y="557710"/>
                      <a:pt x="411208" y="550816"/>
                    </a:cubicBezTo>
                    <a:lnTo>
                      <a:pt x="400049" y="523876"/>
                    </a:lnTo>
                    <a:lnTo>
                      <a:pt x="411208" y="496937"/>
                    </a:lnTo>
                    <a:cubicBezTo>
                      <a:pt x="418103" y="490042"/>
                      <a:pt x="427628" y="485778"/>
                      <a:pt x="438148" y="485778"/>
                    </a:cubicBezTo>
                    <a:close/>
                    <a:moveTo>
                      <a:pt x="2426326" y="480538"/>
                    </a:moveTo>
                    <a:lnTo>
                      <a:pt x="2561583" y="480538"/>
                    </a:lnTo>
                    <a:cubicBezTo>
                      <a:pt x="2574208" y="480538"/>
                      <a:pt x="2584443" y="490773"/>
                      <a:pt x="2584443" y="503398"/>
                    </a:cubicBezTo>
                    <a:lnTo>
                      <a:pt x="2584442" y="503398"/>
                    </a:lnTo>
                    <a:cubicBezTo>
                      <a:pt x="2584442" y="516023"/>
                      <a:pt x="2574207" y="526258"/>
                      <a:pt x="2561582" y="526258"/>
                    </a:cubicBezTo>
                    <a:lnTo>
                      <a:pt x="2426326" y="526257"/>
                    </a:lnTo>
                    <a:cubicBezTo>
                      <a:pt x="2420014" y="526257"/>
                      <a:pt x="2414299" y="523698"/>
                      <a:pt x="2410162" y="519561"/>
                    </a:cubicBezTo>
                    <a:lnTo>
                      <a:pt x="2403466" y="503397"/>
                    </a:lnTo>
                    <a:lnTo>
                      <a:pt x="2410162" y="487233"/>
                    </a:lnTo>
                    <a:cubicBezTo>
                      <a:pt x="2414299" y="483097"/>
                      <a:pt x="2420014" y="480538"/>
                      <a:pt x="2426326" y="480538"/>
                    </a:cubicBezTo>
                    <a:close/>
                    <a:moveTo>
                      <a:pt x="3001953" y="469903"/>
                    </a:moveTo>
                    <a:lnTo>
                      <a:pt x="3050154" y="469903"/>
                    </a:lnTo>
                    <a:lnTo>
                      <a:pt x="3095492" y="598500"/>
                    </a:lnTo>
                    <a:lnTo>
                      <a:pt x="3087679" y="600077"/>
                    </a:lnTo>
                    <a:lnTo>
                      <a:pt x="3001953" y="600077"/>
                    </a:lnTo>
                    <a:cubicBezTo>
                      <a:pt x="2966006" y="600077"/>
                      <a:pt x="2936866" y="570937"/>
                      <a:pt x="2936866" y="534990"/>
                    </a:cubicBezTo>
                    <a:cubicBezTo>
                      <a:pt x="2936866" y="499043"/>
                      <a:pt x="2966006" y="469903"/>
                      <a:pt x="3001953" y="469903"/>
                    </a:cubicBezTo>
                    <a:close/>
                    <a:moveTo>
                      <a:pt x="688972" y="466728"/>
                    </a:moveTo>
                    <a:lnTo>
                      <a:pt x="835024" y="466728"/>
                    </a:lnTo>
                    <a:cubicBezTo>
                      <a:pt x="856066" y="466728"/>
                      <a:pt x="873124" y="483786"/>
                      <a:pt x="873124" y="504827"/>
                    </a:cubicBezTo>
                    <a:lnTo>
                      <a:pt x="873123" y="504827"/>
                    </a:lnTo>
                    <a:cubicBezTo>
                      <a:pt x="873123" y="525868"/>
                      <a:pt x="856065" y="542926"/>
                      <a:pt x="835024" y="542926"/>
                    </a:cubicBezTo>
                    <a:lnTo>
                      <a:pt x="688972" y="542925"/>
                    </a:lnTo>
                    <a:cubicBezTo>
                      <a:pt x="678452" y="542925"/>
                      <a:pt x="668927" y="538660"/>
                      <a:pt x="662033" y="531766"/>
                    </a:cubicBezTo>
                    <a:lnTo>
                      <a:pt x="650874" y="504826"/>
                    </a:lnTo>
                    <a:lnTo>
                      <a:pt x="662033" y="477887"/>
                    </a:lnTo>
                    <a:cubicBezTo>
                      <a:pt x="668927" y="470992"/>
                      <a:pt x="678452" y="466728"/>
                      <a:pt x="688972" y="466728"/>
                    </a:cubicBezTo>
                    <a:close/>
                    <a:moveTo>
                      <a:pt x="2689216" y="441328"/>
                    </a:moveTo>
                    <a:lnTo>
                      <a:pt x="2828916" y="441328"/>
                    </a:lnTo>
                    <a:cubicBezTo>
                      <a:pt x="2872754" y="441328"/>
                      <a:pt x="2908291" y="476865"/>
                      <a:pt x="2908291" y="520703"/>
                    </a:cubicBezTo>
                    <a:cubicBezTo>
                      <a:pt x="2908291" y="564541"/>
                      <a:pt x="2872754" y="600078"/>
                      <a:pt x="2828916" y="600078"/>
                    </a:cubicBezTo>
                    <a:lnTo>
                      <a:pt x="2689216" y="600078"/>
                    </a:lnTo>
                    <a:cubicBezTo>
                      <a:pt x="2645378" y="600078"/>
                      <a:pt x="2609841" y="564541"/>
                      <a:pt x="2609841" y="520703"/>
                    </a:cubicBezTo>
                    <a:cubicBezTo>
                      <a:pt x="2609841" y="476865"/>
                      <a:pt x="2645378" y="441328"/>
                      <a:pt x="2689216" y="441328"/>
                    </a:cubicBezTo>
                    <a:close/>
                    <a:moveTo>
                      <a:pt x="1957378" y="438153"/>
                    </a:moveTo>
                    <a:lnTo>
                      <a:pt x="2043104" y="438153"/>
                    </a:lnTo>
                    <a:cubicBezTo>
                      <a:pt x="2079051" y="438153"/>
                      <a:pt x="2108191" y="467293"/>
                      <a:pt x="2108191" y="503240"/>
                    </a:cubicBezTo>
                    <a:cubicBezTo>
                      <a:pt x="2108191" y="539187"/>
                      <a:pt x="2079051" y="568327"/>
                      <a:pt x="2043104" y="568327"/>
                    </a:cubicBezTo>
                    <a:lnTo>
                      <a:pt x="1957378" y="568327"/>
                    </a:lnTo>
                    <a:cubicBezTo>
                      <a:pt x="1921431" y="568327"/>
                      <a:pt x="1892291" y="539187"/>
                      <a:pt x="1892291" y="503240"/>
                    </a:cubicBezTo>
                    <a:cubicBezTo>
                      <a:pt x="1892291" y="467293"/>
                      <a:pt x="1921431" y="438153"/>
                      <a:pt x="1957378" y="438153"/>
                    </a:cubicBezTo>
                    <a:close/>
                    <a:moveTo>
                      <a:pt x="2255829" y="419103"/>
                    </a:moveTo>
                    <a:lnTo>
                      <a:pt x="2278055" y="419103"/>
                    </a:lnTo>
                    <a:cubicBezTo>
                      <a:pt x="2296467" y="419103"/>
                      <a:pt x="2311392" y="434028"/>
                      <a:pt x="2311392" y="452440"/>
                    </a:cubicBezTo>
                    <a:cubicBezTo>
                      <a:pt x="2311392" y="470852"/>
                      <a:pt x="2296467" y="485777"/>
                      <a:pt x="2278055" y="485777"/>
                    </a:cubicBezTo>
                    <a:lnTo>
                      <a:pt x="2255829" y="485777"/>
                    </a:lnTo>
                    <a:cubicBezTo>
                      <a:pt x="2237417" y="485777"/>
                      <a:pt x="2222492" y="470852"/>
                      <a:pt x="2222492" y="452440"/>
                    </a:cubicBezTo>
                    <a:cubicBezTo>
                      <a:pt x="2222492" y="434028"/>
                      <a:pt x="2237417" y="419103"/>
                      <a:pt x="2255829" y="419103"/>
                    </a:cubicBezTo>
                    <a:close/>
                    <a:moveTo>
                      <a:pt x="1162042" y="419101"/>
                    </a:moveTo>
                    <a:lnTo>
                      <a:pt x="1327140" y="419101"/>
                    </a:lnTo>
                    <a:cubicBezTo>
                      <a:pt x="1346429" y="419101"/>
                      <a:pt x="1362066" y="434738"/>
                      <a:pt x="1362066" y="454027"/>
                    </a:cubicBezTo>
                    <a:cubicBezTo>
                      <a:pt x="1362066" y="473316"/>
                      <a:pt x="1346429" y="488953"/>
                      <a:pt x="1327140" y="488953"/>
                    </a:cubicBezTo>
                    <a:lnTo>
                      <a:pt x="1162042" y="488953"/>
                    </a:lnTo>
                    <a:cubicBezTo>
                      <a:pt x="1142753" y="488953"/>
                      <a:pt x="1127116" y="473316"/>
                      <a:pt x="1127116" y="454027"/>
                    </a:cubicBezTo>
                    <a:cubicBezTo>
                      <a:pt x="1127116" y="434738"/>
                      <a:pt x="1142753" y="419101"/>
                      <a:pt x="1162042" y="419101"/>
                    </a:cubicBezTo>
                    <a:close/>
                    <a:moveTo>
                      <a:pt x="2551899" y="410369"/>
                    </a:moveTo>
                    <a:lnTo>
                      <a:pt x="2586028" y="410369"/>
                    </a:lnTo>
                    <a:cubicBezTo>
                      <a:pt x="2599618" y="410369"/>
                      <a:pt x="2610635" y="421386"/>
                      <a:pt x="2610635" y="434976"/>
                    </a:cubicBezTo>
                    <a:cubicBezTo>
                      <a:pt x="2610635" y="448566"/>
                      <a:pt x="2599618" y="459583"/>
                      <a:pt x="2586028" y="459583"/>
                    </a:cubicBezTo>
                    <a:lnTo>
                      <a:pt x="2551899" y="459583"/>
                    </a:lnTo>
                    <a:cubicBezTo>
                      <a:pt x="2538309" y="459583"/>
                      <a:pt x="2527292" y="448566"/>
                      <a:pt x="2527292" y="434976"/>
                    </a:cubicBezTo>
                    <a:cubicBezTo>
                      <a:pt x="2527292" y="421386"/>
                      <a:pt x="2538309" y="410369"/>
                      <a:pt x="2551899" y="410369"/>
                    </a:cubicBezTo>
                    <a:close/>
                    <a:moveTo>
                      <a:pt x="1644641" y="409578"/>
                    </a:moveTo>
                    <a:lnTo>
                      <a:pt x="1784341" y="409578"/>
                    </a:lnTo>
                    <a:cubicBezTo>
                      <a:pt x="1828179" y="409578"/>
                      <a:pt x="1863716" y="445115"/>
                      <a:pt x="1863716" y="488953"/>
                    </a:cubicBezTo>
                    <a:cubicBezTo>
                      <a:pt x="1863716" y="532791"/>
                      <a:pt x="1828179" y="568328"/>
                      <a:pt x="1784341" y="568328"/>
                    </a:cubicBezTo>
                    <a:lnTo>
                      <a:pt x="1644641" y="568328"/>
                    </a:lnTo>
                    <a:cubicBezTo>
                      <a:pt x="1600803" y="568328"/>
                      <a:pt x="1565266" y="532791"/>
                      <a:pt x="1565266" y="488953"/>
                    </a:cubicBezTo>
                    <a:cubicBezTo>
                      <a:pt x="1565266" y="445115"/>
                      <a:pt x="1600803" y="409578"/>
                      <a:pt x="1644641" y="409578"/>
                    </a:cubicBezTo>
                    <a:close/>
                    <a:moveTo>
                      <a:pt x="914399" y="403228"/>
                    </a:moveTo>
                    <a:lnTo>
                      <a:pt x="1060449" y="403228"/>
                    </a:lnTo>
                    <a:cubicBezTo>
                      <a:pt x="1081490" y="403228"/>
                      <a:pt x="1098549" y="420286"/>
                      <a:pt x="1098549" y="441327"/>
                    </a:cubicBezTo>
                    <a:lnTo>
                      <a:pt x="1098548" y="441327"/>
                    </a:lnTo>
                    <a:cubicBezTo>
                      <a:pt x="1098548" y="462368"/>
                      <a:pt x="1081489" y="479426"/>
                      <a:pt x="1060449" y="479426"/>
                    </a:cubicBezTo>
                    <a:lnTo>
                      <a:pt x="914399" y="479425"/>
                    </a:lnTo>
                    <a:cubicBezTo>
                      <a:pt x="903878" y="479425"/>
                      <a:pt x="894353" y="475160"/>
                      <a:pt x="887458" y="468266"/>
                    </a:cubicBezTo>
                    <a:lnTo>
                      <a:pt x="876299" y="441326"/>
                    </a:lnTo>
                    <a:lnTo>
                      <a:pt x="887458" y="414387"/>
                    </a:lnTo>
                    <a:cubicBezTo>
                      <a:pt x="894353" y="407492"/>
                      <a:pt x="903878" y="403228"/>
                      <a:pt x="914399" y="403228"/>
                    </a:cubicBezTo>
                    <a:close/>
                    <a:moveTo>
                      <a:pt x="648335" y="400051"/>
                    </a:moveTo>
                    <a:lnTo>
                      <a:pt x="824866" y="400051"/>
                    </a:lnTo>
                    <a:cubicBezTo>
                      <a:pt x="837491" y="400051"/>
                      <a:pt x="847727" y="410286"/>
                      <a:pt x="847727" y="422911"/>
                    </a:cubicBezTo>
                    <a:lnTo>
                      <a:pt x="847725" y="422911"/>
                    </a:lnTo>
                    <a:cubicBezTo>
                      <a:pt x="847725" y="435536"/>
                      <a:pt x="837490" y="445771"/>
                      <a:pt x="824865" y="445771"/>
                    </a:cubicBezTo>
                    <a:lnTo>
                      <a:pt x="648335" y="445770"/>
                    </a:lnTo>
                    <a:cubicBezTo>
                      <a:pt x="642022" y="445770"/>
                      <a:pt x="636308" y="443211"/>
                      <a:pt x="632171" y="439074"/>
                    </a:cubicBezTo>
                    <a:lnTo>
                      <a:pt x="625475" y="422910"/>
                    </a:lnTo>
                    <a:lnTo>
                      <a:pt x="632171" y="406746"/>
                    </a:lnTo>
                    <a:cubicBezTo>
                      <a:pt x="636308" y="402610"/>
                      <a:pt x="642022" y="400051"/>
                      <a:pt x="648335" y="400051"/>
                    </a:cubicBezTo>
                    <a:close/>
                    <a:moveTo>
                      <a:pt x="2148673" y="392909"/>
                    </a:moveTo>
                    <a:lnTo>
                      <a:pt x="2170899" y="392909"/>
                    </a:lnTo>
                    <a:cubicBezTo>
                      <a:pt x="2189311" y="392909"/>
                      <a:pt x="2204236" y="407834"/>
                      <a:pt x="2204236" y="426246"/>
                    </a:cubicBezTo>
                    <a:cubicBezTo>
                      <a:pt x="2204236" y="444658"/>
                      <a:pt x="2189311" y="459583"/>
                      <a:pt x="2170899" y="459583"/>
                    </a:cubicBezTo>
                    <a:lnTo>
                      <a:pt x="2148673" y="459583"/>
                    </a:lnTo>
                    <a:cubicBezTo>
                      <a:pt x="2130261" y="459583"/>
                      <a:pt x="2115336" y="444658"/>
                      <a:pt x="2115336" y="426246"/>
                    </a:cubicBezTo>
                    <a:cubicBezTo>
                      <a:pt x="2115336" y="407834"/>
                      <a:pt x="2130261" y="392909"/>
                      <a:pt x="2148673" y="392909"/>
                    </a:cubicBezTo>
                    <a:close/>
                    <a:moveTo>
                      <a:pt x="267482" y="371476"/>
                    </a:moveTo>
                    <a:lnTo>
                      <a:pt x="296863" y="371476"/>
                    </a:lnTo>
                    <a:cubicBezTo>
                      <a:pt x="324042" y="371476"/>
                      <a:pt x="346075" y="393509"/>
                      <a:pt x="346075" y="420689"/>
                    </a:cubicBezTo>
                    <a:cubicBezTo>
                      <a:pt x="346075" y="447869"/>
                      <a:pt x="324042" y="469902"/>
                      <a:pt x="296863" y="469902"/>
                    </a:cubicBezTo>
                    <a:lnTo>
                      <a:pt x="255589" y="469902"/>
                    </a:lnTo>
                    <a:cubicBezTo>
                      <a:pt x="248794" y="469902"/>
                      <a:pt x="242321" y="468525"/>
                      <a:pt x="236433" y="466035"/>
                    </a:cubicBezTo>
                    <a:lnTo>
                      <a:pt x="234584" y="464788"/>
                    </a:lnTo>
                    <a:close/>
                    <a:moveTo>
                      <a:pt x="1445807" y="342106"/>
                    </a:moveTo>
                    <a:lnTo>
                      <a:pt x="1506922" y="342106"/>
                    </a:lnTo>
                    <a:cubicBezTo>
                      <a:pt x="1540678" y="342106"/>
                      <a:pt x="1568043" y="369471"/>
                      <a:pt x="1568043" y="403227"/>
                    </a:cubicBezTo>
                    <a:lnTo>
                      <a:pt x="1568042" y="403227"/>
                    </a:lnTo>
                    <a:cubicBezTo>
                      <a:pt x="1568042" y="436983"/>
                      <a:pt x="1540677" y="464348"/>
                      <a:pt x="1506921" y="464348"/>
                    </a:cubicBezTo>
                    <a:lnTo>
                      <a:pt x="1445807" y="464347"/>
                    </a:lnTo>
                    <a:cubicBezTo>
                      <a:pt x="1428929" y="464347"/>
                      <a:pt x="1413649" y="457506"/>
                      <a:pt x="1402588" y="446445"/>
                    </a:cubicBezTo>
                    <a:lnTo>
                      <a:pt x="1384686" y="403226"/>
                    </a:lnTo>
                    <a:lnTo>
                      <a:pt x="1402588" y="360008"/>
                    </a:lnTo>
                    <a:cubicBezTo>
                      <a:pt x="1413649" y="348947"/>
                      <a:pt x="1428929" y="342106"/>
                      <a:pt x="1445807" y="342106"/>
                    </a:cubicBezTo>
                    <a:close/>
                    <a:moveTo>
                      <a:pt x="924561" y="333376"/>
                    </a:moveTo>
                    <a:lnTo>
                      <a:pt x="1101091" y="333376"/>
                    </a:lnTo>
                    <a:cubicBezTo>
                      <a:pt x="1113715" y="333376"/>
                      <a:pt x="1123942" y="343611"/>
                      <a:pt x="1123942" y="356236"/>
                    </a:cubicBezTo>
                    <a:lnTo>
                      <a:pt x="1123941" y="356236"/>
                    </a:lnTo>
                    <a:cubicBezTo>
                      <a:pt x="1123941" y="368861"/>
                      <a:pt x="1113714" y="379096"/>
                      <a:pt x="1101089" y="379096"/>
                    </a:cubicBezTo>
                    <a:lnTo>
                      <a:pt x="924561" y="379095"/>
                    </a:lnTo>
                    <a:cubicBezTo>
                      <a:pt x="918248" y="379095"/>
                      <a:pt x="912534" y="376536"/>
                      <a:pt x="908397" y="372399"/>
                    </a:cubicBezTo>
                    <a:lnTo>
                      <a:pt x="901701" y="356235"/>
                    </a:lnTo>
                    <a:lnTo>
                      <a:pt x="908397" y="340071"/>
                    </a:lnTo>
                    <a:cubicBezTo>
                      <a:pt x="912534" y="335935"/>
                      <a:pt x="918248" y="333376"/>
                      <a:pt x="924561" y="333376"/>
                    </a:cubicBezTo>
                    <a:close/>
                    <a:moveTo>
                      <a:pt x="2386003" y="330994"/>
                    </a:moveTo>
                    <a:lnTo>
                      <a:pt x="2452679" y="330994"/>
                    </a:lnTo>
                    <a:cubicBezTo>
                      <a:pt x="2488626" y="330994"/>
                      <a:pt x="2517766" y="360134"/>
                      <a:pt x="2517766" y="396081"/>
                    </a:cubicBezTo>
                    <a:cubicBezTo>
                      <a:pt x="2517766" y="432028"/>
                      <a:pt x="2488626" y="461168"/>
                      <a:pt x="2452679" y="461168"/>
                    </a:cubicBezTo>
                    <a:lnTo>
                      <a:pt x="2386003" y="461168"/>
                    </a:lnTo>
                    <a:cubicBezTo>
                      <a:pt x="2350056" y="461168"/>
                      <a:pt x="2320916" y="432028"/>
                      <a:pt x="2320916" y="396081"/>
                    </a:cubicBezTo>
                    <a:cubicBezTo>
                      <a:pt x="2320916" y="360134"/>
                      <a:pt x="2350056" y="330994"/>
                      <a:pt x="2386003" y="330994"/>
                    </a:cubicBezTo>
                    <a:close/>
                    <a:moveTo>
                      <a:pt x="1727587" y="329411"/>
                    </a:moveTo>
                    <a:lnTo>
                      <a:pt x="1735528" y="329411"/>
                    </a:lnTo>
                    <a:cubicBezTo>
                      <a:pt x="1749336" y="329411"/>
                      <a:pt x="1760529" y="340604"/>
                      <a:pt x="1760529" y="354412"/>
                    </a:cubicBezTo>
                    <a:cubicBezTo>
                      <a:pt x="1760529" y="368220"/>
                      <a:pt x="1749336" y="379413"/>
                      <a:pt x="1735528" y="379413"/>
                    </a:cubicBezTo>
                    <a:lnTo>
                      <a:pt x="1727587" y="379413"/>
                    </a:lnTo>
                    <a:cubicBezTo>
                      <a:pt x="1713779" y="379413"/>
                      <a:pt x="1702586" y="368220"/>
                      <a:pt x="1702586" y="354412"/>
                    </a:cubicBezTo>
                    <a:cubicBezTo>
                      <a:pt x="1702586" y="340604"/>
                      <a:pt x="1713779" y="329411"/>
                      <a:pt x="1727587" y="329411"/>
                    </a:cubicBezTo>
                    <a:close/>
                    <a:moveTo>
                      <a:pt x="430211" y="327028"/>
                    </a:moveTo>
                    <a:lnTo>
                      <a:pt x="515938" y="327028"/>
                    </a:lnTo>
                    <a:cubicBezTo>
                      <a:pt x="551884" y="327028"/>
                      <a:pt x="581027" y="356168"/>
                      <a:pt x="581027" y="392115"/>
                    </a:cubicBezTo>
                    <a:cubicBezTo>
                      <a:pt x="581027" y="428062"/>
                      <a:pt x="551884" y="457202"/>
                      <a:pt x="515938" y="457202"/>
                    </a:cubicBezTo>
                    <a:lnTo>
                      <a:pt x="430211" y="457202"/>
                    </a:lnTo>
                    <a:cubicBezTo>
                      <a:pt x="394265" y="457202"/>
                      <a:pt x="365126" y="428062"/>
                      <a:pt x="365126" y="392115"/>
                    </a:cubicBezTo>
                    <a:cubicBezTo>
                      <a:pt x="365126" y="356168"/>
                      <a:pt x="394265" y="327028"/>
                      <a:pt x="430211" y="327028"/>
                    </a:cubicBezTo>
                    <a:close/>
                    <a:moveTo>
                      <a:pt x="2580075" y="316709"/>
                    </a:moveTo>
                    <a:lnTo>
                      <a:pt x="2707871" y="316709"/>
                    </a:lnTo>
                    <a:cubicBezTo>
                      <a:pt x="2727817" y="316709"/>
                      <a:pt x="2743986" y="332878"/>
                      <a:pt x="2743986" y="352824"/>
                    </a:cubicBezTo>
                    <a:lnTo>
                      <a:pt x="2743985" y="352824"/>
                    </a:lnTo>
                    <a:cubicBezTo>
                      <a:pt x="2743985" y="372770"/>
                      <a:pt x="2727816" y="388939"/>
                      <a:pt x="2707870" y="388939"/>
                    </a:cubicBezTo>
                    <a:lnTo>
                      <a:pt x="2580075" y="388938"/>
                    </a:lnTo>
                    <a:cubicBezTo>
                      <a:pt x="2570102" y="388938"/>
                      <a:pt x="2561073" y="384896"/>
                      <a:pt x="2554538" y="378360"/>
                    </a:cubicBezTo>
                    <a:lnTo>
                      <a:pt x="2543960" y="352823"/>
                    </a:lnTo>
                    <a:lnTo>
                      <a:pt x="2554538" y="327287"/>
                    </a:lnTo>
                    <a:cubicBezTo>
                      <a:pt x="2561073" y="320751"/>
                      <a:pt x="2570102" y="316709"/>
                      <a:pt x="2580075" y="316709"/>
                    </a:cubicBezTo>
                    <a:close/>
                    <a:moveTo>
                      <a:pt x="1863714" y="314328"/>
                    </a:moveTo>
                    <a:lnTo>
                      <a:pt x="2009766" y="314328"/>
                    </a:lnTo>
                    <a:cubicBezTo>
                      <a:pt x="2030807" y="314328"/>
                      <a:pt x="2047865" y="331386"/>
                      <a:pt x="2047865" y="352427"/>
                    </a:cubicBezTo>
                    <a:lnTo>
                      <a:pt x="2047864" y="352427"/>
                    </a:lnTo>
                    <a:cubicBezTo>
                      <a:pt x="2047864" y="373468"/>
                      <a:pt x="2030806" y="390526"/>
                      <a:pt x="2009765" y="390526"/>
                    </a:cubicBezTo>
                    <a:lnTo>
                      <a:pt x="1863714" y="390525"/>
                    </a:lnTo>
                    <a:cubicBezTo>
                      <a:pt x="1853194" y="390525"/>
                      <a:pt x="1843669" y="386260"/>
                      <a:pt x="1836774" y="379366"/>
                    </a:cubicBezTo>
                    <a:lnTo>
                      <a:pt x="1825615" y="352426"/>
                    </a:lnTo>
                    <a:lnTo>
                      <a:pt x="1836774" y="325487"/>
                    </a:lnTo>
                    <a:cubicBezTo>
                      <a:pt x="1843669" y="318592"/>
                      <a:pt x="1853194" y="314328"/>
                      <a:pt x="1863714" y="314328"/>
                    </a:cubicBezTo>
                    <a:close/>
                    <a:moveTo>
                      <a:pt x="2114539" y="295278"/>
                    </a:moveTo>
                    <a:lnTo>
                      <a:pt x="2260591" y="295278"/>
                    </a:lnTo>
                    <a:cubicBezTo>
                      <a:pt x="2281632" y="295278"/>
                      <a:pt x="2298690" y="312336"/>
                      <a:pt x="2298690" y="333377"/>
                    </a:cubicBezTo>
                    <a:lnTo>
                      <a:pt x="2298689" y="333377"/>
                    </a:lnTo>
                    <a:cubicBezTo>
                      <a:pt x="2298689" y="354418"/>
                      <a:pt x="2281631" y="371476"/>
                      <a:pt x="2260590" y="371476"/>
                    </a:cubicBezTo>
                    <a:lnTo>
                      <a:pt x="2114539" y="371475"/>
                    </a:lnTo>
                    <a:cubicBezTo>
                      <a:pt x="2104019" y="371475"/>
                      <a:pt x="2094494" y="367210"/>
                      <a:pt x="2087599" y="360316"/>
                    </a:cubicBezTo>
                    <a:lnTo>
                      <a:pt x="2076440" y="333376"/>
                    </a:lnTo>
                    <a:lnTo>
                      <a:pt x="2087599" y="306437"/>
                    </a:lnTo>
                    <a:cubicBezTo>
                      <a:pt x="2094494" y="299542"/>
                      <a:pt x="2104019" y="295278"/>
                      <a:pt x="2114539" y="295278"/>
                    </a:cubicBezTo>
                    <a:close/>
                    <a:moveTo>
                      <a:pt x="2844791" y="260353"/>
                    </a:moveTo>
                    <a:lnTo>
                      <a:pt x="2976275" y="260353"/>
                    </a:lnTo>
                    <a:lnTo>
                      <a:pt x="3027230" y="404881"/>
                    </a:lnTo>
                    <a:lnTo>
                      <a:pt x="3015388" y="412866"/>
                    </a:lnTo>
                    <a:cubicBezTo>
                      <a:pt x="3005891" y="416882"/>
                      <a:pt x="2995451" y="419103"/>
                      <a:pt x="2984491" y="419103"/>
                    </a:cubicBezTo>
                    <a:lnTo>
                      <a:pt x="2844791" y="419103"/>
                    </a:lnTo>
                    <a:cubicBezTo>
                      <a:pt x="2800953" y="419103"/>
                      <a:pt x="2765416" y="383566"/>
                      <a:pt x="2765416" y="339728"/>
                    </a:cubicBezTo>
                    <a:cubicBezTo>
                      <a:pt x="2765416" y="295890"/>
                      <a:pt x="2800953" y="260353"/>
                      <a:pt x="2844791" y="260353"/>
                    </a:cubicBezTo>
                    <a:close/>
                    <a:moveTo>
                      <a:pt x="1221572" y="257176"/>
                    </a:moveTo>
                    <a:lnTo>
                      <a:pt x="1288248" y="257176"/>
                    </a:lnTo>
                    <a:cubicBezTo>
                      <a:pt x="1324195" y="257176"/>
                      <a:pt x="1353335" y="286316"/>
                      <a:pt x="1353335" y="322263"/>
                    </a:cubicBezTo>
                    <a:cubicBezTo>
                      <a:pt x="1353335" y="358210"/>
                      <a:pt x="1324195" y="387350"/>
                      <a:pt x="1288248" y="387350"/>
                    </a:cubicBezTo>
                    <a:lnTo>
                      <a:pt x="1221572" y="387350"/>
                    </a:lnTo>
                    <a:cubicBezTo>
                      <a:pt x="1185625" y="387350"/>
                      <a:pt x="1156485" y="358210"/>
                      <a:pt x="1156485" y="322263"/>
                    </a:cubicBezTo>
                    <a:cubicBezTo>
                      <a:pt x="1156485" y="286316"/>
                      <a:pt x="1185625" y="257176"/>
                      <a:pt x="1221572" y="257176"/>
                    </a:cubicBezTo>
                    <a:close/>
                    <a:moveTo>
                      <a:pt x="2339964" y="231778"/>
                    </a:moveTo>
                    <a:lnTo>
                      <a:pt x="2486016" y="231778"/>
                    </a:lnTo>
                    <a:cubicBezTo>
                      <a:pt x="2507057" y="231778"/>
                      <a:pt x="2524115" y="248836"/>
                      <a:pt x="2524115" y="269877"/>
                    </a:cubicBezTo>
                    <a:lnTo>
                      <a:pt x="2524114" y="269877"/>
                    </a:lnTo>
                    <a:cubicBezTo>
                      <a:pt x="2524114" y="290918"/>
                      <a:pt x="2507056" y="307976"/>
                      <a:pt x="2486015" y="307976"/>
                    </a:cubicBezTo>
                    <a:lnTo>
                      <a:pt x="2339964" y="307975"/>
                    </a:lnTo>
                    <a:cubicBezTo>
                      <a:pt x="2329444" y="307975"/>
                      <a:pt x="2319919" y="303710"/>
                      <a:pt x="2313024" y="296816"/>
                    </a:cubicBezTo>
                    <a:lnTo>
                      <a:pt x="2301865" y="269876"/>
                    </a:lnTo>
                    <a:lnTo>
                      <a:pt x="2313024" y="242937"/>
                    </a:lnTo>
                    <a:cubicBezTo>
                      <a:pt x="2319919" y="236042"/>
                      <a:pt x="2329444" y="231778"/>
                      <a:pt x="2339964" y="231778"/>
                    </a:cubicBezTo>
                    <a:close/>
                    <a:moveTo>
                      <a:pt x="316896" y="231319"/>
                    </a:moveTo>
                    <a:lnTo>
                      <a:pt x="327012" y="238140"/>
                    </a:lnTo>
                    <a:cubicBezTo>
                      <a:pt x="338790" y="249918"/>
                      <a:pt x="346075" y="266190"/>
                      <a:pt x="346075" y="284163"/>
                    </a:cubicBezTo>
                    <a:cubicBezTo>
                      <a:pt x="346075" y="320110"/>
                      <a:pt x="316936" y="349250"/>
                      <a:pt x="280989" y="349250"/>
                    </a:cubicBezTo>
                    <a:lnTo>
                      <a:pt x="275318" y="349250"/>
                    </a:lnTo>
                    <a:close/>
                    <a:moveTo>
                      <a:pt x="2073901" y="228601"/>
                    </a:moveTo>
                    <a:lnTo>
                      <a:pt x="2250432" y="228601"/>
                    </a:lnTo>
                    <a:cubicBezTo>
                      <a:pt x="2263057" y="228601"/>
                      <a:pt x="2273292" y="238836"/>
                      <a:pt x="2273292" y="251461"/>
                    </a:cubicBezTo>
                    <a:lnTo>
                      <a:pt x="2273291" y="251461"/>
                    </a:lnTo>
                    <a:cubicBezTo>
                      <a:pt x="2273291" y="264086"/>
                      <a:pt x="2263056" y="274321"/>
                      <a:pt x="2250431" y="274321"/>
                    </a:cubicBezTo>
                    <a:lnTo>
                      <a:pt x="2073901" y="274320"/>
                    </a:lnTo>
                    <a:cubicBezTo>
                      <a:pt x="2067589" y="274320"/>
                      <a:pt x="2061874" y="271761"/>
                      <a:pt x="2057737" y="267624"/>
                    </a:cubicBezTo>
                    <a:lnTo>
                      <a:pt x="2051041" y="251460"/>
                    </a:lnTo>
                    <a:lnTo>
                      <a:pt x="2057737" y="235296"/>
                    </a:lnTo>
                    <a:cubicBezTo>
                      <a:pt x="2061874" y="231160"/>
                      <a:pt x="2067589" y="228601"/>
                      <a:pt x="2073901" y="228601"/>
                    </a:cubicBezTo>
                    <a:close/>
                    <a:moveTo>
                      <a:pt x="404813" y="215901"/>
                    </a:moveTo>
                    <a:lnTo>
                      <a:pt x="522287" y="215901"/>
                    </a:lnTo>
                    <a:cubicBezTo>
                      <a:pt x="544205" y="215901"/>
                      <a:pt x="561975" y="233670"/>
                      <a:pt x="561975" y="255589"/>
                    </a:cubicBezTo>
                    <a:cubicBezTo>
                      <a:pt x="561975" y="277508"/>
                      <a:pt x="544205" y="295277"/>
                      <a:pt x="522287" y="295277"/>
                    </a:cubicBezTo>
                    <a:lnTo>
                      <a:pt x="404813" y="295277"/>
                    </a:lnTo>
                    <a:cubicBezTo>
                      <a:pt x="382895" y="295277"/>
                      <a:pt x="365126" y="277508"/>
                      <a:pt x="365126" y="255589"/>
                    </a:cubicBezTo>
                    <a:cubicBezTo>
                      <a:pt x="365126" y="233670"/>
                      <a:pt x="382895" y="215901"/>
                      <a:pt x="404813" y="215901"/>
                    </a:cubicBezTo>
                    <a:close/>
                    <a:moveTo>
                      <a:pt x="2591981" y="214315"/>
                    </a:moveTo>
                    <a:lnTo>
                      <a:pt x="2672151" y="214315"/>
                    </a:lnTo>
                    <a:cubicBezTo>
                      <a:pt x="2693412" y="214315"/>
                      <a:pt x="2710647" y="231550"/>
                      <a:pt x="2710647" y="252811"/>
                    </a:cubicBezTo>
                    <a:cubicBezTo>
                      <a:pt x="2710647" y="274072"/>
                      <a:pt x="2693412" y="291307"/>
                      <a:pt x="2672151" y="291307"/>
                    </a:cubicBezTo>
                    <a:lnTo>
                      <a:pt x="2591981" y="291307"/>
                    </a:lnTo>
                    <a:cubicBezTo>
                      <a:pt x="2570720" y="291307"/>
                      <a:pt x="2553485" y="274072"/>
                      <a:pt x="2553485" y="252811"/>
                    </a:cubicBezTo>
                    <a:cubicBezTo>
                      <a:pt x="2553485" y="231550"/>
                      <a:pt x="2570720" y="214315"/>
                      <a:pt x="2591981" y="214315"/>
                    </a:cubicBezTo>
                    <a:close/>
                    <a:moveTo>
                      <a:pt x="669925" y="206378"/>
                    </a:moveTo>
                    <a:lnTo>
                      <a:pt x="809625" y="206378"/>
                    </a:lnTo>
                    <a:cubicBezTo>
                      <a:pt x="853463" y="206378"/>
                      <a:pt x="888999" y="241915"/>
                      <a:pt x="888999" y="285753"/>
                    </a:cubicBezTo>
                    <a:cubicBezTo>
                      <a:pt x="888999" y="329591"/>
                      <a:pt x="853463" y="365128"/>
                      <a:pt x="809625" y="365128"/>
                    </a:cubicBezTo>
                    <a:lnTo>
                      <a:pt x="669925" y="365128"/>
                    </a:lnTo>
                    <a:cubicBezTo>
                      <a:pt x="626087" y="365128"/>
                      <a:pt x="590549" y="329591"/>
                      <a:pt x="590549" y="285753"/>
                    </a:cubicBezTo>
                    <a:cubicBezTo>
                      <a:pt x="590549" y="241915"/>
                      <a:pt x="626087" y="206378"/>
                      <a:pt x="669925" y="206378"/>
                    </a:cubicBezTo>
                    <a:close/>
                    <a:moveTo>
                      <a:pt x="1681154" y="200026"/>
                    </a:moveTo>
                    <a:lnTo>
                      <a:pt x="1722428" y="200026"/>
                    </a:lnTo>
                    <a:cubicBezTo>
                      <a:pt x="1749608" y="200026"/>
                      <a:pt x="1771641" y="222059"/>
                      <a:pt x="1771641" y="249239"/>
                    </a:cubicBezTo>
                    <a:cubicBezTo>
                      <a:pt x="1771641" y="276419"/>
                      <a:pt x="1749608" y="298452"/>
                      <a:pt x="1722428" y="298452"/>
                    </a:cubicBezTo>
                    <a:lnTo>
                      <a:pt x="1681154" y="298452"/>
                    </a:lnTo>
                    <a:cubicBezTo>
                      <a:pt x="1653974" y="298452"/>
                      <a:pt x="1631941" y="276419"/>
                      <a:pt x="1631941" y="249239"/>
                    </a:cubicBezTo>
                    <a:cubicBezTo>
                      <a:pt x="1631941" y="222059"/>
                      <a:pt x="1653974" y="200026"/>
                      <a:pt x="1681154" y="200026"/>
                    </a:cubicBezTo>
                    <a:close/>
                    <a:moveTo>
                      <a:pt x="1216651" y="179709"/>
                    </a:moveTo>
                    <a:lnTo>
                      <a:pt x="1367782" y="179709"/>
                    </a:lnTo>
                    <a:cubicBezTo>
                      <a:pt x="1380407" y="179709"/>
                      <a:pt x="1390642" y="189944"/>
                      <a:pt x="1390642" y="202569"/>
                    </a:cubicBezTo>
                    <a:lnTo>
                      <a:pt x="1390641" y="202569"/>
                    </a:lnTo>
                    <a:cubicBezTo>
                      <a:pt x="1390641" y="215194"/>
                      <a:pt x="1380406" y="225429"/>
                      <a:pt x="1367781" y="225429"/>
                    </a:cubicBezTo>
                    <a:lnTo>
                      <a:pt x="1216651" y="225428"/>
                    </a:lnTo>
                    <a:cubicBezTo>
                      <a:pt x="1210339" y="225428"/>
                      <a:pt x="1204624" y="222869"/>
                      <a:pt x="1200487" y="218732"/>
                    </a:cubicBezTo>
                    <a:lnTo>
                      <a:pt x="1193791" y="202568"/>
                    </a:lnTo>
                    <a:lnTo>
                      <a:pt x="1200487" y="186405"/>
                    </a:lnTo>
                    <a:cubicBezTo>
                      <a:pt x="1204624" y="182268"/>
                      <a:pt x="1210339" y="179709"/>
                      <a:pt x="1216651" y="179709"/>
                    </a:cubicBezTo>
                    <a:close/>
                    <a:moveTo>
                      <a:pt x="973138" y="177803"/>
                    </a:moveTo>
                    <a:lnTo>
                      <a:pt x="1058863" y="177803"/>
                    </a:lnTo>
                    <a:cubicBezTo>
                      <a:pt x="1094810" y="177803"/>
                      <a:pt x="1123941" y="206943"/>
                      <a:pt x="1123941" y="242890"/>
                    </a:cubicBezTo>
                    <a:cubicBezTo>
                      <a:pt x="1123941" y="278837"/>
                      <a:pt x="1094810" y="307977"/>
                      <a:pt x="1058863" y="307977"/>
                    </a:cubicBezTo>
                    <a:lnTo>
                      <a:pt x="973138" y="307977"/>
                    </a:lnTo>
                    <a:cubicBezTo>
                      <a:pt x="937190" y="307977"/>
                      <a:pt x="908051" y="278837"/>
                      <a:pt x="908051" y="242890"/>
                    </a:cubicBezTo>
                    <a:cubicBezTo>
                      <a:pt x="908051" y="206943"/>
                      <a:pt x="937190" y="177803"/>
                      <a:pt x="973138" y="177803"/>
                    </a:cubicBezTo>
                    <a:close/>
                    <a:moveTo>
                      <a:pt x="1477953" y="177801"/>
                    </a:moveTo>
                    <a:lnTo>
                      <a:pt x="1544629" y="177801"/>
                    </a:lnTo>
                    <a:cubicBezTo>
                      <a:pt x="1580576" y="177801"/>
                      <a:pt x="1609716" y="206941"/>
                      <a:pt x="1609716" y="242888"/>
                    </a:cubicBezTo>
                    <a:cubicBezTo>
                      <a:pt x="1609716" y="278835"/>
                      <a:pt x="1580576" y="307975"/>
                      <a:pt x="1544629" y="307975"/>
                    </a:cubicBezTo>
                    <a:lnTo>
                      <a:pt x="1477953" y="307975"/>
                    </a:lnTo>
                    <a:cubicBezTo>
                      <a:pt x="1442006" y="307975"/>
                      <a:pt x="1412866" y="278835"/>
                      <a:pt x="1412866" y="242888"/>
                    </a:cubicBezTo>
                    <a:cubicBezTo>
                      <a:pt x="1412866" y="206941"/>
                      <a:pt x="1442006" y="177801"/>
                      <a:pt x="1477953" y="177801"/>
                    </a:cubicBezTo>
                    <a:close/>
                    <a:moveTo>
                      <a:pt x="2760654" y="171453"/>
                    </a:moveTo>
                    <a:lnTo>
                      <a:pt x="2782880" y="171453"/>
                    </a:lnTo>
                    <a:cubicBezTo>
                      <a:pt x="2801292" y="171453"/>
                      <a:pt x="2816217" y="186378"/>
                      <a:pt x="2816217" y="204790"/>
                    </a:cubicBezTo>
                    <a:cubicBezTo>
                      <a:pt x="2816217" y="223202"/>
                      <a:pt x="2801292" y="238127"/>
                      <a:pt x="2782880" y="238127"/>
                    </a:cubicBezTo>
                    <a:lnTo>
                      <a:pt x="2760654" y="238127"/>
                    </a:lnTo>
                    <a:cubicBezTo>
                      <a:pt x="2742242" y="238127"/>
                      <a:pt x="2727317" y="223202"/>
                      <a:pt x="2727317" y="204790"/>
                    </a:cubicBezTo>
                    <a:cubicBezTo>
                      <a:pt x="2727317" y="186378"/>
                      <a:pt x="2742242" y="171453"/>
                      <a:pt x="2760654" y="171453"/>
                    </a:cubicBezTo>
                    <a:close/>
                    <a:moveTo>
                      <a:pt x="340384" y="164695"/>
                    </a:moveTo>
                    <a:lnTo>
                      <a:pt x="346077" y="178438"/>
                    </a:lnTo>
                    <a:lnTo>
                      <a:pt x="346075" y="178438"/>
                    </a:lnTo>
                    <a:cubicBezTo>
                      <a:pt x="346075" y="184751"/>
                      <a:pt x="343516" y="190466"/>
                      <a:pt x="339380" y="194603"/>
                    </a:cubicBezTo>
                    <a:lnTo>
                      <a:pt x="328209" y="199230"/>
                    </a:lnTo>
                    <a:close/>
                    <a:moveTo>
                      <a:pt x="2350126" y="161926"/>
                    </a:moveTo>
                    <a:lnTo>
                      <a:pt x="2526657" y="161926"/>
                    </a:lnTo>
                    <a:cubicBezTo>
                      <a:pt x="2539282" y="161926"/>
                      <a:pt x="2549517" y="172161"/>
                      <a:pt x="2549517" y="184786"/>
                    </a:cubicBezTo>
                    <a:lnTo>
                      <a:pt x="2549516" y="184786"/>
                    </a:lnTo>
                    <a:cubicBezTo>
                      <a:pt x="2549516" y="197411"/>
                      <a:pt x="2539281" y="207646"/>
                      <a:pt x="2526656" y="207646"/>
                    </a:cubicBezTo>
                    <a:lnTo>
                      <a:pt x="2350126" y="207645"/>
                    </a:lnTo>
                    <a:cubicBezTo>
                      <a:pt x="2343814" y="207645"/>
                      <a:pt x="2338099" y="205086"/>
                      <a:pt x="2333962" y="200949"/>
                    </a:cubicBezTo>
                    <a:lnTo>
                      <a:pt x="2327266" y="184785"/>
                    </a:lnTo>
                    <a:lnTo>
                      <a:pt x="2333962" y="168622"/>
                    </a:lnTo>
                    <a:cubicBezTo>
                      <a:pt x="2338099" y="164485"/>
                      <a:pt x="2343814" y="161926"/>
                      <a:pt x="2350126" y="161926"/>
                    </a:cubicBezTo>
                    <a:close/>
                    <a:moveTo>
                      <a:pt x="1855778" y="155578"/>
                    </a:moveTo>
                    <a:lnTo>
                      <a:pt x="1941504" y="155578"/>
                    </a:lnTo>
                    <a:cubicBezTo>
                      <a:pt x="1977451" y="155578"/>
                      <a:pt x="2006591" y="184718"/>
                      <a:pt x="2006591" y="220665"/>
                    </a:cubicBezTo>
                    <a:cubicBezTo>
                      <a:pt x="2006591" y="256612"/>
                      <a:pt x="1977451" y="285752"/>
                      <a:pt x="1941504" y="285752"/>
                    </a:cubicBezTo>
                    <a:lnTo>
                      <a:pt x="1855778" y="285752"/>
                    </a:lnTo>
                    <a:cubicBezTo>
                      <a:pt x="1819831" y="285752"/>
                      <a:pt x="1790691" y="256612"/>
                      <a:pt x="1790691" y="220665"/>
                    </a:cubicBezTo>
                    <a:cubicBezTo>
                      <a:pt x="1790691" y="184718"/>
                      <a:pt x="1819831" y="155578"/>
                      <a:pt x="1855778" y="155578"/>
                    </a:cubicBezTo>
                    <a:close/>
                    <a:moveTo>
                      <a:pt x="409576" y="120651"/>
                    </a:moveTo>
                    <a:lnTo>
                      <a:pt x="492124" y="120651"/>
                    </a:lnTo>
                    <a:cubicBezTo>
                      <a:pt x="511412" y="120651"/>
                      <a:pt x="527050" y="136288"/>
                      <a:pt x="527050" y="155577"/>
                    </a:cubicBezTo>
                    <a:cubicBezTo>
                      <a:pt x="527050" y="174866"/>
                      <a:pt x="511412" y="190503"/>
                      <a:pt x="492124" y="190503"/>
                    </a:cubicBezTo>
                    <a:lnTo>
                      <a:pt x="409576" y="190503"/>
                    </a:lnTo>
                    <a:cubicBezTo>
                      <a:pt x="390287" y="190503"/>
                      <a:pt x="374649" y="174866"/>
                      <a:pt x="374649" y="155577"/>
                    </a:cubicBezTo>
                    <a:cubicBezTo>
                      <a:pt x="374649" y="136288"/>
                      <a:pt x="390287" y="120651"/>
                      <a:pt x="409576" y="120651"/>
                    </a:cubicBezTo>
                    <a:close/>
                    <a:moveTo>
                      <a:pt x="585789" y="117478"/>
                    </a:moveTo>
                    <a:lnTo>
                      <a:pt x="608014" y="117478"/>
                    </a:lnTo>
                    <a:cubicBezTo>
                      <a:pt x="626426" y="117478"/>
                      <a:pt x="641351" y="132403"/>
                      <a:pt x="641351" y="150815"/>
                    </a:cubicBezTo>
                    <a:cubicBezTo>
                      <a:pt x="641351" y="169227"/>
                      <a:pt x="626426" y="184152"/>
                      <a:pt x="608014" y="184152"/>
                    </a:cubicBezTo>
                    <a:lnTo>
                      <a:pt x="585789" y="184152"/>
                    </a:lnTo>
                    <a:cubicBezTo>
                      <a:pt x="567376" y="184152"/>
                      <a:pt x="552451" y="169227"/>
                      <a:pt x="552451" y="150815"/>
                    </a:cubicBezTo>
                    <a:cubicBezTo>
                      <a:pt x="552451" y="132403"/>
                      <a:pt x="567376" y="117478"/>
                      <a:pt x="585789" y="117478"/>
                    </a:cubicBezTo>
                    <a:close/>
                    <a:moveTo>
                      <a:pt x="2646749" y="109539"/>
                    </a:moveTo>
                    <a:lnTo>
                      <a:pt x="2669771" y="109539"/>
                    </a:lnTo>
                    <a:cubicBezTo>
                      <a:pt x="2693662" y="109539"/>
                      <a:pt x="2713029" y="128906"/>
                      <a:pt x="2713029" y="152797"/>
                    </a:cubicBezTo>
                    <a:lnTo>
                      <a:pt x="2713028" y="152797"/>
                    </a:lnTo>
                    <a:cubicBezTo>
                      <a:pt x="2713028" y="176688"/>
                      <a:pt x="2693661" y="196055"/>
                      <a:pt x="2669770" y="196055"/>
                    </a:cubicBezTo>
                    <a:lnTo>
                      <a:pt x="2646749" y="196054"/>
                    </a:lnTo>
                    <a:cubicBezTo>
                      <a:pt x="2634804" y="196054"/>
                      <a:pt x="2623989" y="191212"/>
                      <a:pt x="2616161" y="183384"/>
                    </a:cubicBezTo>
                    <a:lnTo>
                      <a:pt x="2603491" y="152796"/>
                    </a:lnTo>
                    <a:lnTo>
                      <a:pt x="2616161" y="122209"/>
                    </a:lnTo>
                    <a:cubicBezTo>
                      <a:pt x="2623989" y="114381"/>
                      <a:pt x="2634804" y="109539"/>
                      <a:pt x="2646749" y="109539"/>
                    </a:cubicBezTo>
                    <a:close/>
                    <a:moveTo>
                      <a:pt x="1032510" y="101601"/>
                    </a:moveTo>
                    <a:lnTo>
                      <a:pt x="1209032" y="101601"/>
                    </a:lnTo>
                    <a:cubicBezTo>
                      <a:pt x="1221657" y="101601"/>
                      <a:pt x="1231892" y="111836"/>
                      <a:pt x="1231892" y="124461"/>
                    </a:cubicBezTo>
                    <a:lnTo>
                      <a:pt x="1231891" y="124461"/>
                    </a:lnTo>
                    <a:cubicBezTo>
                      <a:pt x="1231891" y="137086"/>
                      <a:pt x="1221656" y="147321"/>
                      <a:pt x="1209031" y="147321"/>
                    </a:cubicBezTo>
                    <a:lnTo>
                      <a:pt x="1032510" y="147320"/>
                    </a:lnTo>
                    <a:cubicBezTo>
                      <a:pt x="1026197" y="147320"/>
                      <a:pt x="1020483" y="144761"/>
                      <a:pt x="1016346" y="140624"/>
                    </a:cubicBezTo>
                    <a:lnTo>
                      <a:pt x="1009651" y="124460"/>
                    </a:lnTo>
                    <a:lnTo>
                      <a:pt x="1016346" y="108297"/>
                    </a:lnTo>
                    <a:cubicBezTo>
                      <a:pt x="1020483" y="104160"/>
                      <a:pt x="1026197" y="101601"/>
                      <a:pt x="1032510" y="101601"/>
                    </a:cubicBezTo>
                    <a:close/>
                    <a:moveTo>
                      <a:pt x="2763035" y="69059"/>
                    </a:moveTo>
                    <a:lnTo>
                      <a:pt x="2785261" y="69059"/>
                    </a:lnTo>
                    <a:cubicBezTo>
                      <a:pt x="2803673" y="69059"/>
                      <a:pt x="2818598" y="83984"/>
                      <a:pt x="2818598" y="102396"/>
                    </a:cubicBezTo>
                    <a:cubicBezTo>
                      <a:pt x="2818598" y="120808"/>
                      <a:pt x="2803673" y="135733"/>
                      <a:pt x="2785261" y="135733"/>
                    </a:cubicBezTo>
                    <a:lnTo>
                      <a:pt x="2763035" y="135733"/>
                    </a:lnTo>
                    <a:cubicBezTo>
                      <a:pt x="2744623" y="135733"/>
                      <a:pt x="2729698" y="120808"/>
                      <a:pt x="2729698" y="102396"/>
                    </a:cubicBezTo>
                    <a:cubicBezTo>
                      <a:pt x="2729698" y="83984"/>
                      <a:pt x="2744623" y="69059"/>
                      <a:pt x="2763035" y="69059"/>
                    </a:cubicBezTo>
                    <a:close/>
                    <a:moveTo>
                      <a:pt x="2907179" y="64369"/>
                    </a:moveTo>
                    <a:lnTo>
                      <a:pt x="2962843" y="222253"/>
                    </a:lnTo>
                    <a:lnTo>
                      <a:pt x="2911466" y="222253"/>
                    </a:lnTo>
                    <a:cubicBezTo>
                      <a:pt x="2867628" y="222253"/>
                      <a:pt x="2832091" y="186716"/>
                      <a:pt x="2832091" y="142878"/>
                    </a:cubicBezTo>
                    <a:cubicBezTo>
                      <a:pt x="2832091" y="110000"/>
                      <a:pt x="2852081" y="81790"/>
                      <a:pt x="2880570" y="69741"/>
                    </a:cubicBezTo>
                    <a:close/>
                    <a:moveTo>
                      <a:pt x="1639878" y="47626"/>
                    </a:moveTo>
                    <a:lnTo>
                      <a:pt x="1706554" y="47626"/>
                    </a:lnTo>
                    <a:cubicBezTo>
                      <a:pt x="1742501" y="47626"/>
                      <a:pt x="1771641" y="76766"/>
                      <a:pt x="1771641" y="112713"/>
                    </a:cubicBezTo>
                    <a:cubicBezTo>
                      <a:pt x="1771641" y="148660"/>
                      <a:pt x="1742501" y="177800"/>
                      <a:pt x="1706554" y="177800"/>
                    </a:cubicBezTo>
                    <a:lnTo>
                      <a:pt x="1639878" y="177800"/>
                    </a:lnTo>
                    <a:cubicBezTo>
                      <a:pt x="1603931" y="177800"/>
                      <a:pt x="1574791" y="148660"/>
                      <a:pt x="1574791" y="112713"/>
                    </a:cubicBezTo>
                    <a:cubicBezTo>
                      <a:pt x="1574791" y="76766"/>
                      <a:pt x="1603931" y="47626"/>
                      <a:pt x="1639878" y="47626"/>
                    </a:cubicBezTo>
                    <a:close/>
                    <a:moveTo>
                      <a:pt x="1830379" y="44451"/>
                    </a:moveTo>
                    <a:lnTo>
                      <a:pt x="1947853" y="44451"/>
                    </a:lnTo>
                    <a:cubicBezTo>
                      <a:pt x="1969772" y="44451"/>
                      <a:pt x="1987541" y="62220"/>
                      <a:pt x="1987541" y="84139"/>
                    </a:cubicBezTo>
                    <a:cubicBezTo>
                      <a:pt x="1987541" y="106058"/>
                      <a:pt x="1969772" y="123827"/>
                      <a:pt x="1947853" y="123827"/>
                    </a:cubicBezTo>
                    <a:lnTo>
                      <a:pt x="1830379" y="123827"/>
                    </a:lnTo>
                    <a:cubicBezTo>
                      <a:pt x="1808460" y="123827"/>
                      <a:pt x="1790691" y="106058"/>
                      <a:pt x="1790691" y="84139"/>
                    </a:cubicBezTo>
                    <a:cubicBezTo>
                      <a:pt x="1790691" y="62220"/>
                      <a:pt x="1808460" y="44451"/>
                      <a:pt x="1830379" y="44451"/>
                    </a:cubicBezTo>
                    <a:close/>
                    <a:moveTo>
                      <a:pt x="2095491" y="34928"/>
                    </a:moveTo>
                    <a:lnTo>
                      <a:pt x="2235191" y="34928"/>
                    </a:lnTo>
                    <a:cubicBezTo>
                      <a:pt x="2279029" y="34928"/>
                      <a:pt x="2314566" y="70465"/>
                      <a:pt x="2314566" y="114303"/>
                    </a:cubicBezTo>
                    <a:cubicBezTo>
                      <a:pt x="2314566" y="158141"/>
                      <a:pt x="2279029" y="193678"/>
                      <a:pt x="2235191" y="193678"/>
                    </a:cubicBezTo>
                    <a:lnTo>
                      <a:pt x="2095491" y="193678"/>
                    </a:lnTo>
                    <a:cubicBezTo>
                      <a:pt x="2051653" y="193678"/>
                      <a:pt x="2016116" y="158141"/>
                      <a:pt x="2016116" y="114303"/>
                    </a:cubicBezTo>
                    <a:cubicBezTo>
                      <a:pt x="2016116" y="70465"/>
                      <a:pt x="2051653" y="34928"/>
                      <a:pt x="2095491" y="34928"/>
                    </a:cubicBezTo>
                    <a:close/>
                    <a:moveTo>
                      <a:pt x="422276" y="15876"/>
                    </a:moveTo>
                    <a:lnTo>
                      <a:pt x="587374" y="15876"/>
                    </a:lnTo>
                    <a:cubicBezTo>
                      <a:pt x="606663" y="15876"/>
                      <a:pt x="622300" y="31513"/>
                      <a:pt x="622300" y="50802"/>
                    </a:cubicBezTo>
                    <a:cubicBezTo>
                      <a:pt x="622300" y="70091"/>
                      <a:pt x="606663" y="85728"/>
                      <a:pt x="587374" y="85728"/>
                    </a:cubicBezTo>
                    <a:lnTo>
                      <a:pt x="422276" y="85728"/>
                    </a:lnTo>
                    <a:cubicBezTo>
                      <a:pt x="402987" y="85728"/>
                      <a:pt x="387351" y="70091"/>
                      <a:pt x="387351" y="50802"/>
                    </a:cubicBezTo>
                    <a:cubicBezTo>
                      <a:pt x="387351" y="31513"/>
                      <a:pt x="402987" y="15876"/>
                      <a:pt x="422276" y="15876"/>
                    </a:cubicBezTo>
                    <a:close/>
                    <a:moveTo>
                      <a:pt x="736600" y="9528"/>
                    </a:moveTo>
                    <a:lnTo>
                      <a:pt x="876300" y="9528"/>
                    </a:lnTo>
                    <a:cubicBezTo>
                      <a:pt x="920139" y="9528"/>
                      <a:pt x="955675" y="45065"/>
                      <a:pt x="955675" y="88903"/>
                    </a:cubicBezTo>
                    <a:cubicBezTo>
                      <a:pt x="955675" y="132741"/>
                      <a:pt x="920139" y="168278"/>
                      <a:pt x="876300" y="168278"/>
                    </a:cubicBezTo>
                    <a:lnTo>
                      <a:pt x="736600" y="168278"/>
                    </a:lnTo>
                    <a:cubicBezTo>
                      <a:pt x="692761" y="168278"/>
                      <a:pt x="657225" y="132741"/>
                      <a:pt x="657225" y="88903"/>
                    </a:cubicBezTo>
                    <a:cubicBezTo>
                      <a:pt x="657225" y="45065"/>
                      <a:pt x="692761" y="9528"/>
                      <a:pt x="736600" y="9528"/>
                    </a:cubicBezTo>
                    <a:close/>
                    <a:moveTo>
                      <a:pt x="2625318" y="7146"/>
                    </a:moveTo>
                    <a:lnTo>
                      <a:pt x="2648340" y="7146"/>
                    </a:lnTo>
                    <a:cubicBezTo>
                      <a:pt x="2672231" y="7146"/>
                      <a:pt x="2691598" y="26513"/>
                      <a:pt x="2691598" y="50404"/>
                    </a:cubicBezTo>
                    <a:lnTo>
                      <a:pt x="2691597" y="50404"/>
                    </a:lnTo>
                    <a:cubicBezTo>
                      <a:pt x="2691597" y="74295"/>
                      <a:pt x="2672230" y="93662"/>
                      <a:pt x="2648339" y="93662"/>
                    </a:cubicBezTo>
                    <a:lnTo>
                      <a:pt x="2625318" y="93661"/>
                    </a:lnTo>
                    <a:cubicBezTo>
                      <a:pt x="2613373" y="93661"/>
                      <a:pt x="2602558" y="88819"/>
                      <a:pt x="2594730" y="80991"/>
                    </a:cubicBezTo>
                    <a:lnTo>
                      <a:pt x="2582060" y="50403"/>
                    </a:lnTo>
                    <a:lnTo>
                      <a:pt x="2594730" y="19816"/>
                    </a:lnTo>
                    <a:cubicBezTo>
                      <a:pt x="2602558" y="11988"/>
                      <a:pt x="2613373" y="7146"/>
                      <a:pt x="2625318" y="7146"/>
                    </a:cubicBezTo>
                    <a:close/>
                    <a:moveTo>
                      <a:pt x="2398703" y="6353"/>
                    </a:moveTo>
                    <a:lnTo>
                      <a:pt x="2484429" y="6353"/>
                    </a:lnTo>
                    <a:cubicBezTo>
                      <a:pt x="2520376" y="6353"/>
                      <a:pt x="2549516" y="35493"/>
                      <a:pt x="2549516" y="71440"/>
                    </a:cubicBezTo>
                    <a:cubicBezTo>
                      <a:pt x="2549516" y="107387"/>
                      <a:pt x="2520376" y="136527"/>
                      <a:pt x="2484429" y="136527"/>
                    </a:cubicBezTo>
                    <a:lnTo>
                      <a:pt x="2398703" y="136527"/>
                    </a:lnTo>
                    <a:cubicBezTo>
                      <a:pt x="2362756" y="136527"/>
                      <a:pt x="2333616" y="107387"/>
                      <a:pt x="2333616" y="71440"/>
                    </a:cubicBezTo>
                    <a:cubicBezTo>
                      <a:pt x="2333616" y="35493"/>
                      <a:pt x="2362756" y="6353"/>
                      <a:pt x="2398703" y="6353"/>
                    </a:cubicBezTo>
                    <a:close/>
                    <a:moveTo>
                      <a:pt x="1022353" y="1"/>
                    </a:moveTo>
                    <a:lnTo>
                      <a:pt x="1187440" y="1"/>
                    </a:lnTo>
                    <a:cubicBezTo>
                      <a:pt x="1206729" y="1"/>
                      <a:pt x="1222366" y="15638"/>
                      <a:pt x="1222366" y="34927"/>
                    </a:cubicBezTo>
                    <a:cubicBezTo>
                      <a:pt x="1222366" y="54216"/>
                      <a:pt x="1206729" y="69853"/>
                      <a:pt x="1187440" y="69853"/>
                    </a:cubicBezTo>
                    <a:lnTo>
                      <a:pt x="1022353" y="69853"/>
                    </a:lnTo>
                    <a:cubicBezTo>
                      <a:pt x="1003063" y="69853"/>
                      <a:pt x="987426" y="54216"/>
                      <a:pt x="987426" y="34927"/>
                    </a:cubicBezTo>
                    <a:cubicBezTo>
                      <a:pt x="987426" y="15638"/>
                      <a:pt x="1003063" y="1"/>
                      <a:pt x="1022353" y="1"/>
                    </a:cubicBezTo>
                    <a:close/>
                    <a:moveTo>
                      <a:pt x="2704590" y="0"/>
                    </a:moveTo>
                    <a:lnTo>
                      <a:pt x="2884485" y="0"/>
                    </a:lnTo>
                    <a:lnTo>
                      <a:pt x="2896799" y="34928"/>
                    </a:lnTo>
                    <a:lnTo>
                      <a:pt x="2768591" y="34928"/>
                    </a:lnTo>
                    <a:cubicBezTo>
                      <a:pt x="2746672" y="34928"/>
                      <a:pt x="2726828" y="26044"/>
                      <a:pt x="2712464" y="11680"/>
                    </a:cubicBezTo>
                    <a:close/>
                    <a:moveTo>
                      <a:pt x="1986564" y="0"/>
                    </a:moveTo>
                    <a:lnTo>
                      <a:pt x="2058370" y="0"/>
                    </a:lnTo>
                    <a:lnTo>
                      <a:pt x="2057153" y="2938"/>
                    </a:lnTo>
                    <a:cubicBezTo>
                      <a:pt x="2051120" y="8971"/>
                      <a:pt x="2042786" y="12702"/>
                      <a:pt x="2033580" y="12702"/>
                    </a:cubicBezTo>
                    <a:lnTo>
                      <a:pt x="2011354" y="12702"/>
                    </a:lnTo>
                    <a:cubicBezTo>
                      <a:pt x="2002148" y="12702"/>
                      <a:pt x="1993814" y="8971"/>
                      <a:pt x="1987781" y="2938"/>
                    </a:cubicBezTo>
                    <a:close/>
                    <a:moveTo>
                      <a:pt x="1806791" y="0"/>
                    </a:moveTo>
                    <a:lnTo>
                      <a:pt x="1946041" y="0"/>
                    </a:lnTo>
                    <a:lnTo>
                      <a:pt x="1942387" y="8824"/>
                    </a:lnTo>
                    <a:cubicBezTo>
                      <a:pt x="1936066" y="15144"/>
                      <a:pt x="1927335" y="19053"/>
                      <a:pt x="1917690" y="19053"/>
                    </a:cubicBezTo>
                    <a:lnTo>
                      <a:pt x="1835142" y="19053"/>
                    </a:lnTo>
                    <a:cubicBezTo>
                      <a:pt x="1825498" y="19053"/>
                      <a:pt x="1816766" y="15144"/>
                      <a:pt x="1810446" y="8824"/>
                    </a:cubicBezTo>
                    <a:close/>
                    <a:moveTo>
                      <a:pt x="1584036" y="0"/>
                    </a:moveTo>
                    <a:lnTo>
                      <a:pt x="1768748" y="0"/>
                    </a:lnTo>
                    <a:lnTo>
                      <a:pt x="1771642" y="6988"/>
                    </a:lnTo>
                    <a:lnTo>
                      <a:pt x="1771641" y="6988"/>
                    </a:lnTo>
                    <a:cubicBezTo>
                      <a:pt x="1771641" y="19613"/>
                      <a:pt x="1761406" y="29848"/>
                      <a:pt x="1748781" y="29848"/>
                    </a:cubicBezTo>
                    <a:lnTo>
                      <a:pt x="1604001" y="29847"/>
                    </a:lnTo>
                    <a:cubicBezTo>
                      <a:pt x="1597689" y="29847"/>
                      <a:pt x="1591974" y="27288"/>
                      <a:pt x="1587837" y="23151"/>
                    </a:cubicBezTo>
                    <a:lnTo>
                      <a:pt x="1581141" y="6987"/>
                    </a:lnTo>
                    <a:close/>
                    <a:moveTo>
                      <a:pt x="1317780" y="0"/>
                    </a:moveTo>
                    <a:lnTo>
                      <a:pt x="1488903" y="0"/>
                    </a:lnTo>
                    <a:lnTo>
                      <a:pt x="1504088" y="3066"/>
                    </a:lnTo>
                    <a:cubicBezTo>
                      <a:pt x="1532577" y="15115"/>
                      <a:pt x="1552566" y="43325"/>
                      <a:pt x="1552566" y="76203"/>
                    </a:cubicBezTo>
                    <a:cubicBezTo>
                      <a:pt x="1552566" y="120041"/>
                      <a:pt x="1517029" y="155578"/>
                      <a:pt x="1473191" y="155578"/>
                    </a:cubicBezTo>
                    <a:lnTo>
                      <a:pt x="1333491" y="155578"/>
                    </a:lnTo>
                    <a:cubicBezTo>
                      <a:pt x="1289653" y="155578"/>
                      <a:pt x="1254116" y="120041"/>
                      <a:pt x="1254116" y="76203"/>
                    </a:cubicBezTo>
                    <a:cubicBezTo>
                      <a:pt x="1254116" y="43325"/>
                      <a:pt x="1274106" y="15115"/>
                      <a:pt x="1302595" y="3066"/>
                    </a:cubicBezTo>
                    <a:close/>
                  </a:path>
                </a:pathLst>
              </a:custGeom>
              <a:gradFill flip="none" rotWithShape="1">
                <a:gsLst>
                  <a:gs pos="88000">
                    <a:srgbClr val="ED7D31">
                      <a:lumMod val="75000"/>
                    </a:srgbClr>
                  </a:gs>
                  <a:gs pos="73447">
                    <a:srgbClr val="FFC000">
                      <a:lumMod val="75000"/>
                    </a:srgbClr>
                  </a:gs>
                  <a:gs pos="47000">
                    <a:sysClr val="window" lastClr="FFFFFF">
                      <a:lumMod val="7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D05CD01E-E92C-4BBF-804C-A80B98D52379}"/>
                </a:ext>
              </a:extLst>
            </p:cNvPr>
            <p:cNvSpPr/>
            <p:nvPr/>
          </p:nvSpPr>
          <p:spPr>
            <a:xfrm>
              <a:off x="3422161" y="2190750"/>
              <a:ext cx="451148" cy="462347"/>
            </a:xfrm>
            <a:custGeom>
              <a:avLst/>
              <a:gdLst>
                <a:gd name="connsiteX0" fmla="*/ 0 w 451148"/>
                <a:gd name="connsiteY0" fmla="*/ 0 h 462347"/>
                <a:gd name="connsiteX1" fmla="*/ 335561 w 451148"/>
                <a:gd name="connsiteY1" fmla="*/ 0 h 462347"/>
                <a:gd name="connsiteX2" fmla="*/ 451148 w 451148"/>
                <a:gd name="connsiteY2" fmla="*/ 462347 h 462347"/>
                <a:gd name="connsiteX3" fmla="*/ 0 w 451148"/>
                <a:gd name="connsiteY3" fmla="*/ 462347 h 46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148" h="462347">
                  <a:moveTo>
                    <a:pt x="0" y="0"/>
                  </a:moveTo>
                  <a:lnTo>
                    <a:pt x="335561" y="0"/>
                  </a:lnTo>
                  <a:lnTo>
                    <a:pt x="451148" y="462347"/>
                  </a:lnTo>
                  <a:lnTo>
                    <a:pt x="0" y="462347"/>
                  </a:lnTo>
                  <a:close/>
                </a:path>
              </a:pathLst>
            </a:custGeom>
            <a:pattFill prst="lgGrid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FC47E5D9-4BE3-4BE9-A663-E4710A9DABEB}"/>
              </a:ext>
            </a:extLst>
          </p:cNvPr>
          <p:cNvSpPr txBox="1"/>
          <p:nvPr/>
        </p:nvSpPr>
        <p:spPr>
          <a:xfrm>
            <a:off x="2158695" y="576760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浜松城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CABD3BD8-B77A-46B9-8F2E-6B447D358CD6}"/>
              </a:ext>
            </a:extLst>
          </p:cNvPr>
          <p:cNvSpPr txBox="1"/>
          <p:nvPr/>
        </p:nvSpPr>
        <p:spPr>
          <a:xfrm>
            <a:off x="2327986" y="6193495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天竜川</a:t>
            </a:r>
          </a:p>
        </p:txBody>
      </p: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42ACD0FF-45C1-41B1-BE8E-96F7FE22BCA9}"/>
              </a:ext>
            </a:extLst>
          </p:cNvPr>
          <p:cNvGrpSpPr/>
          <p:nvPr/>
        </p:nvGrpSpPr>
        <p:grpSpPr>
          <a:xfrm>
            <a:off x="4828006" y="5248834"/>
            <a:ext cx="1022916" cy="701897"/>
            <a:chOff x="2467567" y="3670299"/>
            <a:chExt cx="1824570" cy="1251970"/>
          </a:xfrm>
        </p:grpSpPr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6D715D4C-C542-4692-9FF1-C20CA2D67D9C}"/>
                </a:ext>
              </a:extLst>
            </p:cNvPr>
            <p:cNvSpPr/>
            <p:nvPr/>
          </p:nvSpPr>
          <p:spPr>
            <a:xfrm rot="14400000">
              <a:off x="3076363" y="4076989"/>
              <a:ext cx="75879" cy="203440"/>
            </a:xfrm>
            <a:prstGeom prst="ellipse">
              <a:avLst/>
            </a:prstGeom>
            <a:gradFill>
              <a:gsLst>
                <a:gs pos="5000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EE735889-C574-49DC-9199-5CF0D5ABF9CB}"/>
                </a:ext>
              </a:extLst>
            </p:cNvPr>
            <p:cNvSpPr/>
            <p:nvPr/>
          </p:nvSpPr>
          <p:spPr>
            <a:xfrm>
              <a:off x="2873956" y="4353216"/>
              <a:ext cx="75879" cy="203440"/>
            </a:xfrm>
            <a:prstGeom prst="ellipse">
              <a:avLst/>
            </a:prstGeom>
            <a:gradFill>
              <a:gsLst>
                <a:gs pos="5000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84F2D864-54EB-4138-B73B-6429EFCD0C72}"/>
                </a:ext>
              </a:extLst>
            </p:cNvPr>
            <p:cNvSpPr/>
            <p:nvPr/>
          </p:nvSpPr>
          <p:spPr>
            <a:xfrm>
              <a:off x="4057650" y="3817958"/>
              <a:ext cx="234487" cy="682120"/>
            </a:xfrm>
            <a:prstGeom prst="ellipse">
              <a:avLst/>
            </a:prstGeom>
            <a:gradFill>
              <a:gsLst>
                <a:gs pos="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F11B85B0-6142-4D5E-8EDB-27A593FB0A2A}"/>
                </a:ext>
              </a:extLst>
            </p:cNvPr>
            <p:cNvSpPr/>
            <p:nvPr/>
          </p:nvSpPr>
          <p:spPr>
            <a:xfrm>
              <a:off x="2467567" y="3670299"/>
              <a:ext cx="1817449" cy="1251970"/>
            </a:xfrm>
            <a:custGeom>
              <a:avLst/>
              <a:gdLst>
                <a:gd name="connsiteX0" fmla="*/ 1086845 w 1817449"/>
                <a:gd name="connsiteY0" fmla="*/ 0 h 1251970"/>
                <a:gd name="connsiteX1" fmla="*/ 1107837 w 1817449"/>
                <a:gd name="connsiteY1" fmla="*/ 0 h 1251970"/>
                <a:gd name="connsiteX2" fmla="*/ 1407875 w 1817449"/>
                <a:gd name="connsiteY2" fmla="*/ 300038 h 1251970"/>
                <a:gd name="connsiteX3" fmla="*/ 1407875 w 1817449"/>
                <a:gd name="connsiteY3" fmla="*/ 349250 h 1251970"/>
                <a:gd name="connsiteX4" fmla="*/ 1409816 w 1817449"/>
                <a:gd name="connsiteY4" fmla="*/ 349250 h 1251970"/>
                <a:gd name="connsiteX5" fmla="*/ 1409816 w 1817449"/>
                <a:gd name="connsiteY5" fmla="*/ 951932 h 1251970"/>
                <a:gd name="connsiteX6" fmla="*/ 1496419 w 1817449"/>
                <a:gd name="connsiteY6" fmla="*/ 1038535 h 1251970"/>
                <a:gd name="connsiteX7" fmla="*/ 1517411 w 1817449"/>
                <a:gd name="connsiteY7" fmla="*/ 1038535 h 1251970"/>
                <a:gd name="connsiteX8" fmla="*/ 1604014 w 1817449"/>
                <a:gd name="connsiteY8" fmla="*/ 951932 h 1251970"/>
                <a:gd name="connsiteX9" fmla="*/ 1675690 w 1817449"/>
                <a:gd name="connsiteY9" fmla="*/ 368079 h 1251970"/>
                <a:gd name="connsiteX10" fmla="*/ 1677959 w 1817449"/>
                <a:gd name="connsiteY10" fmla="*/ 310118 h 1251970"/>
                <a:gd name="connsiteX11" fmla="*/ 1708718 w 1817449"/>
                <a:gd name="connsiteY11" fmla="*/ 205009 h 1251970"/>
                <a:gd name="connsiteX12" fmla="*/ 1739477 w 1817449"/>
                <a:gd name="connsiteY12" fmla="*/ 310118 h 1251970"/>
                <a:gd name="connsiteX13" fmla="*/ 1742058 w 1817449"/>
                <a:gd name="connsiteY13" fmla="*/ 376021 h 1251970"/>
                <a:gd name="connsiteX14" fmla="*/ 1817449 w 1817449"/>
                <a:gd name="connsiteY14" fmla="*/ 951932 h 1251970"/>
                <a:gd name="connsiteX15" fmla="*/ 1517411 w 1817449"/>
                <a:gd name="connsiteY15" fmla="*/ 1251970 h 1251970"/>
                <a:gd name="connsiteX16" fmla="*/ 1496419 w 1817449"/>
                <a:gd name="connsiteY16" fmla="*/ 1251970 h 1251970"/>
                <a:gd name="connsiteX17" fmla="*/ 1196381 w 1817449"/>
                <a:gd name="connsiteY17" fmla="*/ 951932 h 1251970"/>
                <a:gd name="connsiteX18" fmla="*/ 1196381 w 1817449"/>
                <a:gd name="connsiteY18" fmla="*/ 902720 h 1251970"/>
                <a:gd name="connsiteX19" fmla="*/ 1194440 w 1817449"/>
                <a:gd name="connsiteY19" fmla="*/ 902720 h 1251970"/>
                <a:gd name="connsiteX20" fmla="*/ 1194440 w 1817449"/>
                <a:gd name="connsiteY20" fmla="*/ 300038 h 1251970"/>
                <a:gd name="connsiteX21" fmla="*/ 1107837 w 1817449"/>
                <a:gd name="connsiteY21" fmla="*/ 213435 h 1251970"/>
                <a:gd name="connsiteX22" fmla="*/ 1086845 w 1817449"/>
                <a:gd name="connsiteY22" fmla="*/ 213435 h 1251970"/>
                <a:gd name="connsiteX23" fmla="*/ 1000242 w 1817449"/>
                <a:gd name="connsiteY23" fmla="*/ 300038 h 1251970"/>
                <a:gd name="connsiteX24" fmla="*/ 1000242 w 1817449"/>
                <a:gd name="connsiteY24" fmla="*/ 451758 h 1251970"/>
                <a:gd name="connsiteX25" fmla="*/ 998300 w 1817449"/>
                <a:gd name="connsiteY25" fmla="*/ 451758 h 1251970"/>
                <a:gd name="connsiteX26" fmla="*/ 998300 w 1817449"/>
                <a:gd name="connsiteY26" fmla="*/ 510097 h 1251970"/>
                <a:gd name="connsiteX27" fmla="*/ 698262 w 1817449"/>
                <a:gd name="connsiteY27" fmla="*/ 810135 h 1251970"/>
                <a:gd name="connsiteX28" fmla="*/ 677270 w 1817449"/>
                <a:gd name="connsiteY28" fmla="*/ 810135 h 1251970"/>
                <a:gd name="connsiteX29" fmla="*/ 486418 w 1817449"/>
                <a:gd name="connsiteY29" fmla="*/ 741621 h 1251970"/>
                <a:gd name="connsiteX30" fmla="*/ 461366 w 1817449"/>
                <a:gd name="connsiteY30" fmla="*/ 712684 h 1251970"/>
                <a:gd name="connsiteX31" fmla="*/ 424182 w 1817449"/>
                <a:gd name="connsiteY31" fmla="*/ 721313 h 1251970"/>
                <a:gd name="connsiteX32" fmla="*/ 335566 w 1817449"/>
                <a:gd name="connsiteY32" fmla="*/ 712110 h 1251970"/>
                <a:gd name="connsiteX33" fmla="*/ 254221 w 1817449"/>
                <a:gd name="connsiteY33" fmla="*/ 675773 h 1251970"/>
                <a:gd name="connsiteX34" fmla="*/ 146130 w 1817449"/>
                <a:gd name="connsiteY34" fmla="*/ 603138 h 1251970"/>
                <a:gd name="connsiteX35" fmla="*/ 2078 w 1817449"/>
                <a:gd name="connsiteY35" fmla="*/ 437709 h 1251970"/>
                <a:gd name="connsiteX36" fmla="*/ 209545 w 1817449"/>
                <a:gd name="connsiteY36" fmla="*/ 366470 h 1251970"/>
                <a:gd name="connsiteX37" fmla="*/ 339472 w 1817449"/>
                <a:gd name="connsiteY37" fmla="*/ 357612 h 1251970"/>
                <a:gd name="connsiteX38" fmla="*/ 428087 w 1817449"/>
                <a:gd name="connsiteY38" fmla="*/ 366815 h 1251970"/>
                <a:gd name="connsiteX39" fmla="*/ 600998 w 1817449"/>
                <a:gd name="connsiteY39" fmla="*/ 526162 h 1251970"/>
                <a:gd name="connsiteX40" fmla="*/ 600742 w 1817449"/>
                <a:gd name="connsiteY40" fmla="*/ 547777 h 1251970"/>
                <a:gd name="connsiteX41" fmla="*/ 628850 w 1817449"/>
                <a:gd name="connsiteY41" fmla="*/ 581910 h 1251970"/>
                <a:gd name="connsiteX42" fmla="*/ 677270 w 1817449"/>
                <a:gd name="connsiteY42" fmla="*/ 596700 h 1251970"/>
                <a:gd name="connsiteX43" fmla="*/ 698262 w 1817449"/>
                <a:gd name="connsiteY43" fmla="*/ 596700 h 1251970"/>
                <a:gd name="connsiteX44" fmla="*/ 784865 w 1817449"/>
                <a:gd name="connsiteY44" fmla="*/ 510097 h 1251970"/>
                <a:gd name="connsiteX45" fmla="*/ 784865 w 1817449"/>
                <a:gd name="connsiteY45" fmla="*/ 427627 h 1251970"/>
                <a:gd name="connsiteX46" fmla="*/ 786807 w 1817449"/>
                <a:gd name="connsiteY46" fmla="*/ 427627 h 1251970"/>
                <a:gd name="connsiteX47" fmla="*/ 786807 w 1817449"/>
                <a:gd name="connsiteY47" fmla="*/ 300038 h 1251970"/>
                <a:gd name="connsiteX48" fmla="*/ 1086845 w 1817449"/>
                <a:gd name="connsiteY48" fmla="*/ 0 h 125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17449" h="1251970">
                  <a:moveTo>
                    <a:pt x="1086845" y="0"/>
                  </a:moveTo>
                  <a:lnTo>
                    <a:pt x="1107837" y="0"/>
                  </a:lnTo>
                  <a:cubicBezTo>
                    <a:pt x="1273543" y="0"/>
                    <a:pt x="1407875" y="134332"/>
                    <a:pt x="1407875" y="300038"/>
                  </a:cubicBezTo>
                  <a:lnTo>
                    <a:pt x="1407875" y="349250"/>
                  </a:lnTo>
                  <a:lnTo>
                    <a:pt x="1409816" y="349250"/>
                  </a:lnTo>
                  <a:lnTo>
                    <a:pt x="1409816" y="951932"/>
                  </a:lnTo>
                  <a:cubicBezTo>
                    <a:pt x="1409816" y="999762"/>
                    <a:pt x="1448589" y="1038535"/>
                    <a:pt x="1496419" y="1038535"/>
                  </a:cubicBezTo>
                  <a:lnTo>
                    <a:pt x="1517411" y="1038535"/>
                  </a:lnTo>
                  <a:cubicBezTo>
                    <a:pt x="1565241" y="1038535"/>
                    <a:pt x="1604014" y="999762"/>
                    <a:pt x="1604014" y="951932"/>
                  </a:cubicBezTo>
                  <a:lnTo>
                    <a:pt x="1675690" y="368079"/>
                  </a:lnTo>
                  <a:lnTo>
                    <a:pt x="1677959" y="310118"/>
                  </a:lnTo>
                  <a:cubicBezTo>
                    <a:pt x="1683027" y="248350"/>
                    <a:pt x="1694891" y="205009"/>
                    <a:pt x="1708718" y="205009"/>
                  </a:cubicBezTo>
                  <a:cubicBezTo>
                    <a:pt x="1722545" y="205009"/>
                    <a:pt x="1734409" y="248350"/>
                    <a:pt x="1739477" y="310118"/>
                  </a:cubicBezTo>
                  <a:lnTo>
                    <a:pt x="1742058" y="376021"/>
                  </a:lnTo>
                  <a:lnTo>
                    <a:pt x="1817449" y="951932"/>
                  </a:lnTo>
                  <a:cubicBezTo>
                    <a:pt x="1817449" y="1117638"/>
                    <a:pt x="1683117" y="1251970"/>
                    <a:pt x="1517411" y="1251970"/>
                  </a:cubicBezTo>
                  <a:lnTo>
                    <a:pt x="1496419" y="1251970"/>
                  </a:lnTo>
                  <a:cubicBezTo>
                    <a:pt x="1330713" y="1251970"/>
                    <a:pt x="1196381" y="1117638"/>
                    <a:pt x="1196381" y="951932"/>
                  </a:cubicBezTo>
                  <a:lnTo>
                    <a:pt x="1196381" y="902720"/>
                  </a:lnTo>
                  <a:lnTo>
                    <a:pt x="1194440" y="902720"/>
                  </a:lnTo>
                  <a:lnTo>
                    <a:pt x="1194440" y="300038"/>
                  </a:lnTo>
                  <a:cubicBezTo>
                    <a:pt x="1194440" y="252208"/>
                    <a:pt x="1155667" y="213435"/>
                    <a:pt x="1107837" y="213435"/>
                  </a:cubicBezTo>
                  <a:lnTo>
                    <a:pt x="1086845" y="213435"/>
                  </a:lnTo>
                  <a:cubicBezTo>
                    <a:pt x="1039015" y="213435"/>
                    <a:pt x="1000242" y="252208"/>
                    <a:pt x="1000242" y="300038"/>
                  </a:cubicBezTo>
                  <a:lnTo>
                    <a:pt x="1000242" y="451758"/>
                  </a:lnTo>
                  <a:lnTo>
                    <a:pt x="998300" y="451758"/>
                  </a:lnTo>
                  <a:lnTo>
                    <a:pt x="998300" y="510097"/>
                  </a:lnTo>
                  <a:cubicBezTo>
                    <a:pt x="998300" y="675803"/>
                    <a:pt x="863968" y="810135"/>
                    <a:pt x="698262" y="810135"/>
                  </a:cubicBezTo>
                  <a:lnTo>
                    <a:pt x="677270" y="810135"/>
                  </a:lnTo>
                  <a:cubicBezTo>
                    <a:pt x="604774" y="810135"/>
                    <a:pt x="538282" y="784423"/>
                    <a:pt x="486418" y="741621"/>
                  </a:cubicBezTo>
                  <a:lnTo>
                    <a:pt x="461366" y="712684"/>
                  </a:lnTo>
                  <a:lnTo>
                    <a:pt x="424182" y="721313"/>
                  </a:lnTo>
                  <a:cubicBezTo>
                    <a:pt x="395721" y="723051"/>
                    <a:pt x="365710" y="720187"/>
                    <a:pt x="335566" y="712110"/>
                  </a:cubicBezTo>
                  <a:cubicBezTo>
                    <a:pt x="305421" y="704033"/>
                    <a:pt x="277999" y="691508"/>
                    <a:pt x="254221" y="675773"/>
                  </a:cubicBezTo>
                  <a:lnTo>
                    <a:pt x="146130" y="603138"/>
                  </a:lnTo>
                  <a:cubicBezTo>
                    <a:pt x="48067" y="555966"/>
                    <a:pt x="-12176" y="490905"/>
                    <a:pt x="2078" y="437709"/>
                  </a:cubicBezTo>
                  <a:cubicBezTo>
                    <a:pt x="16331" y="384514"/>
                    <a:pt x="101034" y="358290"/>
                    <a:pt x="209545" y="366470"/>
                  </a:cubicBezTo>
                  <a:lnTo>
                    <a:pt x="339472" y="357612"/>
                  </a:lnTo>
                  <a:cubicBezTo>
                    <a:pt x="367932" y="355874"/>
                    <a:pt x="397943" y="358737"/>
                    <a:pt x="428087" y="366815"/>
                  </a:cubicBezTo>
                  <a:cubicBezTo>
                    <a:pt x="518519" y="391046"/>
                    <a:pt x="584459" y="455316"/>
                    <a:pt x="600998" y="526162"/>
                  </a:cubicBezTo>
                  <a:lnTo>
                    <a:pt x="600742" y="547777"/>
                  </a:lnTo>
                  <a:lnTo>
                    <a:pt x="628850" y="581910"/>
                  </a:lnTo>
                  <a:cubicBezTo>
                    <a:pt x="642672" y="591248"/>
                    <a:pt x="659334" y="596700"/>
                    <a:pt x="677270" y="596700"/>
                  </a:cubicBezTo>
                  <a:lnTo>
                    <a:pt x="698262" y="596700"/>
                  </a:lnTo>
                  <a:cubicBezTo>
                    <a:pt x="746092" y="596700"/>
                    <a:pt x="784865" y="557927"/>
                    <a:pt x="784865" y="510097"/>
                  </a:cubicBezTo>
                  <a:lnTo>
                    <a:pt x="784865" y="427627"/>
                  </a:lnTo>
                  <a:lnTo>
                    <a:pt x="786807" y="427627"/>
                  </a:lnTo>
                  <a:lnTo>
                    <a:pt x="786807" y="300038"/>
                  </a:lnTo>
                  <a:cubicBezTo>
                    <a:pt x="786807" y="134332"/>
                    <a:pt x="921139" y="0"/>
                    <a:pt x="1086845" y="0"/>
                  </a:cubicBezTo>
                  <a:close/>
                </a:path>
              </a:pathLst>
            </a:custGeom>
            <a:gradFill>
              <a:gsLst>
                <a:gs pos="50000">
                  <a:sysClr val="windowText" lastClr="000000"/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1E962895-3142-4D3D-9183-6CDC1588AAFF}"/>
                </a:ext>
              </a:extLst>
            </p:cNvPr>
            <p:cNvSpPr/>
            <p:nvPr/>
          </p:nvSpPr>
          <p:spPr>
            <a:xfrm rot="900000">
              <a:off x="2660631" y="4233204"/>
              <a:ext cx="106022" cy="7194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A7903AB3-3A2E-4BFA-A551-4B51655B37D8}"/>
                </a:ext>
              </a:extLst>
            </p:cNvPr>
            <p:cNvSpPr/>
            <p:nvPr/>
          </p:nvSpPr>
          <p:spPr>
            <a:xfrm rot="900000">
              <a:off x="2675319" y="4246318"/>
              <a:ext cx="57142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063034AC-2D07-40E6-98C7-B72B29CA1608}"/>
                </a:ext>
              </a:extLst>
            </p:cNvPr>
            <p:cNvSpPr/>
            <p:nvPr/>
          </p:nvSpPr>
          <p:spPr>
            <a:xfrm>
              <a:off x="3807341" y="3941984"/>
              <a:ext cx="33287" cy="177968"/>
            </a:xfrm>
            <a:custGeom>
              <a:avLst/>
              <a:gdLst>
                <a:gd name="connsiteX0" fmla="*/ 26371 w 52742"/>
                <a:gd name="connsiteY0" fmla="*/ 88351 h 281980"/>
                <a:gd name="connsiteX1" fmla="*/ 52742 w 52742"/>
                <a:gd name="connsiteY1" fmla="*/ 114722 h 281980"/>
                <a:gd name="connsiteX2" fmla="*/ 52741 w 52742"/>
                <a:gd name="connsiteY2" fmla="*/ 255609 h 281980"/>
                <a:gd name="connsiteX3" fmla="*/ 26370 w 52742"/>
                <a:gd name="connsiteY3" fmla="*/ 281980 h 281980"/>
                <a:gd name="connsiteX4" fmla="*/ 26371 w 52742"/>
                <a:gd name="connsiteY4" fmla="*/ 281979 h 281980"/>
                <a:gd name="connsiteX5" fmla="*/ 0 w 52742"/>
                <a:gd name="connsiteY5" fmla="*/ 255608 h 281980"/>
                <a:gd name="connsiteX6" fmla="*/ 0 w 52742"/>
                <a:gd name="connsiteY6" fmla="*/ 114722 h 281980"/>
                <a:gd name="connsiteX7" fmla="*/ 26371 w 52742"/>
                <a:gd name="connsiteY7" fmla="*/ 88351 h 281980"/>
                <a:gd name="connsiteX8" fmla="*/ 26371 w 52742"/>
                <a:gd name="connsiteY8" fmla="*/ 0 h 281980"/>
                <a:gd name="connsiteX9" fmla="*/ 52742 w 52742"/>
                <a:gd name="connsiteY9" fmla="*/ 26371 h 281980"/>
                <a:gd name="connsiteX10" fmla="*/ 26371 w 52742"/>
                <a:gd name="connsiteY10" fmla="*/ 52742 h 281980"/>
                <a:gd name="connsiteX11" fmla="*/ 0 w 52742"/>
                <a:gd name="connsiteY11" fmla="*/ 26371 h 281980"/>
                <a:gd name="connsiteX12" fmla="*/ 26371 w 52742"/>
                <a:gd name="connsiteY12" fmla="*/ 0 h 2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42" h="281980">
                  <a:moveTo>
                    <a:pt x="26371" y="88351"/>
                  </a:moveTo>
                  <a:cubicBezTo>
                    <a:pt x="40935" y="88351"/>
                    <a:pt x="52742" y="100158"/>
                    <a:pt x="52742" y="114722"/>
                  </a:cubicBezTo>
                  <a:cubicBezTo>
                    <a:pt x="52742" y="161684"/>
                    <a:pt x="52741" y="208647"/>
                    <a:pt x="52741" y="255609"/>
                  </a:cubicBezTo>
                  <a:cubicBezTo>
                    <a:pt x="52741" y="270173"/>
                    <a:pt x="40934" y="281980"/>
                    <a:pt x="26370" y="281980"/>
                  </a:cubicBezTo>
                  <a:lnTo>
                    <a:pt x="26371" y="281979"/>
                  </a:lnTo>
                  <a:cubicBezTo>
                    <a:pt x="11807" y="281979"/>
                    <a:pt x="0" y="270172"/>
                    <a:pt x="0" y="255608"/>
                  </a:cubicBezTo>
                  <a:lnTo>
                    <a:pt x="0" y="114722"/>
                  </a:lnTo>
                  <a:cubicBezTo>
                    <a:pt x="0" y="100158"/>
                    <a:pt x="11807" y="88351"/>
                    <a:pt x="26371" y="88351"/>
                  </a:cubicBezTo>
                  <a:close/>
                  <a:moveTo>
                    <a:pt x="26371" y="0"/>
                  </a:moveTo>
                  <a:cubicBezTo>
                    <a:pt x="40935" y="0"/>
                    <a:pt x="52742" y="11807"/>
                    <a:pt x="52742" y="26371"/>
                  </a:cubicBezTo>
                  <a:cubicBezTo>
                    <a:pt x="52742" y="40935"/>
                    <a:pt x="40935" y="52742"/>
                    <a:pt x="26371" y="52742"/>
                  </a:cubicBezTo>
                  <a:cubicBezTo>
                    <a:pt x="11807" y="52742"/>
                    <a:pt x="0" y="40935"/>
                    <a:pt x="0" y="26371"/>
                  </a:cubicBezTo>
                  <a:cubicBezTo>
                    <a:pt x="0" y="11807"/>
                    <a:pt x="11807" y="0"/>
                    <a:pt x="2637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B0D444A4-58CD-4447-8284-400DA677BA0B}"/>
                </a:ext>
              </a:extLst>
            </p:cNvPr>
            <p:cNvSpPr/>
            <p:nvPr/>
          </p:nvSpPr>
          <p:spPr>
            <a:xfrm>
              <a:off x="3406286" y="4058882"/>
              <a:ext cx="33287" cy="177969"/>
            </a:xfrm>
            <a:custGeom>
              <a:avLst/>
              <a:gdLst>
                <a:gd name="connsiteX0" fmla="*/ 26371 w 52742"/>
                <a:gd name="connsiteY0" fmla="*/ 88351 h 281980"/>
                <a:gd name="connsiteX1" fmla="*/ 52742 w 52742"/>
                <a:gd name="connsiteY1" fmla="*/ 114722 h 281980"/>
                <a:gd name="connsiteX2" fmla="*/ 52741 w 52742"/>
                <a:gd name="connsiteY2" fmla="*/ 255609 h 281980"/>
                <a:gd name="connsiteX3" fmla="*/ 26370 w 52742"/>
                <a:gd name="connsiteY3" fmla="*/ 281980 h 281980"/>
                <a:gd name="connsiteX4" fmla="*/ 26371 w 52742"/>
                <a:gd name="connsiteY4" fmla="*/ 281979 h 281980"/>
                <a:gd name="connsiteX5" fmla="*/ 0 w 52742"/>
                <a:gd name="connsiteY5" fmla="*/ 255608 h 281980"/>
                <a:gd name="connsiteX6" fmla="*/ 0 w 52742"/>
                <a:gd name="connsiteY6" fmla="*/ 114722 h 281980"/>
                <a:gd name="connsiteX7" fmla="*/ 26371 w 52742"/>
                <a:gd name="connsiteY7" fmla="*/ 88351 h 281980"/>
                <a:gd name="connsiteX8" fmla="*/ 26371 w 52742"/>
                <a:gd name="connsiteY8" fmla="*/ 0 h 281980"/>
                <a:gd name="connsiteX9" fmla="*/ 52742 w 52742"/>
                <a:gd name="connsiteY9" fmla="*/ 26371 h 281980"/>
                <a:gd name="connsiteX10" fmla="*/ 26371 w 52742"/>
                <a:gd name="connsiteY10" fmla="*/ 52742 h 281980"/>
                <a:gd name="connsiteX11" fmla="*/ 0 w 52742"/>
                <a:gd name="connsiteY11" fmla="*/ 26371 h 281980"/>
                <a:gd name="connsiteX12" fmla="*/ 26371 w 52742"/>
                <a:gd name="connsiteY12" fmla="*/ 0 h 2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42" h="281980">
                  <a:moveTo>
                    <a:pt x="26371" y="88351"/>
                  </a:moveTo>
                  <a:cubicBezTo>
                    <a:pt x="40935" y="88351"/>
                    <a:pt x="52742" y="100158"/>
                    <a:pt x="52742" y="114722"/>
                  </a:cubicBezTo>
                  <a:cubicBezTo>
                    <a:pt x="52742" y="161684"/>
                    <a:pt x="52741" y="208647"/>
                    <a:pt x="52741" y="255609"/>
                  </a:cubicBezTo>
                  <a:cubicBezTo>
                    <a:pt x="52741" y="270173"/>
                    <a:pt x="40934" y="281980"/>
                    <a:pt x="26370" y="281980"/>
                  </a:cubicBezTo>
                  <a:lnTo>
                    <a:pt x="26371" y="281979"/>
                  </a:lnTo>
                  <a:cubicBezTo>
                    <a:pt x="11807" y="281979"/>
                    <a:pt x="0" y="270172"/>
                    <a:pt x="0" y="255608"/>
                  </a:cubicBezTo>
                  <a:lnTo>
                    <a:pt x="0" y="114722"/>
                  </a:lnTo>
                  <a:cubicBezTo>
                    <a:pt x="0" y="100158"/>
                    <a:pt x="11807" y="88351"/>
                    <a:pt x="26371" y="88351"/>
                  </a:cubicBezTo>
                  <a:close/>
                  <a:moveTo>
                    <a:pt x="26371" y="0"/>
                  </a:moveTo>
                  <a:cubicBezTo>
                    <a:pt x="40935" y="0"/>
                    <a:pt x="52742" y="11807"/>
                    <a:pt x="52742" y="26371"/>
                  </a:cubicBezTo>
                  <a:cubicBezTo>
                    <a:pt x="52742" y="40935"/>
                    <a:pt x="40935" y="52742"/>
                    <a:pt x="26371" y="52742"/>
                  </a:cubicBezTo>
                  <a:cubicBezTo>
                    <a:pt x="11807" y="52742"/>
                    <a:pt x="0" y="40935"/>
                    <a:pt x="0" y="26371"/>
                  </a:cubicBezTo>
                  <a:cubicBezTo>
                    <a:pt x="0" y="11807"/>
                    <a:pt x="11807" y="0"/>
                    <a:pt x="2637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4A190EBB-AC70-44DD-9E73-5A8D503E5746}"/>
              </a:ext>
            </a:extLst>
          </p:cNvPr>
          <p:cNvGrpSpPr/>
          <p:nvPr/>
        </p:nvGrpSpPr>
        <p:grpSpPr>
          <a:xfrm>
            <a:off x="5837743" y="5771441"/>
            <a:ext cx="1236668" cy="698449"/>
            <a:chOff x="2999392" y="4131245"/>
            <a:chExt cx="1933054" cy="1091756"/>
          </a:xfrm>
        </p:grpSpPr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F8983CD2-114E-4B67-B896-C7608BCB959D}"/>
                </a:ext>
              </a:extLst>
            </p:cNvPr>
            <p:cNvGrpSpPr/>
            <p:nvPr/>
          </p:nvGrpSpPr>
          <p:grpSpPr>
            <a:xfrm>
              <a:off x="3033546" y="4131245"/>
              <a:ext cx="1809205" cy="1091756"/>
              <a:chOff x="1271306" y="4911396"/>
              <a:chExt cx="2133600" cy="1605106"/>
            </a:xfrm>
          </p:grpSpPr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78A719CF-A32E-416E-A987-5D3E21EBE7B1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1005E060-8941-49F0-8E47-9AD5B066F785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2DD8AB8E-BA85-4187-8B42-BFDF70A46BDB}"/>
                </a:ext>
              </a:extLst>
            </p:cNvPr>
            <p:cNvGrpSpPr/>
            <p:nvPr/>
          </p:nvGrpSpPr>
          <p:grpSpPr>
            <a:xfrm>
              <a:off x="2999392" y="4174492"/>
              <a:ext cx="1933054" cy="797055"/>
              <a:chOff x="1739235" y="3728383"/>
              <a:chExt cx="1933054" cy="797055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21DE7FC3-B4C2-4BB4-A1B2-B7833147A58C}"/>
                  </a:ext>
                </a:extLst>
              </p:cNvPr>
              <p:cNvGrpSpPr/>
              <p:nvPr/>
            </p:nvGrpSpPr>
            <p:grpSpPr>
              <a:xfrm>
                <a:off x="1739235" y="3728383"/>
                <a:ext cx="1623859" cy="631823"/>
                <a:chOff x="1794745" y="3814763"/>
                <a:chExt cx="1623859" cy="631823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FE355B66-20CA-4185-B3A5-4FC6318DC879}"/>
                    </a:ext>
                  </a:extLst>
                </p:cNvPr>
                <p:cNvSpPr/>
                <p:nvPr/>
              </p:nvSpPr>
              <p:spPr>
                <a:xfrm>
                  <a:off x="1794745" y="3814763"/>
                  <a:ext cx="1623859" cy="631823"/>
                </a:xfrm>
                <a:custGeom>
                  <a:avLst/>
                  <a:gdLst>
                    <a:gd name="connsiteX0" fmla="*/ 1389490 w 1623859"/>
                    <a:gd name="connsiteY0" fmla="*/ 327 h 623292"/>
                    <a:gd name="connsiteX1" fmla="*/ 1590076 w 1623859"/>
                    <a:gd name="connsiteY1" fmla="*/ 65679 h 623292"/>
                    <a:gd name="connsiteX2" fmla="*/ 1621952 w 1623859"/>
                    <a:gd name="connsiteY2" fmla="*/ 115104 h 623292"/>
                    <a:gd name="connsiteX3" fmla="*/ 1619354 w 1623859"/>
                    <a:gd name="connsiteY3" fmla="*/ 134532 h 623292"/>
                    <a:gd name="connsiteX4" fmla="*/ 1621952 w 1623859"/>
                    <a:gd name="connsiteY4" fmla="*/ 138561 h 623292"/>
                    <a:gd name="connsiteX5" fmla="*/ 1497890 w 1623859"/>
                    <a:gd name="connsiteY5" fmla="*/ 268514 h 623292"/>
                    <a:gd name="connsiteX6" fmla="*/ 377826 w 1623859"/>
                    <a:gd name="connsiteY6" fmla="*/ 605678 h 623292"/>
                    <a:gd name="connsiteX7" fmla="*/ 33784 w 1623859"/>
                    <a:gd name="connsiteY7" fmla="*/ 557614 h 623292"/>
                    <a:gd name="connsiteX8" fmla="*/ 1908 w 1623859"/>
                    <a:gd name="connsiteY8" fmla="*/ 508189 h 623292"/>
                    <a:gd name="connsiteX9" fmla="*/ 4506 w 1623859"/>
                    <a:gd name="connsiteY9" fmla="*/ 488760 h 623292"/>
                    <a:gd name="connsiteX10" fmla="*/ 1908 w 1623859"/>
                    <a:gd name="connsiteY10" fmla="*/ 484732 h 623292"/>
                    <a:gd name="connsiteX11" fmla="*/ 125970 w 1623859"/>
                    <a:gd name="connsiteY11" fmla="*/ 354778 h 623292"/>
                    <a:gd name="connsiteX12" fmla="*/ 1246034 w 1623859"/>
                    <a:gd name="connsiteY12" fmla="*/ 17615 h 623292"/>
                    <a:gd name="connsiteX13" fmla="*/ 1389490 w 1623859"/>
                    <a:gd name="connsiteY13" fmla="*/ 327 h 623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3859" h="623292">
                      <a:moveTo>
                        <a:pt x="1389490" y="327"/>
                      </a:moveTo>
                      <a:cubicBezTo>
                        <a:pt x="1470139" y="3298"/>
                        <a:pt x="1546608" y="26424"/>
                        <a:pt x="1590076" y="65679"/>
                      </a:cubicBezTo>
                      <a:cubicBezTo>
                        <a:pt x="1607463" y="81380"/>
                        <a:pt x="1617924" y="98176"/>
                        <a:pt x="1621952" y="115104"/>
                      </a:cubicBezTo>
                      <a:lnTo>
                        <a:pt x="1619354" y="134532"/>
                      </a:lnTo>
                      <a:lnTo>
                        <a:pt x="1621952" y="138561"/>
                      </a:lnTo>
                      <a:cubicBezTo>
                        <a:pt x="1634038" y="189344"/>
                        <a:pt x="1588236" y="241318"/>
                        <a:pt x="1497890" y="268514"/>
                      </a:cubicBezTo>
                      <a:lnTo>
                        <a:pt x="377826" y="605678"/>
                      </a:lnTo>
                      <a:cubicBezTo>
                        <a:pt x="257365" y="641939"/>
                        <a:pt x="103332" y="620420"/>
                        <a:pt x="33784" y="557614"/>
                      </a:cubicBezTo>
                      <a:cubicBezTo>
                        <a:pt x="16397" y="541912"/>
                        <a:pt x="5936" y="525116"/>
                        <a:pt x="1908" y="508189"/>
                      </a:cubicBezTo>
                      <a:lnTo>
                        <a:pt x="4506" y="488760"/>
                      </a:lnTo>
                      <a:lnTo>
                        <a:pt x="1908" y="484732"/>
                      </a:lnTo>
                      <a:cubicBezTo>
                        <a:pt x="-10178" y="433948"/>
                        <a:pt x="35624" y="381974"/>
                        <a:pt x="125970" y="354778"/>
                      </a:cubicBezTo>
                      <a:lnTo>
                        <a:pt x="1246034" y="17615"/>
                      </a:lnTo>
                      <a:cubicBezTo>
                        <a:pt x="1291207" y="4016"/>
                        <a:pt x="1341101" y="-1456"/>
                        <a:pt x="1389490" y="327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13E7F2AB-54F1-4BC1-8D38-BDC307BCCF40}"/>
                    </a:ext>
                  </a:extLst>
                </p:cNvPr>
                <p:cNvSpPr/>
                <p:nvPr/>
              </p:nvSpPr>
              <p:spPr>
                <a:xfrm>
                  <a:off x="1831524" y="3841150"/>
                  <a:ext cx="1553743" cy="563505"/>
                </a:xfrm>
                <a:custGeom>
                  <a:avLst/>
                  <a:gdLst>
                    <a:gd name="connsiteX0" fmla="*/ 1352176 w 1553743"/>
                    <a:gd name="connsiteY0" fmla="*/ 281 h 563505"/>
                    <a:gd name="connsiteX1" fmla="*/ 1524688 w 1553743"/>
                    <a:gd name="connsiteY1" fmla="*/ 56486 h 563505"/>
                    <a:gd name="connsiteX2" fmla="*/ 1445404 w 1553743"/>
                    <a:gd name="connsiteY2" fmla="*/ 210758 h 563505"/>
                    <a:gd name="connsiteX3" fmla="*/ 1290227 w 1553743"/>
                    <a:gd name="connsiteY3" fmla="*/ 257470 h 563505"/>
                    <a:gd name="connsiteX4" fmla="*/ 1288241 w 1553743"/>
                    <a:gd name="connsiteY4" fmla="*/ 258383 h 563505"/>
                    <a:gd name="connsiteX5" fmla="*/ 324945 w 1553743"/>
                    <a:gd name="connsiteY5" fmla="*/ 548356 h 563505"/>
                    <a:gd name="connsiteX6" fmla="*/ 29056 w 1553743"/>
                    <a:gd name="connsiteY6" fmla="*/ 507019 h 563505"/>
                    <a:gd name="connsiteX7" fmla="*/ 108339 w 1553743"/>
                    <a:gd name="connsiteY7" fmla="*/ 352747 h 563505"/>
                    <a:gd name="connsiteX8" fmla="*/ 263516 w 1553743"/>
                    <a:gd name="connsiteY8" fmla="*/ 306036 h 563505"/>
                    <a:gd name="connsiteX9" fmla="*/ 265502 w 1553743"/>
                    <a:gd name="connsiteY9" fmla="*/ 305122 h 563505"/>
                    <a:gd name="connsiteX10" fmla="*/ 1228799 w 1553743"/>
                    <a:gd name="connsiteY10" fmla="*/ 15149 h 563505"/>
                    <a:gd name="connsiteX11" fmla="*/ 1352176 w 1553743"/>
                    <a:gd name="connsiteY11" fmla="*/ 281 h 56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3743" h="563505">
                      <a:moveTo>
                        <a:pt x="1352176" y="281"/>
                      </a:moveTo>
                      <a:cubicBezTo>
                        <a:pt x="1421537" y="2837"/>
                        <a:pt x="1487304" y="22726"/>
                        <a:pt x="1524688" y="56486"/>
                      </a:cubicBezTo>
                      <a:cubicBezTo>
                        <a:pt x="1584502" y="110502"/>
                        <a:pt x="1549005" y="179572"/>
                        <a:pt x="1445404" y="210758"/>
                      </a:cubicBezTo>
                      <a:lnTo>
                        <a:pt x="1290227" y="257470"/>
                      </a:lnTo>
                      <a:lnTo>
                        <a:pt x="1288241" y="258383"/>
                      </a:lnTo>
                      <a:lnTo>
                        <a:pt x="324945" y="548356"/>
                      </a:lnTo>
                      <a:cubicBezTo>
                        <a:pt x="221344" y="579542"/>
                        <a:pt x="88869" y="561035"/>
                        <a:pt x="29056" y="507019"/>
                      </a:cubicBezTo>
                      <a:cubicBezTo>
                        <a:pt x="-30758" y="453003"/>
                        <a:pt x="4738" y="383933"/>
                        <a:pt x="108339" y="352747"/>
                      </a:cubicBezTo>
                      <a:lnTo>
                        <a:pt x="263516" y="306036"/>
                      </a:lnTo>
                      <a:lnTo>
                        <a:pt x="265502" y="305122"/>
                      </a:lnTo>
                      <a:lnTo>
                        <a:pt x="1228799" y="15149"/>
                      </a:lnTo>
                      <a:cubicBezTo>
                        <a:pt x="1267649" y="3454"/>
                        <a:pt x="1310560" y="-1253"/>
                        <a:pt x="1352176" y="281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C14D4A7F-CF93-47BA-A835-BA47C4AFCEE7}"/>
                    </a:ext>
                  </a:extLst>
                </p:cNvPr>
                <p:cNvSpPr/>
                <p:nvPr/>
              </p:nvSpPr>
              <p:spPr>
                <a:xfrm>
                  <a:off x="1886536" y="3868395"/>
                  <a:ext cx="1451243" cy="504347"/>
                </a:xfrm>
                <a:custGeom>
                  <a:avLst/>
                  <a:gdLst>
                    <a:gd name="connsiteX0" fmla="*/ 1451243 w 1451243"/>
                    <a:gd name="connsiteY0" fmla="*/ 119063 h 504347"/>
                    <a:gd name="connsiteX1" fmla="*/ 1447755 w 1451243"/>
                    <a:gd name="connsiteY1" fmla="*/ 122790 h 504347"/>
                    <a:gd name="connsiteX2" fmla="*/ 1383249 w 1451243"/>
                    <a:gd name="connsiteY2" fmla="*/ 152455 h 504347"/>
                    <a:gd name="connsiteX3" fmla="*/ 1228072 w 1451243"/>
                    <a:gd name="connsiteY3" fmla="*/ 199167 h 504347"/>
                    <a:gd name="connsiteX4" fmla="*/ 1226086 w 1451243"/>
                    <a:gd name="connsiteY4" fmla="*/ 200080 h 504347"/>
                    <a:gd name="connsiteX5" fmla="*/ 262790 w 1451243"/>
                    <a:gd name="connsiteY5" fmla="*/ 490053 h 504347"/>
                    <a:gd name="connsiteX6" fmla="*/ 181262 w 1451243"/>
                    <a:gd name="connsiteY6" fmla="*/ 504347 h 504347"/>
                    <a:gd name="connsiteX7" fmla="*/ 161925 w 1451243"/>
                    <a:gd name="connsiteY7" fmla="*/ 503644 h 504347"/>
                    <a:gd name="connsiteX8" fmla="*/ 165034 w 1451243"/>
                    <a:gd name="connsiteY8" fmla="*/ 500322 h 504347"/>
                    <a:gd name="connsiteX9" fmla="*/ 229540 w 1451243"/>
                    <a:gd name="connsiteY9" fmla="*/ 470656 h 504347"/>
                    <a:gd name="connsiteX10" fmla="*/ 384717 w 1451243"/>
                    <a:gd name="connsiteY10" fmla="*/ 423945 h 504347"/>
                    <a:gd name="connsiteX11" fmla="*/ 386703 w 1451243"/>
                    <a:gd name="connsiteY11" fmla="*/ 423031 h 504347"/>
                    <a:gd name="connsiteX12" fmla="*/ 1350000 w 1451243"/>
                    <a:gd name="connsiteY12" fmla="*/ 133058 h 504347"/>
                    <a:gd name="connsiteX13" fmla="*/ 1410651 w 1451243"/>
                    <a:gd name="connsiteY13" fmla="*/ 120663 h 504347"/>
                    <a:gd name="connsiteX14" fmla="*/ 1336943 w 1451243"/>
                    <a:gd name="connsiteY14" fmla="*/ 95250 h 504347"/>
                    <a:gd name="connsiteX15" fmla="*/ 1333455 w 1451243"/>
                    <a:gd name="connsiteY15" fmla="*/ 98977 h 504347"/>
                    <a:gd name="connsiteX16" fmla="*/ 1268949 w 1451243"/>
                    <a:gd name="connsiteY16" fmla="*/ 128642 h 504347"/>
                    <a:gd name="connsiteX17" fmla="*/ 1113772 w 1451243"/>
                    <a:gd name="connsiteY17" fmla="*/ 175354 h 504347"/>
                    <a:gd name="connsiteX18" fmla="*/ 1111786 w 1451243"/>
                    <a:gd name="connsiteY18" fmla="*/ 176267 h 504347"/>
                    <a:gd name="connsiteX19" fmla="*/ 148490 w 1451243"/>
                    <a:gd name="connsiteY19" fmla="*/ 466240 h 504347"/>
                    <a:gd name="connsiteX20" fmla="*/ 66962 w 1451243"/>
                    <a:gd name="connsiteY20" fmla="*/ 480534 h 504347"/>
                    <a:gd name="connsiteX21" fmla="*/ 47625 w 1451243"/>
                    <a:gd name="connsiteY21" fmla="*/ 479831 h 504347"/>
                    <a:gd name="connsiteX22" fmla="*/ 50734 w 1451243"/>
                    <a:gd name="connsiteY22" fmla="*/ 476509 h 504347"/>
                    <a:gd name="connsiteX23" fmla="*/ 115240 w 1451243"/>
                    <a:gd name="connsiteY23" fmla="*/ 446843 h 504347"/>
                    <a:gd name="connsiteX24" fmla="*/ 270417 w 1451243"/>
                    <a:gd name="connsiteY24" fmla="*/ 400132 h 504347"/>
                    <a:gd name="connsiteX25" fmla="*/ 272403 w 1451243"/>
                    <a:gd name="connsiteY25" fmla="*/ 399218 h 504347"/>
                    <a:gd name="connsiteX26" fmla="*/ 1235700 w 1451243"/>
                    <a:gd name="connsiteY26" fmla="*/ 109245 h 504347"/>
                    <a:gd name="connsiteX27" fmla="*/ 1296351 w 1451243"/>
                    <a:gd name="connsiteY27" fmla="*/ 96850 h 504347"/>
                    <a:gd name="connsiteX28" fmla="*/ 1377424 w 1451243"/>
                    <a:gd name="connsiteY28" fmla="*/ 28575 h 504347"/>
                    <a:gd name="connsiteX29" fmla="*/ 1373936 w 1451243"/>
                    <a:gd name="connsiteY29" fmla="*/ 32302 h 504347"/>
                    <a:gd name="connsiteX30" fmla="*/ 1309430 w 1451243"/>
                    <a:gd name="connsiteY30" fmla="*/ 61967 h 504347"/>
                    <a:gd name="connsiteX31" fmla="*/ 1154253 w 1451243"/>
                    <a:gd name="connsiteY31" fmla="*/ 108679 h 504347"/>
                    <a:gd name="connsiteX32" fmla="*/ 1152267 w 1451243"/>
                    <a:gd name="connsiteY32" fmla="*/ 109592 h 504347"/>
                    <a:gd name="connsiteX33" fmla="*/ 188971 w 1451243"/>
                    <a:gd name="connsiteY33" fmla="*/ 399565 h 504347"/>
                    <a:gd name="connsiteX34" fmla="*/ 107443 w 1451243"/>
                    <a:gd name="connsiteY34" fmla="*/ 413859 h 504347"/>
                    <a:gd name="connsiteX35" fmla="*/ 88106 w 1451243"/>
                    <a:gd name="connsiteY35" fmla="*/ 413156 h 504347"/>
                    <a:gd name="connsiteX36" fmla="*/ 91215 w 1451243"/>
                    <a:gd name="connsiteY36" fmla="*/ 409834 h 504347"/>
                    <a:gd name="connsiteX37" fmla="*/ 155721 w 1451243"/>
                    <a:gd name="connsiteY37" fmla="*/ 380168 h 504347"/>
                    <a:gd name="connsiteX38" fmla="*/ 310898 w 1451243"/>
                    <a:gd name="connsiteY38" fmla="*/ 333457 h 504347"/>
                    <a:gd name="connsiteX39" fmla="*/ 312884 w 1451243"/>
                    <a:gd name="connsiteY39" fmla="*/ 332543 h 504347"/>
                    <a:gd name="connsiteX40" fmla="*/ 1276181 w 1451243"/>
                    <a:gd name="connsiteY40" fmla="*/ 42570 h 504347"/>
                    <a:gd name="connsiteX41" fmla="*/ 1336832 w 1451243"/>
                    <a:gd name="connsiteY41" fmla="*/ 30175 h 504347"/>
                    <a:gd name="connsiteX42" fmla="*/ 1289318 w 1451243"/>
                    <a:gd name="connsiteY42" fmla="*/ 0 h 504347"/>
                    <a:gd name="connsiteX43" fmla="*/ 1285830 w 1451243"/>
                    <a:gd name="connsiteY43" fmla="*/ 3727 h 504347"/>
                    <a:gd name="connsiteX44" fmla="*/ 1221324 w 1451243"/>
                    <a:gd name="connsiteY44" fmla="*/ 33392 h 504347"/>
                    <a:gd name="connsiteX45" fmla="*/ 1066147 w 1451243"/>
                    <a:gd name="connsiteY45" fmla="*/ 80104 h 504347"/>
                    <a:gd name="connsiteX46" fmla="*/ 1064161 w 1451243"/>
                    <a:gd name="connsiteY46" fmla="*/ 81017 h 504347"/>
                    <a:gd name="connsiteX47" fmla="*/ 100865 w 1451243"/>
                    <a:gd name="connsiteY47" fmla="*/ 370990 h 504347"/>
                    <a:gd name="connsiteX48" fmla="*/ 19337 w 1451243"/>
                    <a:gd name="connsiteY48" fmla="*/ 385284 h 504347"/>
                    <a:gd name="connsiteX49" fmla="*/ 0 w 1451243"/>
                    <a:gd name="connsiteY49" fmla="*/ 384581 h 504347"/>
                    <a:gd name="connsiteX50" fmla="*/ 3109 w 1451243"/>
                    <a:gd name="connsiteY50" fmla="*/ 381259 h 504347"/>
                    <a:gd name="connsiteX51" fmla="*/ 67615 w 1451243"/>
                    <a:gd name="connsiteY51" fmla="*/ 351593 h 504347"/>
                    <a:gd name="connsiteX52" fmla="*/ 222792 w 1451243"/>
                    <a:gd name="connsiteY52" fmla="*/ 304882 h 504347"/>
                    <a:gd name="connsiteX53" fmla="*/ 224778 w 1451243"/>
                    <a:gd name="connsiteY53" fmla="*/ 303968 h 504347"/>
                    <a:gd name="connsiteX54" fmla="*/ 1188075 w 1451243"/>
                    <a:gd name="connsiteY54" fmla="*/ 13995 h 504347"/>
                    <a:gd name="connsiteX55" fmla="*/ 1248726 w 1451243"/>
                    <a:gd name="connsiteY55" fmla="*/ 1600 h 5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1243" h="504347">
                      <a:moveTo>
                        <a:pt x="1451243" y="119063"/>
                      </a:moveTo>
                      <a:lnTo>
                        <a:pt x="1447755" y="122790"/>
                      </a:lnTo>
                      <a:cubicBezTo>
                        <a:pt x="1430793" y="134494"/>
                        <a:pt x="1409149" y="144659"/>
                        <a:pt x="1383249" y="152455"/>
                      </a:cubicBezTo>
                      <a:lnTo>
                        <a:pt x="1228072" y="199167"/>
                      </a:lnTo>
                      <a:lnTo>
                        <a:pt x="1226086" y="200080"/>
                      </a:lnTo>
                      <a:lnTo>
                        <a:pt x="262790" y="490053"/>
                      </a:lnTo>
                      <a:cubicBezTo>
                        <a:pt x="236890" y="497850"/>
                        <a:pt x="209185" y="502540"/>
                        <a:pt x="181262" y="504347"/>
                      </a:cubicBezTo>
                      <a:lnTo>
                        <a:pt x="161925" y="503644"/>
                      </a:lnTo>
                      <a:lnTo>
                        <a:pt x="165034" y="500322"/>
                      </a:lnTo>
                      <a:cubicBezTo>
                        <a:pt x="181996" y="488617"/>
                        <a:pt x="203640" y="478453"/>
                        <a:pt x="229540" y="470656"/>
                      </a:cubicBezTo>
                      <a:lnTo>
                        <a:pt x="384717" y="423945"/>
                      </a:lnTo>
                      <a:lnTo>
                        <a:pt x="386703" y="423031"/>
                      </a:lnTo>
                      <a:lnTo>
                        <a:pt x="1350000" y="133058"/>
                      </a:lnTo>
                      <a:cubicBezTo>
                        <a:pt x="1369425" y="127211"/>
                        <a:pt x="1389865" y="123110"/>
                        <a:pt x="1410651" y="120663"/>
                      </a:cubicBezTo>
                      <a:close/>
                      <a:moveTo>
                        <a:pt x="1336943" y="95250"/>
                      </a:moveTo>
                      <a:lnTo>
                        <a:pt x="1333455" y="98977"/>
                      </a:lnTo>
                      <a:cubicBezTo>
                        <a:pt x="1316493" y="110681"/>
                        <a:pt x="1294849" y="120846"/>
                        <a:pt x="1268949" y="128642"/>
                      </a:cubicBezTo>
                      <a:lnTo>
                        <a:pt x="1113772" y="175354"/>
                      </a:lnTo>
                      <a:lnTo>
                        <a:pt x="1111786" y="176267"/>
                      </a:lnTo>
                      <a:lnTo>
                        <a:pt x="148490" y="466240"/>
                      </a:lnTo>
                      <a:cubicBezTo>
                        <a:pt x="122590" y="474037"/>
                        <a:pt x="94885" y="478727"/>
                        <a:pt x="66962" y="480534"/>
                      </a:cubicBezTo>
                      <a:lnTo>
                        <a:pt x="47625" y="479831"/>
                      </a:lnTo>
                      <a:lnTo>
                        <a:pt x="50734" y="476509"/>
                      </a:lnTo>
                      <a:cubicBezTo>
                        <a:pt x="67696" y="464804"/>
                        <a:pt x="89340" y="454640"/>
                        <a:pt x="115240" y="446843"/>
                      </a:cubicBezTo>
                      <a:lnTo>
                        <a:pt x="270417" y="400132"/>
                      </a:lnTo>
                      <a:lnTo>
                        <a:pt x="272403" y="399218"/>
                      </a:lnTo>
                      <a:lnTo>
                        <a:pt x="1235700" y="109245"/>
                      </a:lnTo>
                      <a:cubicBezTo>
                        <a:pt x="1255125" y="103398"/>
                        <a:pt x="1275565" y="99297"/>
                        <a:pt x="1296351" y="96850"/>
                      </a:cubicBezTo>
                      <a:close/>
                      <a:moveTo>
                        <a:pt x="1377424" y="28575"/>
                      </a:moveTo>
                      <a:lnTo>
                        <a:pt x="1373936" y="32302"/>
                      </a:lnTo>
                      <a:cubicBezTo>
                        <a:pt x="1356974" y="44006"/>
                        <a:pt x="1335330" y="54171"/>
                        <a:pt x="1309430" y="61967"/>
                      </a:cubicBezTo>
                      <a:lnTo>
                        <a:pt x="1154253" y="108679"/>
                      </a:lnTo>
                      <a:lnTo>
                        <a:pt x="1152267" y="109592"/>
                      </a:lnTo>
                      <a:lnTo>
                        <a:pt x="188971" y="399565"/>
                      </a:lnTo>
                      <a:cubicBezTo>
                        <a:pt x="163071" y="407362"/>
                        <a:pt x="135366" y="412052"/>
                        <a:pt x="107443" y="413859"/>
                      </a:cubicBezTo>
                      <a:lnTo>
                        <a:pt x="88106" y="413156"/>
                      </a:lnTo>
                      <a:lnTo>
                        <a:pt x="91215" y="409834"/>
                      </a:lnTo>
                      <a:cubicBezTo>
                        <a:pt x="108177" y="398129"/>
                        <a:pt x="129821" y="387965"/>
                        <a:pt x="155721" y="380168"/>
                      </a:cubicBezTo>
                      <a:lnTo>
                        <a:pt x="310898" y="333457"/>
                      </a:lnTo>
                      <a:lnTo>
                        <a:pt x="312884" y="332543"/>
                      </a:lnTo>
                      <a:lnTo>
                        <a:pt x="1276181" y="42570"/>
                      </a:lnTo>
                      <a:cubicBezTo>
                        <a:pt x="1295606" y="36723"/>
                        <a:pt x="1316046" y="32622"/>
                        <a:pt x="1336832" y="30175"/>
                      </a:cubicBezTo>
                      <a:close/>
                      <a:moveTo>
                        <a:pt x="1289318" y="0"/>
                      </a:moveTo>
                      <a:lnTo>
                        <a:pt x="1285830" y="3727"/>
                      </a:lnTo>
                      <a:cubicBezTo>
                        <a:pt x="1268868" y="15431"/>
                        <a:pt x="1247224" y="25596"/>
                        <a:pt x="1221324" y="33392"/>
                      </a:cubicBezTo>
                      <a:lnTo>
                        <a:pt x="1066147" y="80104"/>
                      </a:lnTo>
                      <a:lnTo>
                        <a:pt x="1064161" y="81017"/>
                      </a:lnTo>
                      <a:lnTo>
                        <a:pt x="100865" y="370990"/>
                      </a:lnTo>
                      <a:cubicBezTo>
                        <a:pt x="74965" y="378787"/>
                        <a:pt x="47260" y="383477"/>
                        <a:pt x="19337" y="385284"/>
                      </a:cubicBezTo>
                      <a:lnTo>
                        <a:pt x="0" y="384581"/>
                      </a:lnTo>
                      <a:lnTo>
                        <a:pt x="3109" y="381259"/>
                      </a:lnTo>
                      <a:cubicBezTo>
                        <a:pt x="20071" y="369554"/>
                        <a:pt x="41715" y="359390"/>
                        <a:pt x="67615" y="351593"/>
                      </a:cubicBezTo>
                      <a:lnTo>
                        <a:pt x="222792" y="304882"/>
                      </a:lnTo>
                      <a:lnTo>
                        <a:pt x="224778" y="303968"/>
                      </a:lnTo>
                      <a:lnTo>
                        <a:pt x="1188075" y="13995"/>
                      </a:lnTo>
                      <a:cubicBezTo>
                        <a:pt x="1207500" y="8148"/>
                        <a:pt x="1227940" y="4047"/>
                        <a:pt x="1248726" y="160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50EA147C-95CA-44E2-860E-398E436BF960}"/>
                    </a:ext>
                  </a:extLst>
                </p:cNvPr>
                <p:cNvSpPr/>
                <p:nvPr/>
              </p:nvSpPr>
              <p:spPr>
                <a:xfrm>
                  <a:off x="1823272" y="3966422"/>
                  <a:ext cx="1593005" cy="477460"/>
                </a:xfrm>
                <a:custGeom>
                  <a:avLst/>
                  <a:gdLst>
                    <a:gd name="connsiteX0" fmla="*/ 1591193 w 1593005"/>
                    <a:gd name="connsiteY0" fmla="*/ 0 h 477460"/>
                    <a:gd name="connsiteX1" fmla="*/ 1593005 w 1593005"/>
                    <a:gd name="connsiteY1" fmla="*/ 2809 h 477460"/>
                    <a:gd name="connsiteX2" fmla="*/ 1591844 w 1593005"/>
                    <a:gd name="connsiteY2" fmla="*/ 30634 h 477460"/>
                    <a:gd name="connsiteX3" fmla="*/ 1469363 w 1593005"/>
                    <a:gd name="connsiteY3" fmla="*/ 122682 h 477460"/>
                    <a:gd name="connsiteX4" fmla="*/ 349299 w 1593005"/>
                    <a:gd name="connsiteY4" fmla="*/ 459846 h 477460"/>
                    <a:gd name="connsiteX5" fmla="*/ 5257 w 1593005"/>
                    <a:gd name="connsiteY5" fmla="*/ 411782 h 477460"/>
                    <a:gd name="connsiteX6" fmla="*/ 0 w 1593005"/>
                    <a:gd name="connsiteY6" fmla="*/ 403631 h 477460"/>
                    <a:gd name="connsiteX7" fmla="*/ 40802 w 1593005"/>
                    <a:gd name="connsiteY7" fmla="*/ 427749 h 477460"/>
                    <a:gd name="connsiteX8" fmla="*/ 105834 w 1593005"/>
                    <a:gd name="connsiteY8" fmla="*/ 446354 h 477460"/>
                    <a:gd name="connsiteX9" fmla="*/ 121210 w 1593005"/>
                    <a:gd name="connsiteY9" fmla="*/ 448096 h 477460"/>
                    <a:gd name="connsiteX10" fmla="*/ 158186 w 1593005"/>
                    <a:gd name="connsiteY10" fmla="*/ 457503 h 477460"/>
                    <a:gd name="connsiteX11" fmla="*/ 349299 w 1593005"/>
                    <a:gd name="connsiteY11" fmla="*/ 444385 h 477460"/>
                    <a:gd name="connsiteX12" fmla="*/ 1469363 w 1593005"/>
                    <a:gd name="connsiteY12" fmla="*/ 107221 h 477460"/>
                    <a:gd name="connsiteX13" fmla="*/ 1569806 w 1593005"/>
                    <a:gd name="connsiteY13" fmla="*/ 51090 h 477460"/>
                    <a:gd name="connsiteX14" fmla="*/ 1580660 w 1593005"/>
                    <a:gd name="connsiteY14" fmla="*/ 17167 h 477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93005" h="477460">
                      <a:moveTo>
                        <a:pt x="1591193" y="0"/>
                      </a:moveTo>
                      <a:lnTo>
                        <a:pt x="1593005" y="2809"/>
                      </a:lnTo>
                      <a:lnTo>
                        <a:pt x="1591844" y="30634"/>
                      </a:lnTo>
                      <a:cubicBezTo>
                        <a:pt x="1579826" y="67951"/>
                        <a:pt x="1537123" y="102285"/>
                        <a:pt x="1469363" y="122682"/>
                      </a:cubicBezTo>
                      <a:lnTo>
                        <a:pt x="349299" y="459846"/>
                      </a:lnTo>
                      <a:cubicBezTo>
                        <a:pt x="228838" y="496107"/>
                        <a:pt x="74805" y="474588"/>
                        <a:pt x="5257" y="411782"/>
                      </a:cubicBezTo>
                      <a:lnTo>
                        <a:pt x="0" y="403631"/>
                      </a:lnTo>
                      <a:lnTo>
                        <a:pt x="40802" y="427749"/>
                      </a:lnTo>
                      <a:cubicBezTo>
                        <a:pt x="60773" y="435616"/>
                        <a:pt x="82714" y="441855"/>
                        <a:pt x="105834" y="446354"/>
                      </a:cubicBezTo>
                      <a:lnTo>
                        <a:pt x="121210" y="448096"/>
                      </a:lnTo>
                      <a:lnTo>
                        <a:pt x="158186" y="457503"/>
                      </a:lnTo>
                      <a:cubicBezTo>
                        <a:pt x="220445" y="466201"/>
                        <a:pt x="289069" y="462516"/>
                        <a:pt x="349299" y="444385"/>
                      </a:cubicBezTo>
                      <a:lnTo>
                        <a:pt x="1469363" y="107221"/>
                      </a:lnTo>
                      <a:cubicBezTo>
                        <a:pt x="1514536" y="93623"/>
                        <a:pt x="1548573" y="73831"/>
                        <a:pt x="1569806" y="51090"/>
                      </a:cubicBezTo>
                      <a:lnTo>
                        <a:pt x="1580660" y="17167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ED7D31">
                        <a:lumMod val="50000"/>
                        <a:alpha val="70000"/>
                      </a:srgbClr>
                    </a:gs>
                    <a:gs pos="0">
                      <a:srgbClr val="ED7D31">
                        <a:lumMod val="50000"/>
                        <a:alpha val="0"/>
                      </a:srgbClr>
                    </a:gs>
                  </a:gsLst>
                  <a:lin ang="108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3D78DAB1-5369-4654-96F8-D38334901570}"/>
                  </a:ext>
                </a:extLst>
              </p:cNvPr>
              <p:cNvGrpSpPr/>
              <p:nvPr/>
            </p:nvGrpSpPr>
            <p:grpSpPr>
              <a:xfrm rot="21232587">
                <a:off x="2048430" y="3843737"/>
                <a:ext cx="1623859" cy="681701"/>
                <a:chOff x="1794745" y="3814763"/>
                <a:chExt cx="1623859" cy="631823"/>
              </a:xfrm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74E6B4DB-7AA0-4502-BC26-74CA8F1C1C97}"/>
                    </a:ext>
                  </a:extLst>
                </p:cNvPr>
                <p:cNvSpPr/>
                <p:nvPr/>
              </p:nvSpPr>
              <p:spPr>
                <a:xfrm>
                  <a:off x="1794745" y="3814763"/>
                  <a:ext cx="1623859" cy="631823"/>
                </a:xfrm>
                <a:custGeom>
                  <a:avLst/>
                  <a:gdLst>
                    <a:gd name="connsiteX0" fmla="*/ 1389490 w 1623859"/>
                    <a:gd name="connsiteY0" fmla="*/ 327 h 623292"/>
                    <a:gd name="connsiteX1" fmla="*/ 1590076 w 1623859"/>
                    <a:gd name="connsiteY1" fmla="*/ 65679 h 623292"/>
                    <a:gd name="connsiteX2" fmla="*/ 1621952 w 1623859"/>
                    <a:gd name="connsiteY2" fmla="*/ 115104 h 623292"/>
                    <a:gd name="connsiteX3" fmla="*/ 1619354 w 1623859"/>
                    <a:gd name="connsiteY3" fmla="*/ 134532 h 623292"/>
                    <a:gd name="connsiteX4" fmla="*/ 1621952 w 1623859"/>
                    <a:gd name="connsiteY4" fmla="*/ 138561 h 623292"/>
                    <a:gd name="connsiteX5" fmla="*/ 1497890 w 1623859"/>
                    <a:gd name="connsiteY5" fmla="*/ 268514 h 623292"/>
                    <a:gd name="connsiteX6" fmla="*/ 377826 w 1623859"/>
                    <a:gd name="connsiteY6" fmla="*/ 605678 h 623292"/>
                    <a:gd name="connsiteX7" fmla="*/ 33784 w 1623859"/>
                    <a:gd name="connsiteY7" fmla="*/ 557614 h 623292"/>
                    <a:gd name="connsiteX8" fmla="*/ 1908 w 1623859"/>
                    <a:gd name="connsiteY8" fmla="*/ 508189 h 623292"/>
                    <a:gd name="connsiteX9" fmla="*/ 4506 w 1623859"/>
                    <a:gd name="connsiteY9" fmla="*/ 488760 h 623292"/>
                    <a:gd name="connsiteX10" fmla="*/ 1908 w 1623859"/>
                    <a:gd name="connsiteY10" fmla="*/ 484732 h 623292"/>
                    <a:gd name="connsiteX11" fmla="*/ 125970 w 1623859"/>
                    <a:gd name="connsiteY11" fmla="*/ 354778 h 623292"/>
                    <a:gd name="connsiteX12" fmla="*/ 1246034 w 1623859"/>
                    <a:gd name="connsiteY12" fmla="*/ 17615 h 623292"/>
                    <a:gd name="connsiteX13" fmla="*/ 1389490 w 1623859"/>
                    <a:gd name="connsiteY13" fmla="*/ 327 h 623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3859" h="623292">
                      <a:moveTo>
                        <a:pt x="1389490" y="327"/>
                      </a:moveTo>
                      <a:cubicBezTo>
                        <a:pt x="1470139" y="3298"/>
                        <a:pt x="1546608" y="26424"/>
                        <a:pt x="1590076" y="65679"/>
                      </a:cubicBezTo>
                      <a:cubicBezTo>
                        <a:pt x="1607463" y="81380"/>
                        <a:pt x="1617924" y="98176"/>
                        <a:pt x="1621952" y="115104"/>
                      </a:cubicBezTo>
                      <a:lnTo>
                        <a:pt x="1619354" y="134532"/>
                      </a:lnTo>
                      <a:lnTo>
                        <a:pt x="1621952" y="138561"/>
                      </a:lnTo>
                      <a:cubicBezTo>
                        <a:pt x="1634038" y="189344"/>
                        <a:pt x="1588236" y="241318"/>
                        <a:pt x="1497890" y="268514"/>
                      </a:cubicBezTo>
                      <a:lnTo>
                        <a:pt x="377826" y="605678"/>
                      </a:lnTo>
                      <a:cubicBezTo>
                        <a:pt x="257365" y="641939"/>
                        <a:pt x="103332" y="620420"/>
                        <a:pt x="33784" y="557614"/>
                      </a:cubicBezTo>
                      <a:cubicBezTo>
                        <a:pt x="16397" y="541912"/>
                        <a:pt x="5936" y="525116"/>
                        <a:pt x="1908" y="508189"/>
                      </a:cubicBezTo>
                      <a:lnTo>
                        <a:pt x="4506" y="488760"/>
                      </a:lnTo>
                      <a:lnTo>
                        <a:pt x="1908" y="484732"/>
                      </a:lnTo>
                      <a:cubicBezTo>
                        <a:pt x="-10178" y="433948"/>
                        <a:pt x="35624" y="381974"/>
                        <a:pt x="125970" y="354778"/>
                      </a:cubicBezTo>
                      <a:lnTo>
                        <a:pt x="1246034" y="17615"/>
                      </a:lnTo>
                      <a:cubicBezTo>
                        <a:pt x="1291207" y="4016"/>
                        <a:pt x="1341101" y="-1456"/>
                        <a:pt x="1389490" y="327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03442043-2571-413F-9AA5-11108B184EBC}"/>
                    </a:ext>
                  </a:extLst>
                </p:cNvPr>
                <p:cNvSpPr/>
                <p:nvPr/>
              </p:nvSpPr>
              <p:spPr>
                <a:xfrm>
                  <a:off x="1831524" y="3841150"/>
                  <a:ext cx="1553743" cy="563505"/>
                </a:xfrm>
                <a:custGeom>
                  <a:avLst/>
                  <a:gdLst>
                    <a:gd name="connsiteX0" fmla="*/ 1352176 w 1553743"/>
                    <a:gd name="connsiteY0" fmla="*/ 281 h 563505"/>
                    <a:gd name="connsiteX1" fmla="*/ 1524688 w 1553743"/>
                    <a:gd name="connsiteY1" fmla="*/ 56486 h 563505"/>
                    <a:gd name="connsiteX2" fmla="*/ 1445404 w 1553743"/>
                    <a:gd name="connsiteY2" fmla="*/ 210758 h 563505"/>
                    <a:gd name="connsiteX3" fmla="*/ 1290227 w 1553743"/>
                    <a:gd name="connsiteY3" fmla="*/ 257470 h 563505"/>
                    <a:gd name="connsiteX4" fmla="*/ 1288241 w 1553743"/>
                    <a:gd name="connsiteY4" fmla="*/ 258383 h 563505"/>
                    <a:gd name="connsiteX5" fmla="*/ 324945 w 1553743"/>
                    <a:gd name="connsiteY5" fmla="*/ 548356 h 563505"/>
                    <a:gd name="connsiteX6" fmla="*/ 29056 w 1553743"/>
                    <a:gd name="connsiteY6" fmla="*/ 507019 h 563505"/>
                    <a:gd name="connsiteX7" fmla="*/ 108339 w 1553743"/>
                    <a:gd name="connsiteY7" fmla="*/ 352747 h 563505"/>
                    <a:gd name="connsiteX8" fmla="*/ 263516 w 1553743"/>
                    <a:gd name="connsiteY8" fmla="*/ 306036 h 563505"/>
                    <a:gd name="connsiteX9" fmla="*/ 265502 w 1553743"/>
                    <a:gd name="connsiteY9" fmla="*/ 305122 h 563505"/>
                    <a:gd name="connsiteX10" fmla="*/ 1228799 w 1553743"/>
                    <a:gd name="connsiteY10" fmla="*/ 15149 h 563505"/>
                    <a:gd name="connsiteX11" fmla="*/ 1352176 w 1553743"/>
                    <a:gd name="connsiteY11" fmla="*/ 281 h 56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3743" h="563505">
                      <a:moveTo>
                        <a:pt x="1352176" y="281"/>
                      </a:moveTo>
                      <a:cubicBezTo>
                        <a:pt x="1421537" y="2837"/>
                        <a:pt x="1487304" y="22726"/>
                        <a:pt x="1524688" y="56486"/>
                      </a:cubicBezTo>
                      <a:cubicBezTo>
                        <a:pt x="1584502" y="110502"/>
                        <a:pt x="1549005" y="179572"/>
                        <a:pt x="1445404" y="210758"/>
                      </a:cubicBezTo>
                      <a:lnTo>
                        <a:pt x="1290227" y="257470"/>
                      </a:lnTo>
                      <a:lnTo>
                        <a:pt x="1288241" y="258383"/>
                      </a:lnTo>
                      <a:lnTo>
                        <a:pt x="324945" y="548356"/>
                      </a:lnTo>
                      <a:cubicBezTo>
                        <a:pt x="221344" y="579542"/>
                        <a:pt x="88869" y="561035"/>
                        <a:pt x="29056" y="507019"/>
                      </a:cubicBezTo>
                      <a:cubicBezTo>
                        <a:pt x="-30758" y="453003"/>
                        <a:pt x="4738" y="383933"/>
                        <a:pt x="108339" y="352747"/>
                      </a:cubicBezTo>
                      <a:lnTo>
                        <a:pt x="263516" y="306036"/>
                      </a:lnTo>
                      <a:lnTo>
                        <a:pt x="265502" y="305122"/>
                      </a:lnTo>
                      <a:lnTo>
                        <a:pt x="1228799" y="15149"/>
                      </a:lnTo>
                      <a:cubicBezTo>
                        <a:pt x="1267649" y="3454"/>
                        <a:pt x="1310560" y="-1253"/>
                        <a:pt x="1352176" y="281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BA9C160-D47B-40B9-8CEF-EFA18514F030}"/>
                    </a:ext>
                  </a:extLst>
                </p:cNvPr>
                <p:cNvSpPr/>
                <p:nvPr/>
              </p:nvSpPr>
              <p:spPr>
                <a:xfrm>
                  <a:off x="1886536" y="3868395"/>
                  <a:ext cx="1451243" cy="504347"/>
                </a:xfrm>
                <a:custGeom>
                  <a:avLst/>
                  <a:gdLst>
                    <a:gd name="connsiteX0" fmla="*/ 1451243 w 1451243"/>
                    <a:gd name="connsiteY0" fmla="*/ 119063 h 504347"/>
                    <a:gd name="connsiteX1" fmla="*/ 1447755 w 1451243"/>
                    <a:gd name="connsiteY1" fmla="*/ 122790 h 504347"/>
                    <a:gd name="connsiteX2" fmla="*/ 1383249 w 1451243"/>
                    <a:gd name="connsiteY2" fmla="*/ 152455 h 504347"/>
                    <a:gd name="connsiteX3" fmla="*/ 1228072 w 1451243"/>
                    <a:gd name="connsiteY3" fmla="*/ 199167 h 504347"/>
                    <a:gd name="connsiteX4" fmla="*/ 1226086 w 1451243"/>
                    <a:gd name="connsiteY4" fmla="*/ 200080 h 504347"/>
                    <a:gd name="connsiteX5" fmla="*/ 262790 w 1451243"/>
                    <a:gd name="connsiteY5" fmla="*/ 490053 h 504347"/>
                    <a:gd name="connsiteX6" fmla="*/ 181262 w 1451243"/>
                    <a:gd name="connsiteY6" fmla="*/ 504347 h 504347"/>
                    <a:gd name="connsiteX7" fmla="*/ 161925 w 1451243"/>
                    <a:gd name="connsiteY7" fmla="*/ 503644 h 504347"/>
                    <a:gd name="connsiteX8" fmla="*/ 165034 w 1451243"/>
                    <a:gd name="connsiteY8" fmla="*/ 500322 h 504347"/>
                    <a:gd name="connsiteX9" fmla="*/ 229540 w 1451243"/>
                    <a:gd name="connsiteY9" fmla="*/ 470656 h 504347"/>
                    <a:gd name="connsiteX10" fmla="*/ 384717 w 1451243"/>
                    <a:gd name="connsiteY10" fmla="*/ 423945 h 504347"/>
                    <a:gd name="connsiteX11" fmla="*/ 386703 w 1451243"/>
                    <a:gd name="connsiteY11" fmla="*/ 423031 h 504347"/>
                    <a:gd name="connsiteX12" fmla="*/ 1350000 w 1451243"/>
                    <a:gd name="connsiteY12" fmla="*/ 133058 h 504347"/>
                    <a:gd name="connsiteX13" fmla="*/ 1410651 w 1451243"/>
                    <a:gd name="connsiteY13" fmla="*/ 120663 h 504347"/>
                    <a:gd name="connsiteX14" fmla="*/ 1336943 w 1451243"/>
                    <a:gd name="connsiteY14" fmla="*/ 95250 h 504347"/>
                    <a:gd name="connsiteX15" fmla="*/ 1333455 w 1451243"/>
                    <a:gd name="connsiteY15" fmla="*/ 98977 h 504347"/>
                    <a:gd name="connsiteX16" fmla="*/ 1268949 w 1451243"/>
                    <a:gd name="connsiteY16" fmla="*/ 128642 h 504347"/>
                    <a:gd name="connsiteX17" fmla="*/ 1113772 w 1451243"/>
                    <a:gd name="connsiteY17" fmla="*/ 175354 h 504347"/>
                    <a:gd name="connsiteX18" fmla="*/ 1111786 w 1451243"/>
                    <a:gd name="connsiteY18" fmla="*/ 176267 h 504347"/>
                    <a:gd name="connsiteX19" fmla="*/ 148490 w 1451243"/>
                    <a:gd name="connsiteY19" fmla="*/ 466240 h 504347"/>
                    <a:gd name="connsiteX20" fmla="*/ 66962 w 1451243"/>
                    <a:gd name="connsiteY20" fmla="*/ 480534 h 504347"/>
                    <a:gd name="connsiteX21" fmla="*/ 47625 w 1451243"/>
                    <a:gd name="connsiteY21" fmla="*/ 479831 h 504347"/>
                    <a:gd name="connsiteX22" fmla="*/ 50734 w 1451243"/>
                    <a:gd name="connsiteY22" fmla="*/ 476509 h 504347"/>
                    <a:gd name="connsiteX23" fmla="*/ 115240 w 1451243"/>
                    <a:gd name="connsiteY23" fmla="*/ 446843 h 504347"/>
                    <a:gd name="connsiteX24" fmla="*/ 270417 w 1451243"/>
                    <a:gd name="connsiteY24" fmla="*/ 400132 h 504347"/>
                    <a:gd name="connsiteX25" fmla="*/ 272403 w 1451243"/>
                    <a:gd name="connsiteY25" fmla="*/ 399218 h 504347"/>
                    <a:gd name="connsiteX26" fmla="*/ 1235700 w 1451243"/>
                    <a:gd name="connsiteY26" fmla="*/ 109245 h 504347"/>
                    <a:gd name="connsiteX27" fmla="*/ 1296351 w 1451243"/>
                    <a:gd name="connsiteY27" fmla="*/ 96850 h 504347"/>
                    <a:gd name="connsiteX28" fmla="*/ 1377424 w 1451243"/>
                    <a:gd name="connsiteY28" fmla="*/ 28575 h 504347"/>
                    <a:gd name="connsiteX29" fmla="*/ 1373936 w 1451243"/>
                    <a:gd name="connsiteY29" fmla="*/ 32302 h 504347"/>
                    <a:gd name="connsiteX30" fmla="*/ 1309430 w 1451243"/>
                    <a:gd name="connsiteY30" fmla="*/ 61967 h 504347"/>
                    <a:gd name="connsiteX31" fmla="*/ 1154253 w 1451243"/>
                    <a:gd name="connsiteY31" fmla="*/ 108679 h 504347"/>
                    <a:gd name="connsiteX32" fmla="*/ 1152267 w 1451243"/>
                    <a:gd name="connsiteY32" fmla="*/ 109592 h 504347"/>
                    <a:gd name="connsiteX33" fmla="*/ 188971 w 1451243"/>
                    <a:gd name="connsiteY33" fmla="*/ 399565 h 504347"/>
                    <a:gd name="connsiteX34" fmla="*/ 107443 w 1451243"/>
                    <a:gd name="connsiteY34" fmla="*/ 413859 h 504347"/>
                    <a:gd name="connsiteX35" fmla="*/ 88106 w 1451243"/>
                    <a:gd name="connsiteY35" fmla="*/ 413156 h 504347"/>
                    <a:gd name="connsiteX36" fmla="*/ 91215 w 1451243"/>
                    <a:gd name="connsiteY36" fmla="*/ 409834 h 504347"/>
                    <a:gd name="connsiteX37" fmla="*/ 155721 w 1451243"/>
                    <a:gd name="connsiteY37" fmla="*/ 380168 h 504347"/>
                    <a:gd name="connsiteX38" fmla="*/ 310898 w 1451243"/>
                    <a:gd name="connsiteY38" fmla="*/ 333457 h 504347"/>
                    <a:gd name="connsiteX39" fmla="*/ 312884 w 1451243"/>
                    <a:gd name="connsiteY39" fmla="*/ 332543 h 504347"/>
                    <a:gd name="connsiteX40" fmla="*/ 1276181 w 1451243"/>
                    <a:gd name="connsiteY40" fmla="*/ 42570 h 504347"/>
                    <a:gd name="connsiteX41" fmla="*/ 1336832 w 1451243"/>
                    <a:gd name="connsiteY41" fmla="*/ 30175 h 504347"/>
                    <a:gd name="connsiteX42" fmla="*/ 1289318 w 1451243"/>
                    <a:gd name="connsiteY42" fmla="*/ 0 h 504347"/>
                    <a:gd name="connsiteX43" fmla="*/ 1285830 w 1451243"/>
                    <a:gd name="connsiteY43" fmla="*/ 3727 h 504347"/>
                    <a:gd name="connsiteX44" fmla="*/ 1221324 w 1451243"/>
                    <a:gd name="connsiteY44" fmla="*/ 33392 h 504347"/>
                    <a:gd name="connsiteX45" fmla="*/ 1066147 w 1451243"/>
                    <a:gd name="connsiteY45" fmla="*/ 80104 h 504347"/>
                    <a:gd name="connsiteX46" fmla="*/ 1064161 w 1451243"/>
                    <a:gd name="connsiteY46" fmla="*/ 81017 h 504347"/>
                    <a:gd name="connsiteX47" fmla="*/ 100865 w 1451243"/>
                    <a:gd name="connsiteY47" fmla="*/ 370990 h 504347"/>
                    <a:gd name="connsiteX48" fmla="*/ 19337 w 1451243"/>
                    <a:gd name="connsiteY48" fmla="*/ 385284 h 504347"/>
                    <a:gd name="connsiteX49" fmla="*/ 0 w 1451243"/>
                    <a:gd name="connsiteY49" fmla="*/ 384581 h 504347"/>
                    <a:gd name="connsiteX50" fmla="*/ 3109 w 1451243"/>
                    <a:gd name="connsiteY50" fmla="*/ 381259 h 504347"/>
                    <a:gd name="connsiteX51" fmla="*/ 67615 w 1451243"/>
                    <a:gd name="connsiteY51" fmla="*/ 351593 h 504347"/>
                    <a:gd name="connsiteX52" fmla="*/ 222792 w 1451243"/>
                    <a:gd name="connsiteY52" fmla="*/ 304882 h 504347"/>
                    <a:gd name="connsiteX53" fmla="*/ 224778 w 1451243"/>
                    <a:gd name="connsiteY53" fmla="*/ 303968 h 504347"/>
                    <a:gd name="connsiteX54" fmla="*/ 1188075 w 1451243"/>
                    <a:gd name="connsiteY54" fmla="*/ 13995 h 504347"/>
                    <a:gd name="connsiteX55" fmla="*/ 1248726 w 1451243"/>
                    <a:gd name="connsiteY55" fmla="*/ 1600 h 5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1243" h="504347">
                      <a:moveTo>
                        <a:pt x="1451243" y="119063"/>
                      </a:moveTo>
                      <a:lnTo>
                        <a:pt x="1447755" y="122790"/>
                      </a:lnTo>
                      <a:cubicBezTo>
                        <a:pt x="1430793" y="134494"/>
                        <a:pt x="1409149" y="144659"/>
                        <a:pt x="1383249" y="152455"/>
                      </a:cubicBezTo>
                      <a:lnTo>
                        <a:pt x="1228072" y="199167"/>
                      </a:lnTo>
                      <a:lnTo>
                        <a:pt x="1226086" y="200080"/>
                      </a:lnTo>
                      <a:lnTo>
                        <a:pt x="262790" y="490053"/>
                      </a:lnTo>
                      <a:cubicBezTo>
                        <a:pt x="236890" y="497850"/>
                        <a:pt x="209185" y="502540"/>
                        <a:pt x="181262" y="504347"/>
                      </a:cubicBezTo>
                      <a:lnTo>
                        <a:pt x="161925" y="503644"/>
                      </a:lnTo>
                      <a:lnTo>
                        <a:pt x="165034" y="500322"/>
                      </a:lnTo>
                      <a:cubicBezTo>
                        <a:pt x="181996" y="488617"/>
                        <a:pt x="203640" y="478453"/>
                        <a:pt x="229540" y="470656"/>
                      </a:cubicBezTo>
                      <a:lnTo>
                        <a:pt x="384717" y="423945"/>
                      </a:lnTo>
                      <a:lnTo>
                        <a:pt x="386703" y="423031"/>
                      </a:lnTo>
                      <a:lnTo>
                        <a:pt x="1350000" y="133058"/>
                      </a:lnTo>
                      <a:cubicBezTo>
                        <a:pt x="1369425" y="127211"/>
                        <a:pt x="1389865" y="123110"/>
                        <a:pt x="1410651" y="120663"/>
                      </a:cubicBezTo>
                      <a:close/>
                      <a:moveTo>
                        <a:pt x="1336943" y="95250"/>
                      </a:moveTo>
                      <a:lnTo>
                        <a:pt x="1333455" y="98977"/>
                      </a:lnTo>
                      <a:cubicBezTo>
                        <a:pt x="1316493" y="110681"/>
                        <a:pt x="1294849" y="120846"/>
                        <a:pt x="1268949" y="128642"/>
                      </a:cubicBezTo>
                      <a:lnTo>
                        <a:pt x="1113772" y="175354"/>
                      </a:lnTo>
                      <a:lnTo>
                        <a:pt x="1111786" y="176267"/>
                      </a:lnTo>
                      <a:lnTo>
                        <a:pt x="148490" y="466240"/>
                      </a:lnTo>
                      <a:cubicBezTo>
                        <a:pt x="122590" y="474037"/>
                        <a:pt x="94885" y="478727"/>
                        <a:pt x="66962" y="480534"/>
                      </a:cubicBezTo>
                      <a:lnTo>
                        <a:pt x="47625" y="479831"/>
                      </a:lnTo>
                      <a:lnTo>
                        <a:pt x="50734" y="476509"/>
                      </a:lnTo>
                      <a:cubicBezTo>
                        <a:pt x="67696" y="464804"/>
                        <a:pt x="89340" y="454640"/>
                        <a:pt x="115240" y="446843"/>
                      </a:cubicBezTo>
                      <a:lnTo>
                        <a:pt x="270417" y="400132"/>
                      </a:lnTo>
                      <a:lnTo>
                        <a:pt x="272403" y="399218"/>
                      </a:lnTo>
                      <a:lnTo>
                        <a:pt x="1235700" y="109245"/>
                      </a:lnTo>
                      <a:cubicBezTo>
                        <a:pt x="1255125" y="103398"/>
                        <a:pt x="1275565" y="99297"/>
                        <a:pt x="1296351" y="96850"/>
                      </a:cubicBezTo>
                      <a:close/>
                      <a:moveTo>
                        <a:pt x="1377424" y="28575"/>
                      </a:moveTo>
                      <a:lnTo>
                        <a:pt x="1373936" y="32302"/>
                      </a:lnTo>
                      <a:cubicBezTo>
                        <a:pt x="1356974" y="44006"/>
                        <a:pt x="1335330" y="54171"/>
                        <a:pt x="1309430" y="61967"/>
                      </a:cubicBezTo>
                      <a:lnTo>
                        <a:pt x="1154253" y="108679"/>
                      </a:lnTo>
                      <a:lnTo>
                        <a:pt x="1152267" y="109592"/>
                      </a:lnTo>
                      <a:lnTo>
                        <a:pt x="188971" y="399565"/>
                      </a:lnTo>
                      <a:cubicBezTo>
                        <a:pt x="163071" y="407362"/>
                        <a:pt x="135366" y="412052"/>
                        <a:pt x="107443" y="413859"/>
                      </a:cubicBezTo>
                      <a:lnTo>
                        <a:pt x="88106" y="413156"/>
                      </a:lnTo>
                      <a:lnTo>
                        <a:pt x="91215" y="409834"/>
                      </a:lnTo>
                      <a:cubicBezTo>
                        <a:pt x="108177" y="398129"/>
                        <a:pt x="129821" y="387965"/>
                        <a:pt x="155721" y="380168"/>
                      </a:cubicBezTo>
                      <a:lnTo>
                        <a:pt x="310898" y="333457"/>
                      </a:lnTo>
                      <a:lnTo>
                        <a:pt x="312884" y="332543"/>
                      </a:lnTo>
                      <a:lnTo>
                        <a:pt x="1276181" y="42570"/>
                      </a:lnTo>
                      <a:cubicBezTo>
                        <a:pt x="1295606" y="36723"/>
                        <a:pt x="1316046" y="32622"/>
                        <a:pt x="1336832" y="30175"/>
                      </a:cubicBezTo>
                      <a:close/>
                      <a:moveTo>
                        <a:pt x="1289318" y="0"/>
                      </a:moveTo>
                      <a:lnTo>
                        <a:pt x="1285830" y="3727"/>
                      </a:lnTo>
                      <a:cubicBezTo>
                        <a:pt x="1268868" y="15431"/>
                        <a:pt x="1247224" y="25596"/>
                        <a:pt x="1221324" y="33392"/>
                      </a:cubicBezTo>
                      <a:lnTo>
                        <a:pt x="1066147" y="80104"/>
                      </a:lnTo>
                      <a:lnTo>
                        <a:pt x="1064161" y="81017"/>
                      </a:lnTo>
                      <a:lnTo>
                        <a:pt x="100865" y="370990"/>
                      </a:lnTo>
                      <a:cubicBezTo>
                        <a:pt x="74965" y="378787"/>
                        <a:pt x="47260" y="383477"/>
                        <a:pt x="19337" y="385284"/>
                      </a:cubicBezTo>
                      <a:lnTo>
                        <a:pt x="0" y="384581"/>
                      </a:lnTo>
                      <a:lnTo>
                        <a:pt x="3109" y="381259"/>
                      </a:lnTo>
                      <a:cubicBezTo>
                        <a:pt x="20071" y="369554"/>
                        <a:pt x="41715" y="359390"/>
                        <a:pt x="67615" y="351593"/>
                      </a:cubicBezTo>
                      <a:lnTo>
                        <a:pt x="222792" y="304882"/>
                      </a:lnTo>
                      <a:lnTo>
                        <a:pt x="224778" y="303968"/>
                      </a:lnTo>
                      <a:lnTo>
                        <a:pt x="1188075" y="13995"/>
                      </a:lnTo>
                      <a:cubicBezTo>
                        <a:pt x="1207500" y="8148"/>
                        <a:pt x="1227940" y="4047"/>
                        <a:pt x="1248726" y="160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4D1DAD11-33D8-4EB0-BB71-7DB1EF080E65}"/>
                    </a:ext>
                  </a:extLst>
                </p:cNvPr>
                <p:cNvSpPr/>
                <p:nvPr/>
              </p:nvSpPr>
              <p:spPr>
                <a:xfrm>
                  <a:off x="1823272" y="3966422"/>
                  <a:ext cx="1593005" cy="477460"/>
                </a:xfrm>
                <a:custGeom>
                  <a:avLst/>
                  <a:gdLst>
                    <a:gd name="connsiteX0" fmla="*/ 1591193 w 1593005"/>
                    <a:gd name="connsiteY0" fmla="*/ 0 h 477460"/>
                    <a:gd name="connsiteX1" fmla="*/ 1593005 w 1593005"/>
                    <a:gd name="connsiteY1" fmla="*/ 2809 h 477460"/>
                    <a:gd name="connsiteX2" fmla="*/ 1591844 w 1593005"/>
                    <a:gd name="connsiteY2" fmla="*/ 30634 h 477460"/>
                    <a:gd name="connsiteX3" fmla="*/ 1469363 w 1593005"/>
                    <a:gd name="connsiteY3" fmla="*/ 122682 h 477460"/>
                    <a:gd name="connsiteX4" fmla="*/ 349299 w 1593005"/>
                    <a:gd name="connsiteY4" fmla="*/ 459846 h 477460"/>
                    <a:gd name="connsiteX5" fmla="*/ 5257 w 1593005"/>
                    <a:gd name="connsiteY5" fmla="*/ 411782 h 477460"/>
                    <a:gd name="connsiteX6" fmla="*/ 0 w 1593005"/>
                    <a:gd name="connsiteY6" fmla="*/ 403631 h 477460"/>
                    <a:gd name="connsiteX7" fmla="*/ 40802 w 1593005"/>
                    <a:gd name="connsiteY7" fmla="*/ 427749 h 477460"/>
                    <a:gd name="connsiteX8" fmla="*/ 105834 w 1593005"/>
                    <a:gd name="connsiteY8" fmla="*/ 446354 h 477460"/>
                    <a:gd name="connsiteX9" fmla="*/ 121210 w 1593005"/>
                    <a:gd name="connsiteY9" fmla="*/ 448096 h 477460"/>
                    <a:gd name="connsiteX10" fmla="*/ 158186 w 1593005"/>
                    <a:gd name="connsiteY10" fmla="*/ 457503 h 477460"/>
                    <a:gd name="connsiteX11" fmla="*/ 349299 w 1593005"/>
                    <a:gd name="connsiteY11" fmla="*/ 444385 h 477460"/>
                    <a:gd name="connsiteX12" fmla="*/ 1469363 w 1593005"/>
                    <a:gd name="connsiteY12" fmla="*/ 107221 h 477460"/>
                    <a:gd name="connsiteX13" fmla="*/ 1569806 w 1593005"/>
                    <a:gd name="connsiteY13" fmla="*/ 51090 h 477460"/>
                    <a:gd name="connsiteX14" fmla="*/ 1580660 w 1593005"/>
                    <a:gd name="connsiteY14" fmla="*/ 17167 h 477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93005" h="477460">
                      <a:moveTo>
                        <a:pt x="1591193" y="0"/>
                      </a:moveTo>
                      <a:lnTo>
                        <a:pt x="1593005" y="2809"/>
                      </a:lnTo>
                      <a:lnTo>
                        <a:pt x="1591844" y="30634"/>
                      </a:lnTo>
                      <a:cubicBezTo>
                        <a:pt x="1579826" y="67951"/>
                        <a:pt x="1537123" y="102285"/>
                        <a:pt x="1469363" y="122682"/>
                      </a:cubicBezTo>
                      <a:lnTo>
                        <a:pt x="349299" y="459846"/>
                      </a:lnTo>
                      <a:cubicBezTo>
                        <a:pt x="228838" y="496107"/>
                        <a:pt x="74805" y="474588"/>
                        <a:pt x="5257" y="411782"/>
                      </a:cubicBezTo>
                      <a:lnTo>
                        <a:pt x="0" y="403631"/>
                      </a:lnTo>
                      <a:lnTo>
                        <a:pt x="40802" y="427749"/>
                      </a:lnTo>
                      <a:cubicBezTo>
                        <a:pt x="60773" y="435616"/>
                        <a:pt x="82714" y="441855"/>
                        <a:pt x="105834" y="446354"/>
                      </a:cubicBezTo>
                      <a:lnTo>
                        <a:pt x="121210" y="448096"/>
                      </a:lnTo>
                      <a:lnTo>
                        <a:pt x="158186" y="457503"/>
                      </a:lnTo>
                      <a:cubicBezTo>
                        <a:pt x="220445" y="466201"/>
                        <a:pt x="289069" y="462516"/>
                        <a:pt x="349299" y="444385"/>
                      </a:cubicBezTo>
                      <a:lnTo>
                        <a:pt x="1469363" y="107221"/>
                      </a:lnTo>
                      <a:cubicBezTo>
                        <a:pt x="1514536" y="93623"/>
                        <a:pt x="1548573" y="73831"/>
                        <a:pt x="1569806" y="51090"/>
                      </a:cubicBezTo>
                      <a:lnTo>
                        <a:pt x="1580660" y="17167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ED7D31">
                        <a:lumMod val="50000"/>
                        <a:alpha val="70000"/>
                      </a:srgbClr>
                    </a:gs>
                    <a:gs pos="0">
                      <a:srgbClr val="ED7D31">
                        <a:lumMod val="50000"/>
                        <a:alpha val="0"/>
                      </a:srgbClr>
                    </a:gs>
                  </a:gsLst>
                  <a:lin ang="108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314" name="テキスト ボックス 313">
            <a:extLst>
              <a:ext uri="{FF2B5EF4-FFF2-40B4-BE49-F238E27FC236}">
                <a16:creationId xmlns:a16="http://schemas.microsoft.com/office/drawing/2014/main" id="{F52D86C1-738D-455F-9637-C16A3E7C7C63}"/>
              </a:ext>
            </a:extLst>
          </p:cNvPr>
          <p:cNvSpPr txBox="1"/>
          <p:nvPr/>
        </p:nvSpPr>
        <p:spPr>
          <a:xfrm>
            <a:off x="4798180" y="583717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うなぎ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5" name="テキスト ボックス 314">
            <a:extLst>
              <a:ext uri="{FF2B5EF4-FFF2-40B4-BE49-F238E27FC236}">
                <a16:creationId xmlns:a16="http://schemas.microsoft.com/office/drawing/2014/main" id="{8D6BACFA-6500-4083-A8B9-326406531CA1}"/>
              </a:ext>
            </a:extLst>
          </p:cNvPr>
          <p:cNvSpPr txBox="1"/>
          <p:nvPr/>
        </p:nvSpPr>
        <p:spPr>
          <a:xfrm rot="152658">
            <a:off x="5879715" y="649129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うなぎパイ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78BB96FC-B5A5-421D-AC68-5EEE8E7AA0F9}"/>
              </a:ext>
            </a:extLst>
          </p:cNvPr>
          <p:cNvGrpSpPr/>
          <p:nvPr/>
        </p:nvGrpSpPr>
        <p:grpSpPr>
          <a:xfrm>
            <a:off x="234316" y="4891691"/>
            <a:ext cx="1199994" cy="1086017"/>
            <a:chOff x="1329630" y="4951202"/>
            <a:chExt cx="2453313" cy="2220295"/>
          </a:xfrm>
        </p:grpSpPr>
        <p:sp>
          <p:nvSpPr>
            <p:cNvPr id="317" name="楕円 3">
              <a:extLst>
                <a:ext uri="{FF2B5EF4-FFF2-40B4-BE49-F238E27FC236}">
                  <a16:creationId xmlns:a16="http://schemas.microsoft.com/office/drawing/2014/main" id="{7453AECA-2A6F-4943-9C8D-5CBDB8F8A0F8}"/>
                </a:ext>
              </a:extLst>
            </p:cNvPr>
            <p:cNvSpPr/>
            <p:nvPr/>
          </p:nvSpPr>
          <p:spPr>
            <a:xfrm flipV="1">
              <a:off x="1997052" y="6341038"/>
              <a:ext cx="1070848" cy="830459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F3DDFEE9-C388-4AA9-B457-CB5AFBB6EDF0}"/>
                </a:ext>
              </a:extLst>
            </p:cNvPr>
            <p:cNvGrpSpPr/>
            <p:nvPr/>
          </p:nvGrpSpPr>
          <p:grpSpPr>
            <a:xfrm>
              <a:off x="1329630" y="4951202"/>
              <a:ext cx="2453313" cy="2185775"/>
              <a:chOff x="738815" y="3145803"/>
              <a:chExt cx="3008419" cy="2439668"/>
            </a:xfrm>
          </p:grpSpPr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68AFB2F9-E749-4C86-9C99-A304D74E64D0}"/>
                  </a:ext>
                </a:extLst>
              </p:cNvPr>
              <p:cNvSpPr/>
              <p:nvPr/>
            </p:nvSpPr>
            <p:spPr>
              <a:xfrm>
                <a:off x="738815" y="3145803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41EC5E05-2D54-45FA-8739-CF8A56E2919C}"/>
                  </a:ext>
                </a:extLst>
              </p:cNvPr>
              <p:cNvSpPr/>
              <p:nvPr/>
            </p:nvSpPr>
            <p:spPr>
              <a:xfrm>
                <a:off x="789241" y="3188134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76BF42BF-BBBB-4B70-B4A7-D155AC2DDB1E}"/>
                </a:ext>
              </a:extLst>
            </p:cNvPr>
            <p:cNvGrpSpPr/>
            <p:nvPr/>
          </p:nvGrpSpPr>
          <p:grpSpPr>
            <a:xfrm rot="5400000">
              <a:off x="2330830" y="5228485"/>
              <a:ext cx="638455" cy="246162"/>
              <a:chOff x="2720366" y="3880195"/>
              <a:chExt cx="1190627" cy="489160"/>
            </a:xfrm>
          </p:grpSpPr>
          <p:sp>
            <p:nvSpPr>
              <p:cNvPr id="614" name="月 613">
                <a:extLst>
                  <a:ext uri="{FF2B5EF4-FFF2-40B4-BE49-F238E27FC236}">
                    <a16:creationId xmlns:a16="http://schemas.microsoft.com/office/drawing/2014/main" id="{E12E1DF0-E6E7-4EE0-8C2C-6B495FC38D0F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月 614">
                <a:extLst>
                  <a:ext uri="{FF2B5EF4-FFF2-40B4-BE49-F238E27FC236}">
                    <a16:creationId xmlns:a16="http://schemas.microsoft.com/office/drawing/2014/main" id="{77926076-01CE-4DB9-B9A3-3C6085CC764F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月 451">
                <a:extLst>
                  <a:ext uri="{FF2B5EF4-FFF2-40B4-BE49-F238E27FC236}">
                    <a16:creationId xmlns:a16="http://schemas.microsoft.com/office/drawing/2014/main" id="{1AB486FF-707C-45B5-A820-360A366F497B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EEF44E16-4586-4A60-B49B-9E5CB36C2DD9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E4B27036-D95D-4DCE-A7C0-22A901182CC3}"/>
                </a:ext>
              </a:extLst>
            </p:cNvPr>
            <p:cNvGrpSpPr/>
            <p:nvPr/>
          </p:nvGrpSpPr>
          <p:grpSpPr>
            <a:xfrm rot="16200000">
              <a:off x="2146358" y="6537273"/>
              <a:ext cx="638456" cy="246162"/>
              <a:chOff x="2720366" y="3880195"/>
              <a:chExt cx="1190627" cy="489160"/>
            </a:xfrm>
          </p:grpSpPr>
          <p:sp>
            <p:nvSpPr>
              <p:cNvPr id="610" name="月 609">
                <a:extLst>
                  <a:ext uri="{FF2B5EF4-FFF2-40B4-BE49-F238E27FC236}">
                    <a16:creationId xmlns:a16="http://schemas.microsoft.com/office/drawing/2014/main" id="{C883C52E-3EBC-4BFE-BA96-2C2F642D1205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月 610">
                <a:extLst>
                  <a:ext uri="{FF2B5EF4-FFF2-40B4-BE49-F238E27FC236}">
                    <a16:creationId xmlns:a16="http://schemas.microsoft.com/office/drawing/2014/main" id="{3F3CE981-1D43-4BB5-BA49-37A81AF14055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月 451">
                <a:extLst>
                  <a:ext uri="{FF2B5EF4-FFF2-40B4-BE49-F238E27FC236}">
                    <a16:creationId xmlns:a16="http://schemas.microsoft.com/office/drawing/2014/main" id="{31ED4A62-8647-4791-9645-94546CE541F6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5DC39E98-E225-4030-A380-A1D50CF57231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4D4EBBEE-F6AE-4C32-9542-229F1FA33A8E}"/>
                </a:ext>
              </a:extLst>
            </p:cNvPr>
            <p:cNvGrpSpPr/>
            <p:nvPr/>
          </p:nvGrpSpPr>
          <p:grpSpPr>
            <a:xfrm rot="16200000">
              <a:off x="2342504" y="5032338"/>
              <a:ext cx="430634" cy="1947244"/>
              <a:chOff x="2014362" y="3013152"/>
              <a:chExt cx="528073" cy="2387843"/>
            </a:xfrm>
          </p:grpSpPr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008913EC-7E35-44EF-B1AC-DE521A8536BF}"/>
                  </a:ext>
                </a:extLst>
              </p:cNvPr>
              <p:cNvGrpSpPr/>
              <p:nvPr/>
            </p:nvGrpSpPr>
            <p:grpSpPr>
              <a:xfrm rot="5400000">
                <a:off x="2000046" y="3253680"/>
                <a:ext cx="782917" cy="301861"/>
                <a:chOff x="2720366" y="3880195"/>
                <a:chExt cx="1190627" cy="489160"/>
              </a:xfrm>
            </p:grpSpPr>
            <p:sp>
              <p:nvSpPr>
                <p:cNvPr id="606" name="月 605">
                  <a:extLst>
                    <a:ext uri="{FF2B5EF4-FFF2-40B4-BE49-F238E27FC236}">
                      <a16:creationId xmlns:a16="http://schemas.microsoft.com/office/drawing/2014/main" id="{86FB3DBC-8282-4FFA-8990-CC4A6993426F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月 606">
                  <a:extLst>
                    <a:ext uri="{FF2B5EF4-FFF2-40B4-BE49-F238E27FC236}">
                      <a16:creationId xmlns:a16="http://schemas.microsoft.com/office/drawing/2014/main" id="{8D3AB31A-C743-47B0-8254-0B43C065DA96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月 451">
                  <a:extLst>
                    <a:ext uri="{FF2B5EF4-FFF2-40B4-BE49-F238E27FC236}">
                      <a16:creationId xmlns:a16="http://schemas.microsoft.com/office/drawing/2014/main" id="{24D98D03-55AF-43DA-9448-ECB050452F04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A4190FE9-6EAF-44F2-91A9-E88114895764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259DE38F-31F0-43B0-9448-E84D2CA4568B}"/>
                  </a:ext>
                </a:extLst>
              </p:cNvPr>
              <p:cNvGrpSpPr/>
              <p:nvPr/>
            </p:nvGrpSpPr>
            <p:grpSpPr>
              <a:xfrm rot="16200000">
                <a:off x="1773834" y="4858605"/>
                <a:ext cx="782918" cy="301861"/>
                <a:chOff x="2720366" y="3880195"/>
                <a:chExt cx="1190627" cy="489160"/>
              </a:xfrm>
            </p:grpSpPr>
            <p:sp>
              <p:nvSpPr>
                <p:cNvPr id="602" name="月 601">
                  <a:extLst>
                    <a:ext uri="{FF2B5EF4-FFF2-40B4-BE49-F238E27FC236}">
                      <a16:creationId xmlns:a16="http://schemas.microsoft.com/office/drawing/2014/main" id="{396CCC04-3E36-4FB8-A445-21BCAD7DCF73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月 602">
                  <a:extLst>
                    <a:ext uri="{FF2B5EF4-FFF2-40B4-BE49-F238E27FC236}">
                      <a16:creationId xmlns:a16="http://schemas.microsoft.com/office/drawing/2014/main" id="{ACCC76D7-8295-4344-B378-85812E072DB1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月 451">
                  <a:extLst>
                    <a:ext uri="{FF2B5EF4-FFF2-40B4-BE49-F238E27FC236}">
                      <a16:creationId xmlns:a16="http://schemas.microsoft.com/office/drawing/2014/main" id="{ADFC46AB-23D6-43DC-88BB-E95844E2B096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EE518B55-5CD8-4C81-8F2C-9882B162661C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63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93234178-A225-45E5-9BF9-211B7573CBC3}"/>
                </a:ext>
              </a:extLst>
            </p:cNvPr>
            <p:cNvGrpSpPr/>
            <p:nvPr/>
          </p:nvGrpSpPr>
          <p:grpSpPr>
            <a:xfrm rot="20314031">
              <a:off x="1576239" y="5032338"/>
              <a:ext cx="1947244" cy="1947244"/>
              <a:chOff x="1084477" y="3013152"/>
              <a:chExt cx="2387843" cy="2387843"/>
            </a:xfrm>
          </p:grpSpPr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701EE468-4832-4C52-B5B3-1FBD73121A02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45F76DA9-5C51-4BAA-AB4E-67DBBD67A6D9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596" name="月 595">
                    <a:extLst>
                      <a:ext uri="{FF2B5EF4-FFF2-40B4-BE49-F238E27FC236}">
                        <a16:creationId xmlns:a16="http://schemas.microsoft.com/office/drawing/2014/main" id="{890B07AE-A2D2-45AA-BA56-D95999D3D4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7" name="月 596">
                    <a:extLst>
                      <a:ext uri="{FF2B5EF4-FFF2-40B4-BE49-F238E27FC236}">
                        <a16:creationId xmlns:a16="http://schemas.microsoft.com/office/drawing/2014/main" id="{836A9D77-8106-447C-AB5D-1D986B042FE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8" name="月 451">
                    <a:extLst>
                      <a:ext uri="{FF2B5EF4-FFF2-40B4-BE49-F238E27FC236}">
                        <a16:creationId xmlns:a16="http://schemas.microsoft.com/office/drawing/2014/main" id="{47F8E9C9-8CAB-456C-97A5-7076E71D6D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2EAADB6D-16C5-4723-821F-7543A5297CCC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A8B53C5E-BB51-4535-8D09-EC2BA17D19CC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592" name="月 591">
                    <a:extLst>
                      <a:ext uri="{FF2B5EF4-FFF2-40B4-BE49-F238E27FC236}">
                        <a16:creationId xmlns:a16="http://schemas.microsoft.com/office/drawing/2014/main" id="{EA63AF60-7CEC-416E-90BA-93C67C3B551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月 592">
                    <a:extLst>
                      <a:ext uri="{FF2B5EF4-FFF2-40B4-BE49-F238E27FC236}">
                        <a16:creationId xmlns:a16="http://schemas.microsoft.com/office/drawing/2014/main" id="{4805CCF3-E7E7-43D5-A950-27BD17B7F2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月 451">
                    <a:extLst>
                      <a:ext uri="{FF2B5EF4-FFF2-40B4-BE49-F238E27FC236}">
                        <a16:creationId xmlns:a16="http://schemas.microsoft.com/office/drawing/2014/main" id="{9DFB97CB-6246-42A5-AD6A-C4FAB168DCC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C07CA7B2-7D07-44ED-9220-804254342BA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86881267-E1C3-4ABD-BBA9-5D4C9E49DCB8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E656A4EF-ACBA-4FA2-BAED-B8CE1375870C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586" name="月 585">
                    <a:extLst>
                      <a:ext uri="{FF2B5EF4-FFF2-40B4-BE49-F238E27FC236}">
                        <a16:creationId xmlns:a16="http://schemas.microsoft.com/office/drawing/2014/main" id="{7A9D0B63-6C29-4A60-9A2C-8497E66842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月 586">
                    <a:extLst>
                      <a:ext uri="{FF2B5EF4-FFF2-40B4-BE49-F238E27FC236}">
                        <a16:creationId xmlns:a16="http://schemas.microsoft.com/office/drawing/2014/main" id="{07BCBB65-1B68-4451-B132-AEEEA44AE3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月 451">
                    <a:extLst>
                      <a:ext uri="{FF2B5EF4-FFF2-40B4-BE49-F238E27FC236}">
                        <a16:creationId xmlns:a16="http://schemas.microsoft.com/office/drawing/2014/main" id="{EEAF21DE-5A6E-4BFC-B60B-B2D6B1DA9E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14F13FE4-92D8-41B9-A600-27A68878BFCC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A01E8A79-3CF1-4935-AB86-E4F85F7BE25C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582" name="月 581">
                    <a:extLst>
                      <a:ext uri="{FF2B5EF4-FFF2-40B4-BE49-F238E27FC236}">
                        <a16:creationId xmlns:a16="http://schemas.microsoft.com/office/drawing/2014/main" id="{621E3CA6-C9D3-4776-BA1E-48277106C4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3" name="月 582">
                    <a:extLst>
                      <a:ext uri="{FF2B5EF4-FFF2-40B4-BE49-F238E27FC236}">
                        <a16:creationId xmlns:a16="http://schemas.microsoft.com/office/drawing/2014/main" id="{6BDF1158-7F29-4B06-A8DF-D99D9DDFF3D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月 451">
                    <a:extLst>
                      <a:ext uri="{FF2B5EF4-FFF2-40B4-BE49-F238E27FC236}">
                        <a16:creationId xmlns:a16="http://schemas.microsoft.com/office/drawing/2014/main" id="{85431CBB-C916-4438-93B5-AA04A2C747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EABFF9B5-6478-4D03-BA93-043B4F09369D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C9B6F6D4-30A5-4E97-B10D-DD9E4902BC23}"/>
                </a:ext>
              </a:extLst>
            </p:cNvPr>
            <p:cNvGrpSpPr/>
            <p:nvPr/>
          </p:nvGrpSpPr>
          <p:grpSpPr>
            <a:xfrm rot="18964334">
              <a:off x="1579597" y="5032338"/>
              <a:ext cx="1947244" cy="1947244"/>
              <a:chOff x="1084477" y="3013152"/>
              <a:chExt cx="2387843" cy="2387843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25D43BD3-8915-405F-AD84-4500FE504FE1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568" name="グループ化 567">
                  <a:extLst>
                    <a:ext uri="{FF2B5EF4-FFF2-40B4-BE49-F238E27FC236}">
                      <a16:creationId xmlns:a16="http://schemas.microsoft.com/office/drawing/2014/main" id="{7AB02B92-35A4-4CB2-B220-F3538C533857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574" name="月 573">
                    <a:extLst>
                      <a:ext uri="{FF2B5EF4-FFF2-40B4-BE49-F238E27FC236}">
                        <a16:creationId xmlns:a16="http://schemas.microsoft.com/office/drawing/2014/main" id="{04598F33-5D9C-459C-8051-5E9AF3EAF6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5" name="月 574">
                    <a:extLst>
                      <a:ext uri="{FF2B5EF4-FFF2-40B4-BE49-F238E27FC236}">
                        <a16:creationId xmlns:a16="http://schemas.microsoft.com/office/drawing/2014/main" id="{449582F0-D8DA-4F71-8E66-791E415E3B0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月 451">
                    <a:extLst>
                      <a:ext uri="{FF2B5EF4-FFF2-40B4-BE49-F238E27FC236}">
                        <a16:creationId xmlns:a16="http://schemas.microsoft.com/office/drawing/2014/main" id="{9B2A8AB3-C39F-43B0-B62B-100B7CAF5A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AC8174C4-9825-4D96-86B7-2495FC2FA93B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F4EEFE0D-B3A5-433F-8249-13E345B1102F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570" name="月 569">
                    <a:extLst>
                      <a:ext uri="{FF2B5EF4-FFF2-40B4-BE49-F238E27FC236}">
                        <a16:creationId xmlns:a16="http://schemas.microsoft.com/office/drawing/2014/main" id="{42DF13C0-CC47-46E0-8AAC-4711293931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1" name="月 570">
                    <a:extLst>
                      <a:ext uri="{FF2B5EF4-FFF2-40B4-BE49-F238E27FC236}">
                        <a16:creationId xmlns:a16="http://schemas.microsoft.com/office/drawing/2014/main" id="{BA853592-3593-4067-BB16-588E37A688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2" name="月 451">
                    <a:extLst>
                      <a:ext uri="{FF2B5EF4-FFF2-40B4-BE49-F238E27FC236}">
                        <a16:creationId xmlns:a16="http://schemas.microsoft.com/office/drawing/2014/main" id="{0FE00B82-4F2B-456C-9E49-FA195DDDC9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B38FDDC6-E12E-4A0B-BA14-B05DCAF9E815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B2E02941-1574-4E3C-B98F-7689337CACC3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D6C5F678-7A32-43BE-B228-09F415C94D97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564" name="月 563">
                    <a:extLst>
                      <a:ext uri="{FF2B5EF4-FFF2-40B4-BE49-F238E27FC236}">
                        <a16:creationId xmlns:a16="http://schemas.microsoft.com/office/drawing/2014/main" id="{A02CBB55-42A3-42DF-908D-13E68B89F4E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5" name="月 564">
                    <a:extLst>
                      <a:ext uri="{FF2B5EF4-FFF2-40B4-BE49-F238E27FC236}">
                        <a16:creationId xmlns:a16="http://schemas.microsoft.com/office/drawing/2014/main" id="{B892E8DE-3CE1-4B9A-8DF3-99132B81933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月 451">
                    <a:extLst>
                      <a:ext uri="{FF2B5EF4-FFF2-40B4-BE49-F238E27FC236}">
                        <a16:creationId xmlns:a16="http://schemas.microsoft.com/office/drawing/2014/main" id="{41D12EF9-9304-40AA-9EF8-E7A0290BB5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8D0A1FD5-AC95-4294-890C-6383287AFF2A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A8B97FF0-96DF-454B-9B64-8FB380C6246F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560" name="月 559">
                    <a:extLst>
                      <a:ext uri="{FF2B5EF4-FFF2-40B4-BE49-F238E27FC236}">
                        <a16:creationId xmlns:a16="http://schemas.microsoft.com/office/drawing/2014/main" id="{C7D66038-8AA8-4E29-AD47-F547FDC7C2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月 560">
                    <a:extLst>
                      <a:ext uri="{FF2B5EF4-FFF2-40B4-BE49-F238E27FC236}">
                        <a16:creationId xmlns:a16="http://schemas.microsoft.com/office/drawing/2014/main" id="{4ED24519-7E77-4720-9C59-E5CC5761486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月 451">
                    <a:extLst>
                      <a:ext uri="{FF2B5EF4-FFF2-40B4-BE49-F238E27FC236}">
                        <a16:creationId xmlns:a16="http://schemas.microsoft.com/office/drawing/2014/main" id="{9A7C8A5C-1C7A-42E6-8F99-2BE228B5E9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C5D84FEF-EA3F-4214-8188-D90EC2B013A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6B459FAC-D943-4A10-9674-51A035182D74}"/>
                </a:ext>
              </a:extLst>
            </p:cNvPr>
            <p:cNvGrpSpPr/>
            <p:nvPr/>
          </p:nvGrpSpPr>
          <p:grpSpPr>
            <a:xfrm rot="17645869">
              <a:off x="1579597" y="5032336"/>
              <a:ext cx="1947244" cy="1947244"/>
              <a:chOff x="1084477" y="3013152"/>
              <a:chExt cx="2387843" cy="2387843"/>
            </a:xfrm>
          </p:grpSpPr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645A23CB-527F-4194-A2B8-C49D947A3163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546" name="グループ化 545">
                  <a:extLst>
                    <a:ext uri="{FF2B5EF4-FFF2-40B4-BE49-F238E27FC236}">
                      <a16:creationId xmlns:a16="http://schemas.microsoft.com/office/drawing/2014/main" id="{B610BD84-0B03-4D3F-B750-9B887C1FB316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552" name="月 551">
                    <a:extLst>
                      <a:ext uri="{FF2B5EF4-FFF2-40B4-BE49-F238E27FC236}">
                        <a16:creationId xmlns:a16="http://schemas.microsoft.com/office/drawing/2014/main" id="{3A506D32-4460-4DC5-97AC-038AAEED27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3" name="月 552">
                    <a:extLst>
                      <a:ext uri="{FF2B5EF4-FFF2-40B4-BE49-F238E27FC236}">
                        <a16:creationId xmlns:a16="http://schemas.microsoft.com/office/drawing/2014/main" id="{D07CF95C-DA42-4CC4-AAA5-41A68389546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4" name="月 451">
                    <a:extLst>
                      <a:ext uri="{FF2B5EF4-FFF2-40B4-BE49-F238E27FC236}">
                        <a16:creationId xmlns:a16="http://schemas.microsoft.com/office/drawing/2014/main" id="{3310DF0E-AF27-4FD0-8873-2D7F3F03E4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B1FB7941-F582-440F-9CD1-F4636C07A3C7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47" name="グループ化 546">
                  <a:extLst>
                    <a:ext uri="{FF2B5EF4-FFF2-40B4-BE49-F238E27FC236}">
                      <a16:creationId xmlns:a16="http://schemas.microsoft.com/office/drawing/2014/main" id="{22EA032C-C15A-4AB4-8A93-E0A634F23921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548" name="月 547">
                    <a:extLst>
                      <a:ext uri="{FF2B5EF4-FFF2-40B4-BE49-F238E27FC236}">
                        <a16:creationId xmlns:a16="http://schemas.microsoft.com/office/drawing/2014/main" id="{B7319BF2-95AD-445B-A589-8A75BB4141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9" name="月 548">
                    <a:extLst>
                      <a:ext uri="{FF2B5EF4-FFF2-40B4-BE49-F238E27FC236}">
                        <a16:creationId xmlns:a16="http://schemas.microsoft.com/office/drawing/2014/main" id="{E8BBCBE0-2089-45FF-9B98-8F345C454A8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月 451">
                    <a:extLst>
                      <a:ext uri="{FF2B5EF4-FFF2-40B4-BE49-F238E27FC236}">
                        <a16:creationId xmlns:a16="http://schemas.microsoft.com/office/drawing/2014/main" id="{F336D7EE-EE16-46B5-A381-E5CC3CE6F8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59F29073-FC4F-4985-8BEE-07ABDFD962BC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F1C1EE1F-EAA5-4AEE-B06A-92FCF79019A9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A714EAF8-5D44-4D5C-9209-2647C7507734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542" name="月 541">
                    <a:extLst>
                      <a:ext uri="{FF2B5EF4-FFF2-40B4-BE49-F238E27FC236}">
                        <a16:creationId xmlns:a16="http://schemas.microsoft.com/office/drawing/2014/main" id="{A27E01E4-CC96-4523-992B-9FEE0C6DE06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3" name="月 542">
                    <a:extLst>
                      <a:ext uri="{FF2B5EF4-FFF2-40B4-BE49-F238E27FC236}">
                        <a16:creationId xmlns:a16="http://schemas.microsoft.com/office/drawing/2014/main" id="{D23F4141-7C60-464B-91A5-F0DA088656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月 451">
                    <a:extLst>
                      <a:ext uri="{FF2B5EF4-FFF2-40B4-BE49-F238E27FC236}">
                        <a16:creationId xmlns:a16="http://schemas.microsoft.com/office/drawing/2014/main" id="{91F7040C-1CF4-47E2-8D2E-F25A39655D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A5C7AFEA-35CE-4A17-8279-2FA2BDA209DA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8BADDCDE-C870-46A8-B483-12FDC5ED413C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538" name="月 537">
                    <a:extLst>
                      <a:ext uri="{FF2B5EF4-FFF2-40B4-BE49-F238E27FC236}">
                        <a16:creationId xmlns:a16="http://schemas.microsoft.com/office/drawing/2014/main" id="{9C855692-0E10-42B3-BD9E-10EBCDA760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9" name="月 538">
                    <a:extLst>
                      <a:ext uri="{FF2B5EF4-FFF2-40B4-BE49-F238E27FC236}">
                        <a16:creationId xmlns:a16="http://schemas.microsoft.com/office/drawing/2014/main" id="{526FF27B-743A-4204-88DE-5C4542167D4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月 451">
                    <a:extLst>
                      <a:ext uri="{FF2B5EF4-FFF2-40B4-BE49-F238E27FC236}">
                        <a16:creationId xmlns:a16="http://schemas.microsoft.com/office/drawing/2014/main" id="{71688F70-CAA0-471C-A6FB-2225984ED0C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8284663D-CB0C-459F-A077-FB2E2294800A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0CA7A835-0519-4391-B793-5D399CD53692}"/>
                </a:ext>
              </a:extLst>
            </p:cNvPr>
            <p:cNvGrpSpPr/>
            <p:nvPr/>
          </p:nvGrpSpPr>
          <p:grpSpPr>
            <a:xfrm>
              <a:off x="1953280" y="5565171"/>
              <a:ext cx="1100307" cy="801648"/>
              <a:chOff x="2396091" y="2604506"/>
              <a:chExt cx="1858344" cy="950468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81F8B9C9-2D87-4449-8897-280A8DECFB42}"/>
                  </a:ext>
                </a:extLst>
              </p:cNvPr>
              <p:cNvGrpSpPr/>
              <p:nvPr/>
            </p:nvGrpSpPr>
            <p:grpSpPr>
              <a:xfrm>
                <a:off x="2832933" y="27124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9F2811A6-AED5-434F-A044-AE8900C3980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5C3AF792-7DA3-42B4-B5E6-B7EF0B4FB66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9BAAEF5C-755D-4877-ABD0-2A433606CA6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37A2D7B1-E2B1-4C1C-B218-19889C53DFC1}"/>
                  </a:ext>
                </a:extLst>
              </p:cNvPr>
              <p:cNvGrpSpPr/>
              <p:nvPr/>
            </p:nvGrpSpPr>
            <p:grpSpPr>
              <a:xfrm flipH="1">
                <a:off x="2867439" y="29281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5B4AADF7-211B-43A6-AFB9-D9F65946282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CEDB4E1C-90B8-4B95-A0A6-91ED7DFD500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51039C3D-E2BD-43A4-80C3-22CAED6F955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0FD22AAD-9EE2-4D88-8113-1A61EC6DAE47}"/>
                  </a:ext>
                </a:extLst>
              </p:cNvPr>
              <p:cNvGrpSpPr/>
              <p:nvPr/>
            </p:nvGrpSpPr>
            <p:grpSpPr>
              <a:xfrm rot="8100000">
                <a:off x="2648768" y="28629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AB31D9A1-FE83-459A-865E-EA2BE60AFF6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C972B533-A42F-4944-804B-3366C88B91A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EFEEE25B-49EE-41E4-8EB0-A36D74359C7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0351416C-CA24-4B03-8865-DB6C97F5ABB7}"/>
                  </a:ext>
                </a:extLst>
              </p:cNvPr>
              <p:cNvGrpSpPr/>
              <p:nvPr/>
            </p:nvGrpSpPr>
            <p:grpSpPr>
              <a:xfrm rot="8100000" flipH="1">
                <a:off x="3049678" y="29236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339E1D06-F807-4C52-AEB6-43378CE43F7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78614076-5987-4B43-856B-B5F78983C55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06B10B15-B239-4916-9155-C7C6DBB180D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1DFE92FA-04C9-46A6-82A0-0A9DF66929FE}"/>
                  </a:ext>
                </a:extLst>
              </p:cNvPr>
              <p:cNvGrpSpPr/>
              <p:nvPr/>
            </p:nvGrpSpPr>
            <p:grpSpPr>
              <a:xfrm rot="900000">
                <a:off x="3112268" y="28404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58E0236E-D107-4B4C-AEB4-6EAD2A939CA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D7780FC1-28FF-458D-81F3-CDE2492BDCD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788BABBB-B3ED-44D4-B895-B3E51BD860D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F4F25148-D528-43A4-A230-ADE3C82B7A06}"/>
                  </a:ext>
                </a:extLst>
              </p:cNvPr>
              <p:cNvGrpSpPr/>
              <p:nvPr/>
            </p:nvGrpSpPr>
            <p:grpSpPr>
              <a:xfrm rot="900000" flipH="1">
                <a:off x="3146774" y="3056088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6" name="月 515">
                  <a:extLst>
                    <a:ext uri="{FF2B5EF4-FFF2-40B4-BE49-F238E27FC236}">
                      <a16:creationId xmlns:a16="http://schemas.microsoft.com/office/drawing/2014/main" id="{04177F5E-DD80-46E4-81C8-283BAD9D00B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FD874C34-720D-4018-AD14-8F132C98167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345C7DF6-DA9C-44C6-89B9-2E505A84855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5FF1E262-62CE-4ACE-ABC3-DE28B87A8536}"/>
                  </a:ext>
                </a:extLst>
              </p:cNvPr>
              <p:cNvGrpSpPr/>
              <p:nvPr/>
            </p:nvGrpSpPr>
            <p:grpSpPr>
              <a:xfrm rot="20700000">
                <a:off x="2916920" y="27930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0B9849F8-AD09-492F-B4C2-2633A6138E9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2B3E726E-BAEA-47D0-904E-E1823A9EA52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909EEE35-8C2B-4608-80D6-7B41844E4D2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7E634C7E-0EFB-41F8-B935-D8C1D1F65147}"/>
                  </a:ext>
                </a:extLst>
              </p:cNvPr>
              <p:cNvGrpSpPr/>
              <p:nvPr/>
            </p:nvGrpSpPr>
            <p:grpSpPr>
              <a:xfrm rot="20700000" flipH="1">
                <a:off x="2951426" y="30087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5E3B710D-7090-4C4A-96A5-2D447DDA03A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8919C217-A06F-48D1-B01A-8678544661B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A1175F6A-BA4C-415B-B47D-73880A3B9DD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B31993B6-AA48-4B0C-912F-396651E9EB9A}"/>
                  </a:ext>
                </a:extLst>
              </p:cNvPr>
              <p:cNvGrpSpPr/>
              <p:nvPr/>
            </p:nvGrpSpPr>
            <p:grpSpPr>
              <a:xfrm>
                <a:off x="3048833" y="28013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9B9928F0-3CB9-4FF8-8FED-C2E99B4459E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68322DED-E453-4D87-A9BC-8E7465629D5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819AD4AA-F9D5-4FDF-9558-5A4452E8962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4202AFE6-92F3-4CAD-93E2-A5D63995F4DF}"/>
                  </a:ext>
                </a:extLst>
              </p:cNvPr>
              <p:cNvGrpSpPr/>
              <p:nvPr/>
            </p:nvGrpSpPr>
            <p:grpSpPr>
              <a:xfrm flipH="1">
                <a:off x="3083339" y="30170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13890A0A-F65A-4235-8A18-89A9A64B531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22B70114-0878-4132-AC7D-A7E0BE2BFF6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10B7D99D-42C3-4DC2-B7FC-BBA3301CC1B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44E6D8EE-ECD0-4954-9733-8481095FA748}"/>
                  </a:ext>
                </a:extLst>
              </p:cNvPr>
              <p:cNvGrpSpPr/>
              <p:nvPr/>
            </p:nvGrpSpPr>
            <p:grpSpPr>
              <a:xfrm rot="8100000">
                <a:off x="2864668" y="29518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981959CA-F148-4031-938D-B7AB675D543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1D0F31B7-A334-4A03-AD41-DF0DF08A7CF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88F8FC5E-F69C-4DF1-B940-AAF003FBE1F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D157ACB-A365-4816-99F5-0287286C750C}"/>
                  </a:ext>
                </a:extLst>
              </p:cNvPr>
              <p:cNvGrpSpPr/>
              <p:nvPr/>
            </p:nvGrpSpPr>
            <p:grpSpPr>
              <a:xfrm rot="8100000" flipH="1">
                <a:off x="3265578" y="30125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22C74A4F-A7CF-44FC-9E11-9BC2BB08AE4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A759A3D1-9C42-4095-ADD9-C81313E05C1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F7FB0A7B-349B-43A3-9314-C3A4068D27A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0BB1A5E3-7FD6-4EB4-88BF-488C525871CB}"/>
                  </a:ext>
                </a:extLst>
              </p:cNvPr>
              <p:cNvGrpSpPr/>
              <p:nvPr/>
            </p:nvGrpSpPr>
            <p:grpSpPr>
              <a:xfrm rot="900000">
                <a:off x="3328168" y="29293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51C36BE0-99C8-481E-BCC3-076E8F119E0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630AABE4-E791-4B76-884E-C70F36CCAE1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D1285A89-2F2F-4E8C-8E2B-FEF04691B1D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0DE9C075-A1DA-4D7E-8FD3-E00DAC54E9F5}"/>
                  </a:ext>
                </a:extLst>
              </p:cNvPr>
              <p:cNvGrpSpPr/>
              <p:nvPr/>
            </p:nvGrpSpPr>
            <p:grpSpPr>
              <a:xfrm rot="900000" flipH="1">
                <a:off x="3272885" y="28257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C99B87CE-CD07-4ACC-9ADF-A5DDB52CF3B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375B362B-F22E-47AE-A102-7AE6A976A32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C8EE2EE9-DAE0-4A23-8782-6D0879EAE71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419CDFCE-9F8C-4BB8-BB42-0F467ABC5D97}"/>
                  </a:ext>
                </a:extLst>
              </p:cNvPr>
              <p:cNvGrpSpPr/>
              <p:nvPr/>
            </p:nvGrpSpPr>
            <p:grpSpPr>
              <a:xfrm rot="20700000">
                <a:off x="3132820" y="28819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BAD5C777-3DFA-4D28-97C5-EF08B919D08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AD62C8A-C872-481C-825A-0B6085EDE1E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D85E3459-71B5-4752-9589-6DC7DE9934B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96A34D30-035B-419F-AAD2-CE894ACFA9A3}"/>
                  </a:ext>
                </a:extLst>
              </p:cNvPr>
              <p:cNvGrpSpPr/>
              <p:nvPr/>
            </p:nvGrpSpPr>
            <p:grpSpPr>
              <a:xfrm rot="20700000" flipH="1">
                <a:off x="3167326" y="30976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E3E2F375-FD4A-4A3B-ADCA-4116B94ECD2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BE6D4EDF-7FF2-4B0C-AF53-1835E578F78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D18D1713-1A7E-430B-A543-CB761B41B8C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D378437-B676-4B67-B393-C9960CEC3B28}"/>
                  </a:ext>
                </a:extLst>
              </p:cNvPr>
              <p:cNvGrpSpPr/>
              <p:nvPr/>
            </p:nvGrpSpPr>
            <p:grpSpPr>
              <a:xfrm rot="10800000">
                <a:off x="2648783" y="2604506"/>
                <a:ext cx="926267" cy="130423"/>
                <a:chOff x="1832014" y="2310008"/>
                <a:chExt cx="1580318" cy="222516"/>
              </a:xfrm>
            </p:grpSpPr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28B7BB88-D69B-45A4-AB9F-7061B7A910A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D13E3FD4-B8B6-46B6-8D0C-EFBBB6BD901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9B37B02C-1E36-4257-9C68-81C35A41078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A6BF75BF-03E7-4FB3-99EF-AEC0DECC1852}"/>
                  </a:ext>
                </a:extLst>
              </p:cNvPr>
              <p:cNvGrpSpPr/>
              <p:nvPr/>
            </p:nvGrpSpPr>
            <p:grpSpPr>
              <a:xfrm rot="10800000" flipH="1">
                <a:off x="2683289" y="2820167"/>
                <a:ext cx="926267" cy="130423"/>
                <a:chOff x="1832014" y="2310008"/>
                <a:chExt cx="1580318" cy="222516"/>
              </a:xfrm>
            </p:grpSpPr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1063DF9F-9C55-4B2D-8E73-2CC0C4BD3FD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F563A3DE-7347-444E-8B7F-8412D44976D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A52B15EB-B448-40EE-91D1-912DBFECD1F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0CADC2E6-7A5F-420D-9E70-D3844197D9B8}"/>
                  </a:ext>
                </a:extLst>
              </p:cNvPr>
              <p:cNvGrpSpPr/>
              <p:nvPr/>
            </p:nvGrpSpPr>
            <p:grpSpPr>
              <a:xfrm rot="18900000">
                <a:off x="2464618" y="2754955"/>
                <a:ext cx="926267" cy="130423"/>
                <a:chOff x="1832014" y="2310008"/>
                <a:chExt cx="1580318" cy="222516"/>
              </a:xfrm>
            </p:grpSpPr>
            <p:sp>
              <p:nvSpPr>
                <p:cNvPr id="477" name="月 476">
                  <a:extLst>
                    <a:ext uri="{FF2B5EF4-FFF2-40B4-BE49-F238E27FC236}">
                      <a16:creationId xmlns:a16="http://schemas.microsoft.com/office/drawing/2014/main" id="{2934462A-93BA-4AD8-9E41-481A7777FED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DB3BA6BB-C2C7-4A44-BBF0-162009099F1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2FAA7430-26EC-4E52-B5E9-6E32DE05BA6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527FB8DC-2CBB-4FF7-8068-FCE25E4CAD56}"/>
                  </a:ext>
                </a:extLst>
              </p:cNvPr>
              <p:cNvGrpSpPr/>
              <p:nvPr/>
            </p:nvGrpSpPr>
            <p:grpSpPr>
              <a:xfrm rot="18900000" flipH="1">
                <a:off x="2865528" y="2815726"/>
                <a:ext cx="926267" cy="130423"/>
                <a:chOff x="1832014" y="2310008"/>
                <a:chExt cx="1580318" cy="222516"/>
              </a:xfrm>
            </p:grpSpPr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E4C1965E-13E8-449B-AEBE-CC1B7C05DCC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06C1B7D1-7388-4EC1-A60F-CC751E73C3C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2BEF5053-E1FD-4359-8BFE-A3D009B7DF8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57C08F7F-82F5-4BE0-9A60-4BCF9578FC9B}"/>
                  </a:ext>
                </a:extLst>
              </p:cNvPr>
              <p:cNvGrpSpPr/>
              <p:nvPr/>
            </p:nvGrpSpPr>
            <p:grpSpPr>
              <a:xfrm rot="11700000">
                <a:off x="2928118" y="2732477"/>
                <a:ext cx="926267" cy="130423"/>
                <a:chOff x="1832014" y="2310008"/>
                <a:chExt cx="1580318" cy="222516"/>
              </a:xfrm>
            </p:grpSpPr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93903460-173D-48CF-AC4D-C4197D9FD8C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D7EDB808-510B-44C6-8FE2-F594D770EC8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BDF1AC91-ECFC-472D-AF37-2D891C713D2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7CB72E92-6922-4C74-9A58-0A055DEAF16B}"/>
                  </a:ext>
                </a:extLst>
              </p:cNvPr>
              <p:cNvGrpSpPr/>
              <p:nvPr/>
            </p:nvGrpSpPr>
            <p:grpSpPr>
              <a:xfrm rot="11700000" flipH="1">
                <a:off x="2962624" y="2948138"/>
                <a:ext cx="926267" cy="130423"/>
                <a:chOff x="1832014" y="2310008"/>
                <a:chExt cx="1580318" cy="222516"/>
              </a:xfrm>
            </p:grpSpPr>
            <p:sp>
              <p:nvSpPr>
                <p:cNvPr id="468" name="月 467">
                  <a:extLst>
                    <a:ext uri="{FF2B5EF4-FFF2-40B4-BE49-F238E27FC236}">
                      <a16:creationId xmlns:a16="http://schemas.microsoft.com/office/drawing/2014/main" id="{501EFE42-FBD6-4A4A-B0AA-84454F8AC65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17626DA2-E7B3-4938-99DB-976E2739FED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337FB9F3-001F-4D00-BF08-65E372E5C6E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A212A81E-05E9-4B7B-8435-B2C8BCD1125A}"/>
                  </a:ext>
                </a:extLst>
              </p:cNvPr>
              <p:cNvGrpSpPr/>
              <p:nvPr/>
            </p:nvGrpSpPr>
            <p:grpSpPr>
              <a:xfrm rot="9900000">
                <a:off x="2732770" y="26850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4814638D-0D88-400C-A607-900DF5F5F68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D18AE0D5-9DE3-4225-AE9B-CB42D810C26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B5139FC0-C90E-4D8F-B9C0-1F7B9D27456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7A0F409E-5A75-480D-86A7-C3507DFC8AF9}"/>
                  </a:ext>
                </a:extLst>
              </p:cNvPr>
              <p:cNvGrpSpPr/>
              <p:nvPr/>
            </p:nvGrpSpPr>
            <p:grpSpPr>
              <a:xfrm rot="9900000" flipH="1">
                <a:off x="2767276" y="2900752"/>
                <a:ext cx="926267" cy="130423"/>
                <a:chOff x="1832014" y="2310008"/>
                <a:chExt cx="1580318" cy="222516"/>
              </a:xfrm>
            </p:grpSpPr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059046DE-1507-45F5-9010-6C7E1E583FA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FBCA0419-E08C-403A-B296-56A8215073A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64430705-BD4E-4CD2-8468-673A50DE7B9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09F1CDBB-A37E-49BC-88F9-5779C7E56B15}"/>
                  </a:ext>
                </a:extLst>
              </p:cNvPr>
              <p:cNvGrpSpPr/>
              <p:nvPr/>
            </p:nvGrpSpPr>
            <p:grpSpPr>
              <a:xfrm>
                <a:off x="2864683" y="29029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1275DF5A-90EA-4334-86E1-5A32FA9B216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EC39607F-6A7C-4458-8AA9-043177C67E3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56E885B3-FD44-4FA8-9D9B-CD09320739E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78AC736F-669E-4017-AA07-98523E6DC57A}"/>
                  </a:ext>
                </a:extLst>
              </p:cNvPr>
              <p:cNvGrpSpPr/>
              <p:nvPr/>
            </p:nvGrpSpPr>
            <p:grpSpPr>
              <a:xfrm flipH="1">
                <a:off x="2899189" y="31186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456" name="月 455">
                  <a:extLst>
                    <a:ext uri="{FF2B5EF4-FFF2-40B4-BE49-F238E27FC236}">
                      <a16:creationId xmlns:a16="http://schemas.microsoft.com/office/drawing/2014/main" id="{807CE05E-0878-4DB6-A04D-A93F27BE5EC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BB1B64AE-0BC4-4CE3-8FCC-2FE1B6A98D0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A83D1B1C-5D74-4210-B950-FFBF92B51D8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4B36365D-1587-43A2-97F3-2660457D7CC2}"/>
                  </a:ext>
                </a:extLst>
              </p:cNvPr>
              <p:cNvGrpSpPr/>
              <p:nvPr/>
            </p:nvGrpSpPr>
            <p:grpSpPr>
              <a:xfrm rot="10800000">
                <a:off x="2764406" y="30183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3D2960F5-53C3-4A78-A27E-1D8C2E7A678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F5F47B71-02DD-44F7-B707-55E5E905E7E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21B33D22-AD25-4986-8E30-820715943E5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EA7C6533-731A-445F-BEE6-DF6DCF65A55D}"/>
                  </a:ext>
                </a:extLst>
              </p:cNvPr>
              <p:cNvGrpSpPr/>
              <p:nvPr/>
            </p:nvGrpSpPr>
            <p:grpSpPr>
              <a:xfrm rot="10800000" flipH="1">
                <a:off x="2798912" y="32340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57DA949A-B571-4EC3-B92B-DBB5CEE42C8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D136C326-D4D2-4007-A01B-E23AEDA8F7A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D45C8664-3980-423F-8A1E-27BE2288298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5DE8158E-818A-460B-9AB7-F1176D00F67A}"/>
                  </a:ext>
                </a:extLst>
              </p:cNvPr>
              <p:cNvGrpSpPr/>
              <p:nvPr/>
            </p:nvGrpSpPr>
            <p:grpSpPr>
              <a:xfrm rot="18900000">
                <a:off x="2580241" y="31688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83ED0059-30D1-4051-B338-BC80490101B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D3C9A493-53FF-49A5-B374-A782A50C246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55093759-01A8-4072-9689-D0A7FC97ED1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EA120EEB-4909-4B44-8DCF-BD11BDF1B8EE}"/>
                  </a:ext>
                </a:extLst>
              </p:cNvPr>
              <p:cNvGrpSpPr/>
              <p:nvPr/>
            </p:nvGrpSpPr>
            <p:grpSpPr>
              <a:xfrm rot="18900000" flipH="1">
                <a:off x="2981151" y="32296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68E8813B-732C-4253-9939-9703A7BDD15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9A2010BD-BE46-4C9D-8EE0-BE56C5726AE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90C12555-171E-4E04-8291-CA31640CC8E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B6E812EA-EF0C-4144-BECC-A3F1522CD307}"/>
                  </a:ext>
                </a:extLst>
              </p:cNvPr>
              <p:cNvGrpSpPr/>
              <p:nvPr/>
            </p:nvGrpSpPr>
            <p:grpSpPr>
              <a:xfrm rot="11700000">
                <a:off x="3043741" y="31463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58812FDF-77FB-4FE5-BF02-D989B29CFD7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9D4223FF-568C-4B69-8C83-5A9DF9A4EAF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楕円 442">
                  <a:extLst>
                    <a:ext uri="{FF2B5EF4-FFF2-40B4-BE49-F238E27FC236}">
                      <a16:creationId xmlns:a16="http://schemas.microsoft.com/office/drawing/2014/main" id="{D9C971FA-29A2-4FD9-A688-DC57E026949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5C5B6FF4-3211-4C37-8CE5-2639F9454D3D}"/>
                  </a:ext>
                </a:extLst>
              </p:cNvPr>
              <p:cNvGrpSpPr/>
              <p:nvPr/>
            </p:nvGrpSpPr>
            <p:grpSpPr>
              <a:xfrm rot="11700000" flipH="1">
                <a:off x="3078247" y="3362022"/>
                <a:ext cx="926267" cy="130423"/>
                <a:chOff x="1832014" y="2310008"/>
                <a:chExt cx="1580318" cy="222516"/>
              </a:xfrm>
            </p:grpSpPr>
            <p:sp>
              <p:nvSpPr>
                <p:cNvPr id="438" name="月 437">
                  <a:extLst>
                    <a:ext uri="{FF2B5EF4-FFF2-40B4-BE49-F238E27FC236}">
                      <a16:creationId xmlns:a16="http://schemas.microsoft.com/office/drawing/2014/main" id="{81D2F830-CA48-4CBC-93DE-A3CA0B8FAA9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6A01147-FF23-4BA3-94B6-7A088B170E7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37445A2D-47D8-4835-AE6E-80E65296FED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E3F74FC6-59E7-4B07-BEDD-A2710B9EA457}"/>
                  </a:ext>
                </a:extLst>
              </p:cNvPr>
              <p:cNvGrpSpPr/>
              <p:nvPr/>
            </p:nvGrpSpPr>
            <p:grpSpPr>
              <a:xfrm rot="9900000">
                <a:off x="2848393" y="30989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435" name="月 434">
                  <a:extLst>
                    <a:ext uri="{FF2B5EF4-FFF2-40B4-BE49-F238E27FC236}">
                      <a16:creationId xmlns:a16="http://schemas.microsoft.com/office/drawing/2014/main" id="{8E6EC8C9-3725-4DB8-9E61-87A603E806B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D03CA323-5A84-4231-A184-DB45D3523AD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楕円 436">
                  <a:extLst>
                    <a:ext uri="{FF2B5EF4-FFF2-40B4-BE49-F238E27FC236}">
                      <a16:creationId xmlns:a16="http://schemas.microsoft.com/office/drawing/2014/main" id="{E14C577F-56E3-42FD-B2CB-F61F02ECFF4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519DBD6C-DC51-4B4B-B075-F515170C3E7D}"/>
                  </a:ext>
                </a:extLst>
              </p:cNvPr>
              <p:cNvGrpSpPr/>
              <p:nvPr/>
            </p:nvGrpSpPr>
            <p:grpSpPr>
              <a:xfrm rot="9900000" flipH="1">
                <a:off x="2882899" y="33146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513124A4-4779-4CDB-9A18-14D9A2B63F7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9F72A12E-2A96-4BFD-ABF5-B0169A43595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55F29B1D-57E2-4F20-9DC1-4409279F752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087778E9-35C7-4A01-9D63-7A8D65BF9475}"/>
                  </a:ext>
                </a:extLst>
              </p:cNvPr>
              <p:cNvGrpSpPr/>
              <p:nvPr/>
            </p:nvGrpSpPr>
            <p:grpSpPr>
              <a:xfrm rot="10800000">
                <a:off x="2980306" y="31072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429" name="月 428">
                  <a:extLst>
                    <a:ext uri="{FF2B5EF4-FFF2-40B4-BE49-F238E27FC236}">
                      <a16:creationId xmlns:a16="http://schemas.microsoft.com/office/drawing/2014/main" id="{722C9F48-CD55-4C14-8D7B-EA0D71CE558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D6267758-7465-4440-9779-9A9DCF014EE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21D72A0F-26EE-4521-8933-98106EAAF6F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268F6ACC-EA58-4C19-BF7A-7E6645230CB1}"/>
                  </a:ext>
                </a:extLst>
              </p:cNvPr>
              <p:cNvGrpSpPr/>
              <p:nvPr/>
            </p:nvGrpSpPr>
            <p:grpSpPr>
              <a:xfrm rot="10800000" flipH="1">
                <a:off x="3014812" y="33229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26" name="月 425">
                  <a:extLst>
                    <a:ext uri="{FF2B5EF4-FFF2-40B4-BE49-F238E27FC236}">
                      <a16:creationId xmlns:a16="http://schemas.microsoft.com/office/drawing/2014/main" id="{E732B74E-7091-4CDF-BF88-3630357E8AA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E918840E-672B-45C8-AC5E-F66297F9158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88A0494F-0160-48C7-9036-A3FE2571964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6A0FBC58-88D7-4319-900D-F44E966178CB}"/>
                  </a:ext>
                </a:extLst>
              </p:cNvPr>
              <p:cNvGrpSpPr/>
              <p:nvPr/>
            </p:nvGrpSpPr>
            <p:grpSpPr>
              <a:xfrm rot="18900000">
                <a:off x="2796141" y="32577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423" name="月 422">
                  <a:extLst>
                    <a:ext uri="{FF2B5EF4-FFF2-40B4-BE49-F238E27FC236}">
                      <a16:creationId xmlns:a16="http://schemas.microsoft.com/office/drawing/2014/main" id="{96CDFBF7-B92A-4121-9A6A-A0829E43348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9A3EC8ED-DDEE-4127-BE03-536264AC735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74D6611D-D394-4B5F-9339-A3F485A719C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52D0860B-0F3E-468E-9DFC-C5940F4140E3}"/>
                  </a:ext>
                </a:extLst>
              </p:cNvPr>
              <p:cNvGrpSpPr/>
              <p:nvPr/>
            </p:nvGrpSpPr>
            <p:grpSpPr>
              <a:xfrm rot="18900000" flipH="1">
                <a:off x="3197051" y="33185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420" name="月 419">
                  <a:extLst>
                    <a:ext uri="{FF2B5EF4-FFF2-40B4-BE49-F238E27FC236}">
                      <a16:creationId xmlns:a16="http://schemas.microsoft.com/office/drawing/2014/main" id="{F2246BA0-C854-4834-8D14-6EC88061CB9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A2AB43F9-48BC-4F6F-8EAE-B430BAD1157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楕円 421">
                  <a:extLst>
                    <a:ext uri="{FF2B5EF4-FFF2-40B4-BE49-F238E27FC236}">
                      <a16:creationId xmlns:a16="http://schemas.microsoft.com/office/drawing/2014/main" id="{1D38334A-0DF4-49CC-B601-886652B580F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B65FC127-4BCA-4C6B-AF69-03578266398B}"/>
                  </a:ext>
                </a:extLst>
              </p:cNvPr>
              <p:cNvGrpSpPr/>
              <p:nvPr/>
            </p:nvGrpSpPr>
            <p:grpSpPr>
              <a:xfrm rot="11700000">
                <a:off x="3259641" y="32352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0620ECE8-E982-449B-9865-D09B6AA9FF1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B007DBC4-C4DE-4CF4-9DD2-487EE3D890E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A0795FA1-B5AF-4364-8B5E-A074B41C985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F6E9A559-5A3A-4CC1-966D-B69E3949B7F8}"/>
                  </a:ext>
                </a:extLst>
              </p:cNvPr>
              <p:cNvGrpSpPr/>
              <p:nvPr/>
            </p:nvGrpSpPr>
            <p:grpSpPr>
              <a:xfrm rot="11700000" flipH="1">
                <a:off x="3204358" y="31317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414" name="月 413">
                  <a:extLst>
                    <a:ext uri="{FF2B5EF4-FFF2-40B4-BE49-F238E27FC236}">
                      <a16:creationId xmlns:a16="http://schemas.microsoft.com/office/drawing/2014/main" id="{E9554469-A4E1-4BB4-A307-E3436477E3C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55AA6E66-FD36-4B1E-86F1-39DC1F23DAF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8C744A15-282C-44E4-A78D-B566D34D5AE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D7936512-6FC2-407C-B674-FD9094C06D77}"/>
                  </a:ext>
                </a:extLst>
              </p:cNvPr>
              <p:cNvGrpSpPr/>
              <p:nvPr/>
            </p:nvGrpSpPr>
            <p:grpSpPr>
              <a:xfrm rot="9900000">
                <a:off x="3064293" y="31878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411" name="月 410">
                  <a:extLst>
                    <a:ext uri="{FF2B5EF4-FFF2-40B4-BE49-F238E27FC236}">
                      <a16:creationId xmlns:a16="http://schemas.microsoft.com/office/drawing/2014/main" id="{664236C3-0140-4306-ADD7-6387E8A6478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1BE41225-F358-460C-BD20-BE3BD84BB2D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楕円 412">
                  <a:extLst>
                    <a:ext uri="{FF2B5EF4-FFF2-40B4-BE49-F238E27FC236}">
                      <a16:creationId xmlns:a16="http://schemas.microsoft.com/office/drawing/2014/main" id="{D35B1EF3-31F1-456A-B590-6353E0DD195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01F62E4A-F495-48B2-8105-43FEE3D233C4}"/>
                  </a:ext>
                </a:extLst>
              </p:cNvPr>
              <p:cNvGrpSpPr/>
              <p:nvPr/>
            </p:nvGrpSpPr>
            <p:grpSpPr>
              <a:xfrm rot="9900000" flipH="1">
                <a:off x="3098799" y="34035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408" name="月 407">
                  <a:extLst>
                    <a:ext uri="{FF2B5EF4-FFF2-40B4-BE49-F238E27FC236}">
                      <a16:creationId xmlns:a16="http://schemas.microsoft.com/office/drawing/2014/main" id="{9C1895FC-51A7-42C0-98BB-3FF33D0300F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E87F4C4E-9B44-4809-964C-DF0EFC59385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楕円 409">
                  <a:extLst>
                    <a:ext uri="{FF2B5EF4-FFF2-40B4-BE49-F238E27FC236}">
                      <a16:creationId xmlns:a16="http://schemas.microsoft.com/office/drawing/2014/main" id="{B0F2F725-76C9-4193-8ECA-987E9D74428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FA190C94-6F0E-41AB-A884-CFC72D897E23}"/>
                  </a:ext>
                </a:extLst>
              </p:cNvPr>
              <p:cNvGrpSpPr/>
              <p:nvPr/>
            </p:nvGrpSpPr>
            <p:grpSpPr>
              <a:xfrm>
                <a:off x="2580256" y="2910440"/>
                <a:ext cx="926267" cy="130423"/>
                <a:chOff x="1832014" y="2310008"/>
                <a:chExt cx="1580318" cy="222516"/>
              </a:xfrm>
            </p:grpSpPr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821C7BD4-1956-423D-BD02-B5F18E15BC3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9776562-4FA4-43FD-9B7B-FCAE7A62C26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59F10FA0-DE50-4A7E-90A3-4BB623731F6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F2FC52B6-2FF5-4885-9A18-8F3C74383B12}"/>
                  </a:ext>
                </a:extLst>
              </p:cNvPr>
              <p:cNvGrpSpPr/>
              <p:nvPr/>
            </p:nvGrpSpPr>
            <p:grpSpPr>
              <a:xfrm flipH="1">
                <a:off x="2614762" y="3126101"/>
                <a:ext cx="926267" cy="130423"/>
                <a:chOff x="1832014" y="2310008"/>
                <a:chExt cx="1580318" cy="222516"/>
              </a:xfrm>
            </p:grpSpPr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EF61F1A8-D651-4315-92AA-28C9F559800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18EF6397-8F85-4E71-A877-B889C9E4B5F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0FDDA9EA-1CDE-4269-B8B1-6A23C44033F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70497667-EE47-456D-A776-234A16F8E057}"/>
                  </a:ext>
                </a:extLst>
              </p:cNvPr>
              <p:cNvGrpSpPr/>
              <p:nvPr/>
            </p:nvGrpSpPr>
            <p:grpSpPr>
              <a:xfrm rot="8100000">
                <a:off x="2396091" y="3060889"/>
                <a:ext cx="926267" cy="130423"/>
                <a:chOff x="1832014" y="2310008"/>
                <a:chExt cx="1580318" cy="222516"/>
              </a:xfrm>
            </p:grpSpPr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F8536002-0EA7-4B48-B06F-27686D3EC65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3D58BE8E-138E-42D7-B6D3-BF578D50828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楕円 400">
                  <a:extLst>
                    <a:ext uri="{FF2B5EF4-FFF2-40B4-BE49-F238E27FC236}">
                      <a16:creationId xmlns:a16="http://schemas.microsoft.com/office/drawing/2014/main" id="{43C212A9-EA0A-4225-BE90-3C2D9547620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6CD6EB98-8E94-4BAB-80AA-1EA360C601CF}"/>
                  </a:ext>
                </a:extLst>
              </p:cNvPr>
              <p:cNvGrpSpPr/>
              <p:nvPr/>
            </p:nvGrpSpPr>
            <p:grpSpPr>
              <a:xfrm rot="8100000" flipH="1">
                <a:off x="2797001" y="3121660"/>
                <a:ext cx="926267" cy="130423"/>
                <a:chOff x="1832014" y="2310008"/>
                <a:chExt cx="1580318" cy="222516"/>
              </a:xfrm>
            </p:grpSpPr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7A2E2DF8-1162-4EDE-8FB6-E6222E5F53C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44AAE0FF-BBD3-4B4F-BA9C-12A401FCC27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7CF0351C-0503-4AD4-8A12-060189367D1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5C106E4E-48A5-4A06-A2F5-EEC8123C6E2D}"/>
                  </a:ext>
                </a:extLst>
              </p:cNvPr>
              <p:cNvGrpSpPr/>
              <p:nvPr/>
            </p:nvGrpSpPr>
            <p:grpSpPr>
              <a:xfrm rot="900000">
                <a:off x="2859591" y="3038411"/>
                <a:ext cx="926267" cy="130423"/>
                <a:chOff x="1832014" y="2310008"/>
                <a:chExt cx="1580318" cy="222516"/>
              </a:xfrm>
            </p:grpSpPr>
            <p:sp>
              <p:nvSpPr>
                <p:cNvPr id="393" name="月 392">
                  <a:extLst>
                    <a:ext uri="{FF2B5EF4-FFF2-40B4-BE49-F238E27FC236}">
                      <a16:creationId xmlns:a16="http://schemas.microsoft.com/office/drawing/2014/main" id="{A980218B-3FDD-4DCF-9F46-4896BAD4D4A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2F65B0FA-47B2-4C25-88D5-46EE5B4E327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AF725796-5BCD-4565-A0C7-A37ADE918AA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4490BBA2-5C57-47E2-BB24-EAD552E34D46}"/>
                  </a:ext>
                </a:extLst>
              </p:cNvPr>
              <p:cNvGrpSpPr/>
              <p:nvPr/>
            </p:nvGrpSpPr>
            <p:grpSpPr>
              <a:xfrm rot="900000" flipH="1">
                <a:off x="2894097" y="3254072"/>
                <a:ext cx="926267" cy="130423"/>
                <a:chOff x="1832014" y="2310008"/>
                <a:chExt cx="1580318" cy="222516"/>
              </a:xfrm>
            </p:grpSpPr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B8CBA90A-1F0A-43E2-A5A5-3E0683B393A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319380AE-9D21-4C74-ACAF-79F937B3EC7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C673EFAE-6276-4E63-82AE-DE693B1320F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4C9E7E64-1451-46AB-AC9D-000E45FDF38B}"/>
                  </a:ext>
                </a:extLst>
              </p:cNvPr>
              <p:cNvGrpSpPr/>
              <p:nvPr/>
            </p:nvGrpSpPr>
            <p:grpSpPr>
              <a:xfrm rot="20700000">
                <a:off x="2664243" y="29910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387" name="月 386">
                  <a:extLst>
                    <a:ext uri="{FF2B5EF4-FFF2-40B4-BE49-F238E27FC236}">
                      <a16:creationId xmlns:a16="http://schemas.microsoft.com/office/drawing/2014/main" id="{96B674B6-62EE-4197-BE3A-6B3BA0C8A80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693845F9-0CA9-40ED-9575-8AC084394B4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4FC85B85-15FF-4939-A406-D9CC0338714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75C1B152-1B2A-49B9-B299-A7601C45519F}"/>
                  </a:ext>
                </a:extLst>
              </p:cNvPr>
              <p:cNvGrpSpPr/>
              <p:nvPr/>
            </p:nvGrpSpPr>
            <p:grpSpPr>
              <a:xfrm rot="20700000" flipH="1">
                <a:off x="2698749" y="3206686"/>
                <a:ext cx="926267" cy="130423"/>
                <a:chOff x="1832014" y="2310008"/>
                <a:chExt cx="1580318" cy="222516"/>
              </a:xfrm>
            </p:grpSpPr>
            <p:sp>
              <p:nvSpPr>
                <p:cNvPr id="384" name="月 383">
                  <a:extLst>
                    <a:ext uri="{FF2B5EF4-FFF2-40B4-BE49-F238E27FC236}">
                      <a16:creationId xmlns:a16="http://schemas.microsoft.com/office/drawing/2014/main" id="{05C09311-8B98-41F1-9987-FD5F1474234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564F3857-F560-472D-AB1C-3E69A6F5E82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楕円 385">
                  <a:extLst>
                    <a:ext uri="{FF2B5EF4-FFF2-40B4-BE49-F238E27FC236}">
                      <a16:creationId xmlns:a16="http://schemas.microsoft.com/office/drawing/2014/main" id="{0B03D714-2C75-4FF5-B427-FD82E34620B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3D6DD056-58AD-42E9-B8F7-8B49463B6E82}"/>
                  </a:ext>
                </a:extLst>
              </p:cNvPr>
              <p:cNvGrpSpPr/>
              <p:nvPr/>
            </p:nvGrpSpPr>
            <p:grpSpPr>
              <a:xfrm rot="10800000">
                <a:off x="2796156" y="32088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117DC19F-7D49-4AC2-9846-15990E2972E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97A32AA-4D82-4BA7-BE5E-87504B22096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DA117645-AA8E-4F1F-8FC4-FEBEC026148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9557FC66-457C-4F42-BC01-A45132EC50DC}"/>
                  </a:ext>
                </a:extLst>
              </p:cNvPr>
              <p:cNvGrpSpPr/>
              <p:nvPr/>
            </p:nvGrpSpPr>
            <p:grpSpPr>
              <a:xfrm rot="10800000" flipH="1">
                <a:off x="2830662" y="34245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378" name="月 377">
                  <a:extLst>
                    <a:ext uri="{FF2B5EF4-FFF2-40B4-BE49-F238E27FC236}">
                      <a16:creationId xmlns:a16="http://schemas.microsoft.com/office/drawing/2014/main" id="{2768E4F7-6E65-4CCE-93FD-F61A7B2853B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EEDBD0DA-6159-4FE5-924D-CA59367F071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楕円 379">
                  <a:extLst>
                    <a:ext uri="{FF2B5EF4-FFF2-40B4-BE49-F238E27FC236}">
                      <a16:creationId xmlns:a16="http://schemas.microsoft.com/office/drawing/2014/main" id="{1D6AE749-8693-4D51-9513-8901569C4E4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620" name="テキスト ボックス 619">
            <a:extLst>
              <a:ext uri="{FF2B5EF4-FFF2-40B4-BE49-F238E27FC236}">
                <a16:creationId xmlns:a16="http://schemas.microsoft.com/office/drawing/2014/main" id="{C9B54938-4A9C-4ADB-9369-390070A1B3DE}"/>
              </a:ext>
            </a:extLst>
          </p:cNvPr>
          <p:cNvSpPr txBox="1"/>
          <p:nvPr/>
        </p:nvSpPr>
        <p:spPr>
          <a:xfrm>
            <a:off x="365312" y="602449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浜松餃子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4444CCFD-D1E3-4C9E-98AD-BFD6D77C1F1D}"/>
              </a:ext>
            </a:extLst>
          </p:cNvPr>
          <p:cNvGrpSpPr/>
          <p:nvPr/>
        </p:nvGrpSpPr>
        <p:grpSpPr>
          <a:xfrm>
            <a:off x="8055757" y="5164692"/>
            <a:ext cx="1423448" cy="1154901"/>
            <a:chOff x="7091979" y="3396535"/>
            <a:chExt cx="2375504" cy="1927343"/>
          </a:xfrm>
        </p:grpSpPr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5FED9837-DF32-48CD-8009-A55007F71F6D}"/>
                </a:ext>
              </a:extLst>
            </p:cNvPr>
            <p:cNvSpPr/>
            <p:nvPr/>
          </p:nvSpPr>
          <p:spPr>
            <a:xfrm>
              <a:off x="7091979" y="3396535"/>
              <a:ext cx="2375504" cy="1927343"/>
            </a:xfrm>
            <a:prstGeom prst="ellipse">
              <a:avLst/>
            </a:prstGeom>
            <a:gradFill flip="none" rotWithShape="1">
              <a:gsLst>
                <a:gs pos="7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C67FE064-EA51-49CF-A03F-F9D19A697CC2}"/>
                </a:ext>
              </a:extLst>
            </p:cNvPr>
            <p:cNvGrpSpPr/>
            <p:nvPr/>
          </p:nvGrpSpPr>
          <p:grpSpPr>
            <a:xfrm>
              <a:off x="7234934" y="3619501"/>
              <a:ext cx="2065474" cy="1481410"/>
              <a:chOff x="5774653" y="1480033"/>
              <a:chExt cx="2748453" cy="1495242"/>
            </a:xfrm>
            <a:solidFill>
              <a:srgbClr val="FFC000">
                <a:lumMod val="60000"/>
                <a:lumOff val="40000"/>
              </a:srgbClr>
            </a:solidFill>
          </p:grpSpPr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C8E2D748-A9A9-4D1A-96F9-881927126333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689" name="円: 塗りつぶしなし 688">
                  <a:extLst>
                    <a:ext uri="{FF2B5EF4-FFF2-40B4-BE49-F238E27FC236}">
                      <a16:creationId xmlns:a16="http://schemas.microsoft.com/office/drawing/2014/main" id="{DC84F0F1-43E4-4F85-8359-219F852C8501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円: 塗りつぶしなし 689">
                  <a:extLst>
                    <a:ext uri="{FF2B5EF4-FFF2-40B4-BE49-F238E27FC236}">
                      <a16:creationId xmlns:a16="http://schemas.microsoft.com/office/drawing/2014/main" id="{47EC3707-D409-4B24-B5A5-66FF38F75581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円: 塗りつぶしなし 690">
                  <a:extLst>
                    <a:ext uri="{FF2B5EF4-FFF2-40B4-BE49-F238E27FC236}">
                      <a16:creationId xmlns:a16="http://schemas.microsoft.com/office/drawing/2014/main" id="{C1BFCCF0-8ECD-4B13-B52D-6CBBFC404C04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2" name="円: 塗りつぶしなし 691">
                  <a:extLst>
                    <a:ext uri="{FF2B5EF4-FFF2-40B4-BE49-F238E27FC236}">
                      <a16:creationId xmlns:a16="http://schemas.microsoft.com/office/drawing/2014/main" id="{6F4DF3AF-51EB-4D8F-AB9A-911A50A4F73C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円: 塗りつぶしなし 692">
                  <a:extLst>
                    <a:ext uri="{FF2B5EF4-FFF2-40B4-BE49-F238E27FC236}">
                      <a16:creationId xmlns:a16="http://schemas.microsoft.com/office/drawing/2014/main" id="{53D010F8-71F4-47EF-8499-6DA110B50DA9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円: 塗りつぶしなし 693">
                  <a:extLst>
                    <a:ext uri="{FF2B5EF4-FFF2-40B4-BE49-F238E27FC236}">
                      <a16:creationId xmlns:a16="http://schemas.microsoft.com/office/drawing/2014/main" id="{3BA64F39-636B-44DB-B1D9-8430F7832A8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円: 塗りつぶしなし 694">
                  <a:extLst>
                    <a:ext uri="{FF2B5EF4-FFF2-40B4-BE49-F238E27FC236}">
                      <a16:creationId xmlns:a16="http://schemas.microsoft.com/office/drawing/2014/main" id="{B734C033-96EA-4EDF-8E58-42060B41B9EA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円: 塗りつぶしなし 695">
                  <a:extLst>
                    <a:ext uri="{FF2B5EF4-FFF2-40B4-BE49-F238E27FC236}">
                      <a16:creationId xmlns:a16="http://schemas.microsoft.com/office/drawing/2014/main" id="{868BBA5E-FAAF-479E-B844-C4FA6E14C45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円: 塗りつぶしなし 696">
                  <a:extLst>
                    <a:ext uri="{FF2B5EF4-FFF2-40B4-BE49-F238E27FC236}">
                      <a16:creationId xmlns:a16="http://schemas.microsoft.com/office/drawing/2014/main" id="{49AC765A-9050-47F3-AF14-8E8585CCC14F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円: 塗りつぶしなし 697">
                  <a:extLst>
                    <a:ext uri="{FF2B5EF4-FFF2-40B4-BE49-F238E27FC236}">
                      <a16:creationId xmlns:a16="http://schemas.microsoft.com/office/drawing/2014/main" id="{E3528CE2-2E5E-4B00-A330-122517F2571A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円: 塗りつぶしなし 698">
                  <a:extLst>
                    <a:ext uri="{FF2B5EF4-FFF2-40B4-BE49-F238E27FC236}">
                      <a16:creationId xmlns:a16="http://schemas.microsoft.com/office/drawing/2014/main" id="{B0736409-6ECD-41BD-A659-115C1E459240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円: 塗りつぶしなし 699">
                  <a:extLst>
                    <a:ext uri="{FF2B5EF4-FFF2-40B4-BE49-F238E27FC236}">
                      <a16:creationId xmlns:a16="http://schemas.microsoft.com/office/drawing/2014/main" id="{40A80EBA-2ADF-4056-84D8-E3C07FAFAE8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円: 塗りつぶしなし 700">
                  <a:extLst>
                    <a:ext uri="{FF2B5EF4-FFF2-40B4-BE49-F238E27FC236}">
                      <a16:creationId xmlns:a16="http://schemas.microsoft.com/office/drawing/2014/main" id="{FFF53CBD-AD58-4FCD-88A9-F17025C18067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円: 塗りつぶしなし 701">
                  <a:extLst>
                    <a:ext uri="{FF2B5EF4-FFF2-40B4-BE49-F238E27FC236}">
                      <a16:creationId xmlns:a16="http://schemas.microsoft.com/office/drawing/2014/main" id="{2E1BB940-05E6-44BF-B80E-A3A4F1959A3B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円: 塗りつぶしなし 702">
                  <a:extLst>
                    <a:ext uri="{FF2B5EF4-FFF2-40B4-BE49-F238E27FC236}">
                      <a16:creationId xmlns:a16="http://schemas.microsoft.com/office/drawing/2014/main" id="{525C7E62-1519-47DF-95F2-B3486FC225C1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円: 塗りつぶしなし 703">
                  <a:extLst>
                    <a:ext uri="{FF2B5EF4-FFF2-40B4-BE49-F238E27FC236}">
                      <a16:creationId xmlns:a16="http://schemas.microsoft.com/office/drawing/2014/main" id="{C50B6F8C-BCE9-46C7-85E8-7F14AA3C0D91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円: 塗りつぶしなし 704">
                  <a:extLst>
                    <a:ext uri="{FF2B5EF4-FFF2-40B4-BE49-F238E27FC236}">
                      <a16:creationId xmlns:a16="http://schemas.microsoft.com/office/drawing/2014/main" id="{82E9E282-BC63-4AC9-8F08-1CE6DC7B7195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7BB0F090-B89A-4B87-990E-DE266D17A877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円: 塗りつぶしなし 706">
                  <a:extLst>
                    <a:ext uri="{FF2B5EF4-FFF2-40B4-BE49-F238E27FC236}">
                      <a16:creationId xmlns:a16="http://schemas.microsoft.com/office/drawing/2014/main" id="{4B31A038-F7DC-4EAC-B528-F7F5710B9A34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円: 塗りつぶしなし 707">
                  <a:extLst>
                    <a:ext uri="{FF2B5EF4-FFF2-40B4-BE49-F238E27FC236}">
                      <a16:creationId xmlns:a16="http://schemas.microsoft.com/office/drawing/2014/main" id="{189F8F72-4C57-4202-A570-EB6F924AB5B4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618FCA0D-AE47-4F2C-A862-D429B0B6B092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669" name="円: 塗りつぶしなし 668">
                  <a:extLst>
                    <a:ext uri="{FF2B5EF4-FFF2-40B4-BE49-F238E27FC236}">
                      <a16:creationId xmlns:a16="http://schemas.microsoft.com/office/drawing/2014/main" id="{4084838F-FEEA-487D-B4D8-177CA6C75391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円: 塗りつぶしなし 669">
                  <a:extLst>
                    <a:ext uri="{FF2B5EF4-FFF2-40B4-BE49-F238E27FC236}">
                      <a16:creationId xmlns:a16="http://schemas.microsoft.com/office/drawing/2014/main" id="{F95E0F34-511B-4615-B4AE-67C6335A7516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1" name="円: 塗りつぶしなし 670">
                  <a:extLst>
                    <a:ext uri="{FF2B5EF4-FFF2-40B4-BE49-F238E27FC236}">
                      <a16:creationId xmlns:a16="http://schemas.microsoft.com/office/drawing/2014/main" id="{D6A3A562-3724-44BD-9BC4-3D68DD28A8F8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円: 塗りつぶしなし 671">
                  <a:extLst>
                    <a:ext uri="{FF2B5EF4-FFF2-40B4-BE49-F238E27FC236}">
                      <a16:creationId xmlns:a16="http://schemas.microsoft.com/office/drawing/2014/main" id="{F8E3FB2C-CFA4-4084-A0A6-B25C0A479D97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円: 塗りつぶしなし 672">
                  <a:extLst>
                    <a:ext uri="{FF2B5EF4-FFF2-40B4-BE49-F238E27FC236}">
                      <a16:creationId xmlns:a16="http://schemas.microsoft.com/office/drawing/2014/main" id="{8E69A934-AD49-4D1C-ABFF-111094F296C0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4" name="円: 塗りつぶしなし 673">
                  <a:extLst>
                    <a:ext uri="{FF2B5EF4-FFF2-40B4-BE49-F238E27FC236}">
                      <a16:creationId xmlns:a16="http://schemas.microsoft.com/office/drawing/2014/main" id="{E06DCC1A-F7D4-4821-AF03-299F1ECA869A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円: 塗りつぶしなし 674">
                  <a:extLst>
                    <a:ext uri="{FF2B5EF4-FFF2-40B4-BE49-F238E27FC236}">
                      <a16:creationId xmlns:a16="http://schemas.microsoft.com/office/drawing/2014/main" id="{75FB134E-2185-4100-8ECB-6D825A143F8D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円: 塗りつぶしなし 675">
                  <a:extLst>
                    <a:ext uri="{FF2B5EF4-FFF2-40B4-BE49-F238E27FC236}">
                      <a16:creationId xmlns:a16="http://schemas.microsoft.com/office/drawing/2014/main" id="{BF26CB5B-94D3-43C8-BD56-899C6A9049FE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7" name="円: 塗りつぶしなし 676">
                  <a:extLst>
                    <a:ext uri="{FF2B5EF4-FFF2-40B4-BE49-F238E27FC236}">
                      <a16:creationId xmlns:a16="http://schemas.microsoft.com/office/drawing/2014/main" id="{9183E579-8A7A-4674-A5D5-FCCAB93DEECE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円: 塗りつぶしなし 677">
                  <a:extLst>
                    <a:ext uri="{FF2B5EF4-FFF2-40B4-BE49-F238E27FC236}">
                      <a16:creationId xmlns:a16="http://schemas.microsoft.com/office/drawing/2014/main" id="{EC416541-E562-43DE-8957-A4A0A7F1C644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円: 塗りつぶしなし 678">
                  <a:extLst>
                    <a:ext uri="{FF2B5EF4-FFF2-40B4-BE49-F238E27FC236}">
                      <a16:creationId xmlns:a16="http://schemas.microsoft.com/office/drawing/2014/main" id="{1649AB67-5591-461A-9F02-0F9D24F1AE4D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円: 塗りつぶしなし 679">
                  <a:extLst>
                    <a:ext uri="{FF2B5EF4-FFF2-40B4-BE49-F238E27FC236}">
                      <a16:creationId xmlns:a16="http://schemas.microsoft.com/office/drawing/2014/main" id="{254502C5-A689-4135-A2FF-61DC59F8F2F1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円: 塗りつぶしなし 680">
                  <a:extLst>
                    <a:ext uri="{FF2B5EF4-FFF2-40B4-BE49-F238E27FC236}">
                      <a16:creationId xmlns:a16="http://schemas.microsoft.com/office/drawing/2014/main" id="{FA329C3B-BFB7-4914-9525-B823559E5E82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円: 塗りつぶしなし 681">
                  <a:extLst>
                    <a:ext uri="{FF2B5EF4-FFF2-40B4-BE49-F238E27FC236}">
                      <a16:creationId xmlns:a16="http://schemas.microsoft.com/office/drawing/2014/main" id="{73F5E221-9140-41F9-81C1-DF14BFB5B5B0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3" name="円: 塗りつぶしなし 682">
                  <a:extLst>
                    <a:ext uri="{FF2B5EF4-FFF2-40B4-BE49-F238E27FC236}">
                      <a16:creationId xmlns:a16="http://schemas.microsoft.com/office/drawing/2014/main" id="{7EB9EBCA-571A-4FC2-9C4A-3BC03AF73A6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円: 塗りつぶしなし 683">
                  <a:extLst>
                    <a:ext uri="{FF2B5EF4-FFF2-40B4-BE49-F238E27FC236}">
                      <a16:creationId xmlns:a16="http://schemas.microsoft.com/office/drawing/2014/main" id="{ADE0FE84-FA51-427A-A6D5-7374E551FBA7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円: 塗りつぶしなし 684">
                  <a:extLst>
                    <a:ext uri="{FF2B5EF4-FFF2-40B4-BE49-F238E27FC236}">
                      <a16:creationId xmlns:a16="http://schemas.microsoft.com/office/drawing/2014/main" id="{520807A0-2611-4FD6-B62B-F15382AED13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6" name="円: 塗りつぶしなし 685">
                  <a:extLst>
                    <a:ext uri="{FF2B5EF4-FFF2-40B4-BE49-F238E27FC236}">
                      <a16:creationId xmlns:a16="http://schemas.microsoft.com/office/drawing/2014/main" id="{D92F4B1E-6223-435D-A002-E37981BFB6AD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円: 塗りつぶしなし 686">
                  <a:extLst>
                    <a:ext uri="{FF2B5EF4-FFF2-40B4-BE49-F238E27FC236}">
                      <a16:creationId xmlns:a16="http://schemas.microsoft.com/office/drawing/2014/main" id="{ADF4AF29-7472-4B25-88AA-0B78C0A5D639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円: 塗りつぶしなし 687">
                  <a:extLst>
                    <a:ext uri="{FF2B5EF4-FFF2-40B4-BE49-F238E27FC236}">
                      <a16:creationId xmlns:a16="http://schemas.microsoft.com/office/drawing/2014/main" id="{9AD17566-4E04-491A-8350-1F5DB4072F16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2466F0E8-93F4-4411-8142-AF4C236B3876}"/>
                </a:ext>
              </a:extLst>
            </p:cNvPr>
            <p:cNvSpPr/>
            <p:nvPr/>
          </p:nvSpPr>
          <p:spPr>
            <a:xfrm>
              <a:off x="7340918" y="4090987"/>
              <a:ext cx="384570" cy="178911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D38746D1-D869-4AC5-8566-56F7FB9BAD2B}"/>
                </a:ext>
              </a:extLst>
            </p:cNvPr>
            <p:cNvSpPr/>
            <p:nvPr/>
          </p:nvSpPr>
          <p:spPr>
            <a:xfrm rot="935568">
              <a:off x="8845212" y="432374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956610B3-E069-46D9-9542-8E07930DD25D}"/>
                </a:ext>
              </a:extLst>
            </p:cNvPr>
            <p:cNvSpPr/>
            <p:nvPr/>
          </p:nvSpPr>
          <p:spPr>
            <a:xfrm>
              <a:off x="7402175" y="4538061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DA4E7C4F-D8D0-4780-BCD4-C267EEEEAAE0}"/>
                </a:ext>
              </a:extLst>
            </p:cNvPr>
            <p:cNvSpPr/>
            <p:nvPr/>
          </p:nvSpPr>
          <p:spPr>
            <a:xfrm rot="1063370">
              <a:off x="8618344" y="4431419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05265993-87F5-4928-8269-2F0D756907F3}"/>
                </a:ext>
              </a:extLst>
            </p:cNvPr>
            <p:cNvSpPr/>
            <p:nvPr/>
          </p:nvSpPr>
          <p:spPr>
            <a:xfrm rot="1063370">
              <a:off x="7618219" y="4388556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A5F1F781-1E1E-417A-8D46-F3C3BB3D22BC}"/>
                </a:ext>
              </a:extLst>
            </p:cNvPr>
            <p:cNvSpPr/>
            <p:nvPr/>
          </p:nvSpPr>
          <p:spPr>
            <a:xfrm rot="20172931">
              <a:off x="7803549" y="4750521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49B34828-B041-4AF4-A2A8-9C6691D97489}"/>
                </a:ext>
              </a:extLst>
            </p:cNvPr>
            <p:cNvSpPr/>
            <p:nvPr/>
          </p:nvSpPr>
          <p:spPr>
            <a:xfrm rot="1063370">
              <a:off x="7494394" y="3907544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1" name="楕円 10">
              <a:extLst>
                <a:ext uri="{FF2B5EF4-FFF2-40B4-BE49-F238E27FC236}">
                  <a16:creationId xmlns:a16="http://schemas.microsoft.com/office/drawing/2014/main" id="{3E6A0378-26BE-46A2-8C75-2F6158D9803A}"/>
                </a:ext>
              </a:extLst>
            </p:cNvPr>
            <p:cNvSpPr/>
            <p:nvPr/>
          </p:nvSpPr>
          <p:spPr>
            <a:xfrm rot="21179797">
              <a:off x="7376129" y="437400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2" name="楕円 10">
              <a:extLst>
                <a:ext uri="{FF2B5EF4-FFF2-40B4-BE49-F238E27FC236}">
                  <a16:creationId xmlns:a16="http://schemas.microsoft.com/office/drawing/2014/main" id="{056611C0-EB07-471A-BAE2-491D9DE2ADE9}"/>
                </a:ext>
              </a:extLst>
            </p:cNvPr>
            <p:cNvSpPr/>
            <p:nvPr/>
          </p:nvSpPr>
          <p:spPr>
            <a:xfrm rot="21179797">
              <a:off x="8802766" y="451182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3" name="楕円 10">
              <a:extLst>
                <a:ext uri="{FF2B5EF4-FFF2-40B4-BE49-F238E27FC236}">
                  <a16:creationId xmlns:a16="http://schemas.microsoft.com/office/drawing/2014/main" id="{C3A6A18C-E3FF-455B-9685-08DB59678AEE}"/>
                </a:ext>
              </a:extLst>
            </p:cNvPr>
            <p:cNvSpPr/>
            <p:nvPr/>
          </p:nvSpPr>
          <p:spPr>
            <a:xfrm rot="21179797">
              <a:off x="8101726" y="478614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D7333755-1195-4EA2-AD8D-D51986DAFBDD}"/>
                </a:ext>
              </a:extLst>
            </p:cNvPr>
            <p:cNvGrpSpPr/>
            <p:nvPr/>
          </p:nvGrpSpPr>
          <p:grpSpPr>
            <a:xfrm>
              <a:off x="7728796" y="4004383"/>
              <a:ext cx="1079421" cy="24687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F346A9BF-C60F-4D15-BE64-7007288D91B3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31DA8639-DBF1-44E2-8FC8-7B3E68E27B6D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9BC4DB3E-3F03-4FCE-8326-902451508074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48E0B2A1-86F6-4A4F-BD30-9299617DFD8A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C4530F2E-3C0F-477E-A7B9-5F4CF10FA978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AFC4F80-3E06-4B71-9FF3-4051699F8615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7BBDEA6D-BE92-449A-B8D3-201035DA3BCB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16A7011E-5EA0-406A-AA48-BAD715EC1698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4A3017AB-15B1-4ED8-9E1F-1F84F44A025A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E358EB61-6237-48DF-A618-7536E69CB84C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A435BCB4-E1BA-4F37-BD9E-60966E4B06D8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8C045053-0C9E-4C0C-B5CD-7E017C95C48D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6F3D5B8F-02D9-47EC-8EFF-3CF6FDB17D0D}"/>
                </a:ext>
              </a:extLst>
            </p:cNvPr>
            <p:cNvSpPr/>
            <p:nvPr/>
          </p:nvSpPr>
          <p:spPr>
            <a:xfrm rot="935568">
              <a:off x="8121312" y="378272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D1145BCA-9F85-4A87-A4EC-FB041A796A4A}"/>
                </a:ext>
              </a:extLst>
            </p:cNvPr>
            <p:cNvSpPr/>
            <p:nvPr/>
          </p:nvSpPr>
          <p:spPr>
            <a:xfrm rot="935568">
              <a:off x="8456592" y="377510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B7435B40-5389-4CF7-ACBE-150AA5C0A95F}"/>
                </a:ext>
              </a:extLst>
            </p:cNvPr>
            <p:cNvGrpSpPr/>
            <p:nvPr/>
          </p:nvGrpSpPr>
          <p:grpSpPr>
            <a:xfrm>
              <a:off x="8068961" y="4210229"/>
              <a:ext cx="526434" cy="383340"/>
              <a:chOff x="5202555" y="4395991"/>
              <a:chExt cx="835445" cy="608359"/>
            </a:xfrm>
          </p:grpSpPr>
          <p:sp>
            <p:nvSpPr>
              <p:cNvPr id="638" name="波線 637">
                <a:extLst>
                  <a:ext uri="{FF2B5EF4-FFF2-40B4-BE49-F238E27FC236}">
                    <a16:creationId xmlns:a16="http://schemas.microsoft.com/office/drawing/2014/main" id="{F499CDA0-72CF-4230-9D96-9DEE7AD997E0}"/>
                  </a:ext>
                </a:extLst>
              </p:cNvPr>
              <p:cNvSpPr/>
              <p:nvPr/>
            </p:nvSpPr>
            <p:spPr>
              <a:xfrm>
                <a:off x="5478780" y="4395991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波線 638">
                <a:extLst>
                  <a:ext uri="{FF2B5EF4-FFF2-40B4-BE49-F238E27FC236}">
                    <a16:creationId xmlns:a16="http://schemas.microsoft.com/office/drawing/2014/main" id="{C3123556-9735-4558-AF55-277F770DE58F}"/>
                  </a:ext>
                </a:extLst>
              </p:cNvPr>
              <p:cNvSpPr/>
              <p:nvPr/>
            </p:nvSpPr>
            <p:spPr>
              <a:xfrm rot="506619">
                <a:off x="5202555" y="4462666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波線 639">
                <a:extLst>
                  <a:ext uri="{FF2B5EF4-FFF2-40B4-BE49-F238E27FC236}">
                    <a16:creationId xmlns:a16="http://schemas.microsoft.com/office/drawing/2014/main" id="{4C247102-775A-4878-9183-60C9FFB50E08}"/>
                  </a:ext>
                </a:extLst>
              </p:cNvPr>
              <p:cNvSpPr/>
              <p:nvPr/>
            </p:nvSpPr>
            <p:spPr>
              <a:xfrm rot="21035155">
                <a:off x="5755849" y="4426866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波線 640">
                <a:extLst>
                  <a:ext uri="{FF2B5EF4-FFF2-40B4-BE49-F238E27FC236}">
                    <a16:creationId xmlns:a16="http://schemas.microsoft.com/office/drawing/2014/main" id="{38280218-967A-4553-916A-1C4A19E61FAB}"/>
                  </a:ext>
                </a:extLst>
              </p:cNvPr>
              <p:cNvSpPr/>
              <p:nvPr/>
            </p:nvSpPr>
            <p:spPr>
              <a:xfrm>
                <a:off x="5443855" y="4624591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波線 641">
                <a:extLst>
                  <a:ext uri="{FF2B5EF4-FFF2-40B4-BE49-F238E27FC236}">
                    <a16:creationId xmlns:a16="http://schemas.microsoft.com/office/drawing/2014/main" id="{BB33C91E-0C42-4638-A995-CF4132CA726B}"/>
                  </a:ext>
                </a:extLst>
              </p:cNvPr>
              <p:cNvSpPr/>
              <p:nvPr/>
            </p:nvSpPr>
            <p:spPr>
              <a:xfrm>
                <a:off x="5684840" y="4484487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波線 642">
                <a:extLst>
                  <a:ext uri="{FF2B5EF4-FFF2-40B4-BE49-F238E27FC236}">
                    <a16:creationId xmlns:a16="http://schemas.microsoft.com/office/drawing/2014/main" id="{1F2AE3D2-CDB0-46E4-8A3E-9D303F021DA6}"/>
                  </a:ext>
                </a:extLst>
              </p:cNvPr>
              <p:cNvSpPr/>
              <p:nvPr/>
            </p:nvSpPr>
            <p:spPr>
              <a:xfrm>
                <a:off x="5215028" y="4643408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波線 643">
                <a:extLst>
                  <a:ext uri="{FF2B5EF4-FFF2-40B4-BE49-F238E27FC236}">
                    <a16:creationId xmlns:a16="http://schemas.microsoft.com/office/drawing/2014/main" id="{7400B5A1-CF4F-465E-B4BC-485762DCF3C6}"/>
                  </a:ext>
                </a:extLst>
              </p:cNvPr>
              <p:cNvSpPr/>
              <p:nvPr/>
            </p:nvSpPr>
            <p:spPr>
              <a:xfrm rot="21035155">
                <a:off x="5361578" y="4534828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波線 644">
                <a:extLst>
                  <a:ext uri="{FF2B5EF4-FFF2-40B4-BE49-F238E27FC236}">
                    <a16:creationId xmlns:a16="http://schemas.microsoft.com/office/drawing/2014/main" id="{C316C296-FC92-42A4-86D3-111BA2E61818}"/>
                  </a:ext>
                </a:extLst>
              </p:cNvPr>
              <p:cNvSpPr/>
              <p:nvPr/>
            </p:nvSpPr>
            <p:spPr>
              <a:xfrm rot="506619">
                <a:off x="5607479" y="4543632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波線 645">
                <a:extLst>
                  <a:ext uri="{FF2B5EF4-FFF2-40B4-BE49-F238E27FC236}">
                    <a16:creationId xmlns:a16="http://schemas.microsoft.com/office/drawing/2014/main" id="{1F613F12-8F54-4805-AE97-260B9FE766AC}"/>
                  </a:ext>
                </a:extLst>
              </p:cNvPr>
              <p:cNvSpPr/>
              <p:nvPr/>
            </p:nvSpPr>
            <p:spPr>
              <a:xfrm rot="506619">
                <a:off x="5656580" y="4627766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波線 646">
                <a:extLst>
                  <a:ext uri="{FF2B5EF4-FFF2-40B4-BE49-F238E27FC236}">
                    <a16:creationId xmlns:a16="http://schemas.microsoft.com/office/drawing/2014/main" id="{C5EA9B94-D1DC-4453-B950-311A831E5C76}"/>
                  </a:ext>
                </a:extLst>
              </p:cNvPr>
              <p:cNvSpPr/>
              <p:nvPr/>
            </p:nvSpPr>
            <p:spPr>
              <a:xfrm>
                <a:off x="5380355" y="4694441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波線 647">
                <a:extLst>
                  <a:ext uri="{FF2B5EF4-FFF2-40B4-BE49-F238E27FC236}">
                    <a16:creationId xmlns:a16="http://schemas.microsoft.com/office/drawing/2014/main" id="{1EF99D9E-6814-49D9-9198-58BFF42E6341}"/>
                  </a:ext>
                </a:extLst>
              </p:cNvPr>
              <p:cNvSpPr/>
              <p:nvPr/>
            </p:nvSpPr>
            <p:spPr>
              <a:xfrm rot="21203478">
                <a:off x="5801780" y="4583545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波線 648">
                <a:extLst>
                  <a:ext uri="{FF2B5EF4-FFF2-40B4-BE49-F238E27FC236}">
                    <a16:creationId xmlns:a16="http://schemas.microsoft.com/office/drawing/2014/main" id="{802031A6-EF44-4684-BB1D-71215EECE588}"/>
                  </a:ext>
                </a:extLst>
              </p:cNvPr>
              <p:cNvSpPr/>
              <p:nvPr/>
            </p:nvSpPr>
            <p:spPr>
              <a:xfrm rot="506619">
                <a:off x="5621655" y="4856366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波線 649">
                <a:extLst>
                  <a:ext uri="{FF2B5EF4-FFF2-40B4-BE49-F238E27FC236}">
                    <a16:creationId xmlns:a16="http://schemas.microsoft.com/office/drawing/2014/main" id="{18915D6C-FD9D-4AAE-85B5-95BEB6169952}"/>
                  </a:ext>
                </a:extLst>
              </p:cNvPr>
              <p:cNvSpPr/>
              <p:nvPr/>
            </p:nvSpPr>
            <p:spPr>
              <a:xfrm rot="21035155">
                <a:off x="5767656" y="4719841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波線 650">
                <a:extLst>
                  <a:ext uri="{FF2B5EF4-FFF2-40B4-BE49-F238E27FC236}">
                    <a16:creationId xmlns:a16="http://schemas.microsoft.com/office/drawing/2014/main" id="{04F22A8B-DFD1-468F-BB7E-779A4D15C2DF}"/>
                  </a:ext>
                </a:extLst>
              </p:cNvPr>
              <p:cNvSpPr/>
              <p:nvPr/>
            </p:nvSpPr>
            <p:spPr>
              <a:xfrm>
                <a:off x="5329195" y="4866440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波線 651">
                <a:extLst>
                  <a:ext uri="{FF2B5EF4-FFF2-40B4-BE49-F238E27FC236}">
                    <a16:creationId xmlns:a16="http://schemas.microsoft.com/office/drawing/2014/main" id="{056A093D-4FA1-43C2-8205-CCCDECAF5838}"/>
                  </a:ext>
                </a:extLst>
              </p:cNvPr>
              <p:cNvSpPr/>
              <p:nvPr/>
            </p:nvSpPr>
            <p:spPr>
              <a:xfrm rot="21035155">
                <a:off x="5529580" y="4751820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波線 652">
                <a:extLst>
                  <a:ext uri="{FF2B5EF4-FFF2-40B4-BE49-F238E27FC236}">
                    <a16:creationId xmlns:a16="http://schemas.microsoft.com/office/drawing/2014/main" id="{F9A77214-B46A-47D7-9950-5E73C4D49C05}"/>
                  </a:ext>
                </a:extLst>
              </p:cNvPr>
              <p:cNvSpPr/>
              <p:nvPr/>
            </p:nvSpPr>
            <p:spPr>
              <a:xfrm>
                <a:off x="5785279" y="4775407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波線 653">
                <a:extLst>
                  <a:ext uri="{FF2B5EF4-FFF2-40B4-BE49-F238E27FC236}">
                    <a16:creationId xmlns:a16="http://schemas.microsoft.com/office/drawing/2014/main" id="{3F08A7F0-41CE-4F7C-8EF9-F627156F758F}"/>
                  </a:ext>
                </a:extLst>
              </p:cNvPr>
              <p:cNvSpPr/>
              <p:nvPr/>
            </p:nvSpPr>
            <p:spPr>
              <a:xfrm rot="21203478">
                <a:off x="5211085" y="4764012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09" name="テキスト ボックス 708">
            <a:extLst>
              <a:ext uri="{FF2B5EF4-FFF2-40B4-BE49-F238E27FC236}">
                <a16:creationId xmlns:a16="http://schemas.microsoft.com/office/drawing/2014/main" id="{35CE68F5-0EDF-4992-BD18-E8009DE4E473}"/>
              </a:ext>
            </a:extLst>
          </p:cNvPr>
          <p:cNvSpPr txBox="1"/>
          <p:nvPr/>
        </p:nvSpPr>
        <p:spPr>
          <a:xfrm>
            <a:off x="7959306" y="63627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富士宮焼きそば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DE6FB217-6E55-4893-A623-8FDFFEC105B3}"/>
              </a:ext>
            </a:extLst>
          </p:cNvPr>
          <p:cNvGrpSpPr/>
          <p:nvPr/>
        </p:nvGrpSpPr>
        <p:grpSpPr>
          <a:xfrm>
            <a:off x="7806509" y="3341156"/>
            <a:ext cx="588508" cy="520514"/>
            <a:chOff x="2313094" y="4734228"/>
            <a:chExt cx="1538595" cy="1360831"/>
          </a:xfrm>
        </p:grpSpPr>
        <p:sp>
          <p:nvSpPr>
            <p:cNvPr id="711" name="楕円 710">
              <a:extLst>
                <a:ext uri="{FF2B5EF4-FFF2-40B4-BE49-F238E27FC236}">
                  <a16:creationId xmlns:a16="http://schemas.microsoft.com/office/drawing/2014/main" id="{C1364E1E-A084-4A95-BE1D-BE37A9D2C198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7049FBE6-88C7-4108-9712-A28373326A42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1C2CD19F-F5D9-47B5-8B14-11D7ECC74BC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AD48935A-5659-498E-A588-6A7082F28EFB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7FFDA661-4844-4D90-B350-095B6ABC9CEA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760" name="月 759">
                  <a:extLst>
                    <a:ext uri="{FF2B5EF4-FFF2-40B4-BE49-F238E27FC236}">
                      <a16:creationId xmlns:a16="http://schemas.microsoft.com/office/drawing/2014/main" id="{FB170EC5-4CB7-405F-8E53-E60F9369337A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1" name="月 760">
                  <a:extLst>
                    <a:ext uri="{FF2B5EF4-FFF2-40B4-BE49-F238E27FC236}">
                      <a16:creationId xmlns:a16="http://schemas.microsoft.com/office/drawing/2014/main" id="{33F6908F-9774-4F44-8087-7D8F2A74F2D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FD34641A-1EFF-4AF1-9720-7965047C2278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0713EAC2-4CD9-4048-BDE4-6728038AB2A0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753" name="円/楕円 834">
                  <a:extLst>
                    <a:ext uri="{FF2B5EF4-FFF2-40B4-BE49-F238E27FC236}">
                      <a16:creationId xmlns:a16="http://schemas.microsoft.com/office/drawing/2014/main" id="{5E0BA131-34A5-4994-BDEA-A055B7583FDE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円/楕円 835">
                  <a:extLst>
                    <a:ext uri="{FF2B5EF4-FFF2-40B4-BE49-F238E27FC236}">
                      <a16:creationId xmlns:a16="http://schemas.microsoft.com/office/drawing/2014/main" id="{BF4D2EC7-D441-4527-8C34-1737E66A0FEF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5" name="円/楕円 836">
                  <a:extLst>
                    <a:ext uri="{FF2B5EF4-FFF2-40B4-BE49-F238E27FC236}">
                      <a16:creationId xmlns:a16="http://schemas.microsoft.com/office/drawing/2014/main" id="{A74EA1C0-A67A-42EA-A67A-D6036BA0C4D0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円/楕円 837">
                  <a:extLst>
                    <a:ext uri="{FF2B5EF4-FFF2-40B4-BE49-F238E27FC236}">
                      <a16:creationId xmlns:a16="http://schemas.microsoft.com/office/drawing/2014/main" id="{76025340-0534-416C-BC93-45B43261F417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B563429D-CBFB-44E5-928B-0A2379220777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751" name="円/楕円 838">
                  <a:extLst>
                    <a:ext uri="{FF2B5EF4-FFF2-40B4-BE49-F238E27FC236}">
                      <a16:creationId xmlns:a16="http://schemas.microsoft.com/office/drawing/2014/main" id="{F88E347C-56D8-4827-AC4B-A2C50469007F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円/楕円 839">
                  <a:extLst>
                    <a:ext uri="{FF2B5EF4-FFF2-40B4-BE49-F238E27FC236}">
                      <a16:creationId xmlns:a16="http://schemas.microsoft.com/office/drawing/2014/main" id="{9E0C9519-93E9-4B98-887D-794AF4BB6DDE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4" name="円/楕円 840">
                <a:extLst>
                  <a:ext uri="{FF2B5EF4-FFF2-40B4-BE49-F238E27FC236}">
                    <a16:creationId xmlns:a16="http://schemas.microsoft.com/office/drawing/2014/main" id="{BE03C5EC-1BF5-4FCA-8E85-3DDD567257EE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79F71329-7956-4459-99DE-F523A4CCDF5A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749" name="フローチャート: 端子 685">
                  <a:extLst>
                    <a:ext uri="{FF2B5EF4-FFF2-40B4-BE49-F238E27FC236}">
                      <a16:creationId xmlns:a16="http://schemas.microsoft.com/office/drawing/2014/main" id="{4BE623D0-7BE6-487B-AFD7-837F9FF348D3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フローチャート: 端子 686">
                  <a:extLst>
                    <a:ext uri="{FF2B5EF4-FFF2-40B4-BE49-F238E27FC236}">
                      <a16:creationId xmlns:a16="http://schemas.microsoft.com/office/drawing/2014/main" id="{44FAEE65-DD93-4839-9261-EC71746B0B36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6" name="台形 745">
                <a:extLst>
                  <a:ext uri="{FF2B5EF4-FFF2-40B4-BE49-F238E27FC236}">
                    <a16:creationId xmlns:a16="http://schemas.microsoft.com/office/drawing/2014/main" id="{E8F1ECC8-5908-499D-82DE-FDCB605EE4B4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フリーフォーム 1196">
                <a:extLst>
                  <a:ext uri="{FF2B5EF4-FFF2-40B4-BE49-F238E27FC236}">
                    <a16:creationId xmlns:a16="http://schemas.microsoft.com/office/drawing/2014/main" id="{0F2EA2C3-1E8B-4D96-9B6D-4F70666979F4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円/楕円 4">
                <a:extLst>
                  <a:ext uri="{FF2B5EF4-FFF2-40B4-BE49-F238E27FC236}">
                    <a16:creationId xmlns:a16="http://schemas.microsoft.com/office/drawing/2014/main" id="{FD1DF694-C4C4-4F18-88AC-D7DFDB7BDAF1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4" name="月 713">
              <a:extLst>
                <a:ext uri="{FF2B5EF4-FFF2-40B4-BE49-F238E27FC236}">
                  <a16:creationId xmlns:a16="http://schemas.microsoft.com/office/drawing/2014/main" id="{E900DC61-362C-4B6C-9F9D-4D7AA00B233B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5" name="月 714">
              <a:extLst>
                <a:ext uri="{FF2B5EF4-FFF2-40B4-BE49-F238E27FC236}">
                  <a16:creationId xmlns:a16="http://schemas.microsoft.com/office/drawing/2014/main" id="{4149ADCA-DDB0-4B77-9F0F-34B22973B0D1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6E31F715-6D04-4FE2-9BA3-9AA55669D96E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17" name="楕円 716">
              <a:extLst>
                <a:ext uri="{FF2B5EF4-FFF2-40B4-BE49-F238E27FC236}">
                  <a16:creationId xmlns:a16="http://schemas.microsoft.com/office/drawing/2014/main" id="{99DFD107-85BD-45F2-8F1D-CE7FB59E9BA2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61C1D490-0A2F-4C8E-9051-203BC1257815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F20D0C29-1A20-406C-99C2-EAB58DAC9E90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1367AD65-D31F-4080-AAC8-73FDD5C0BFA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09F6A929-A185-44C3-ADF4-2B3FF7C355A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F53EFC9D-6A9C-4D5F-90B8-6ED6F79249B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041F89E4-0FA2-4782-99A8-F345D5CF313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7354716D-420B-47CE-B5F3-A1F99FFFC47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A8DC984B-8B3D-44CE-9513-A5C945CFDC4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9C9DF974-48D9-4E50-B646-A23B439B3C3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466C6072-ADC3-40F2-9FA1-C6B66F9CEC4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4EE85B50-77F7-49D2-99DE-DEB58938E682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1771BD0D-5FE8-4322-BC1D-DAE23184A92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04CC2B48-CB86-404F-9DD3-DFD7A0CE794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AA6E16C7-7003-4262-AC11-FBAB65178BCD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A604A27F-667C-46CD-A05A-278269974FBA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085CE316-E8A9-4823-BC2C-6749EB58FF56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B5233F86-5D7A-4D8E-952B-A47BE0084F96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90FF45F9-9EED-48A7-805E-B7E3A6EFA1E3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AC4C865C-7AC1-4869-B911-C27F63933A00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64F39CD2-733B-4F4E-8215-4BF634F246CB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9228B373-3F23-4AAF-A04A-7230FA04DB89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6039825A-9067-4AC4-8465-D77EA9901EDD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20D01B0D-CD8A-4572-8BFF-9F4987574918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4BAC030E-9340-462D-9613-EBE7EE08A457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762" name="テキスト ボックス 761">
            <a:extLst>
              <a:ext uri="{FF2B5EF4-FFF2-40B4-BE49-F238E27FC236}">
                <a16:creationId xmlns:a16="http://schemas.microsoft.com/office/drawing/2014/main" id="{E25BBB3A-FAB2-4791-A2E2-7E0EE58BF066}"/>
              </a:ext>
            </a:extLst>
          </p:cNvPr>
          <p:cNvSpPr txBox="1"/>
          <p:nvPr/>
        </p:nvSpPr>
        <p:spPr>
          <a:xfrm>
            <a:off x="7655149" y="386116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熱海温泉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B4973C31-9CD3-4803-95A6-15E7DABD0307}"/>
              </a:ext>
            </a:extLst>
          </p:cNvPr>
          <p:cNvGrpSpPr/>
          <p:nvPr/>
        </p:nvGrpSpPr>
        <p:grpSpPr>
          <a:xfrm>
            <a:off x="7144286" y="2819048"/>
            <a:ext cx="498718" cy="513446"/>
            <a:chOff x="3516739" y="3826022"/>
            <a:chExt cx="2563760" cy="2639476"/>
          </a:xfrm>
        </p:grpSpPr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1D29068F-9D0E-43F5-9056-FF9F1C476C4B}"/>
                </a:ext>
              </a:extLst>
            </p:cNvPr>
            <p:cNvGrpSpPr/>
            <p:nvPr/>
          </p:nvGrpSpPr>
          <p:grpSpPr>
            <a:xfrm>
              <a:off x="3516739" y="3826022"/>
              <a:ext cx="2471468" cy="2639476"/>
              <a:chOff x="586904" y="918920"/>
              <a:chExt cx="2471468" cy="2639476"/>
            </a:xfrm>
          </p:grpSpPr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CFBEF882-32DE-4F16-B0E2-2E5A360EE4CA}"/>
                  </a:ext>
                </a:extLst>
              </p:cNvPr>
              <p:cNvSpPr/>
              <p:nvPr/>
            </p:nvSpPr>
            <p:spPr>
              <a:xfrm>
                <a:off x="586904" y="1086928"/>
                <a:ext cx="2471468" cy="2471468"/>
              </a:xfrm>
              <a:prstGeom prst="ellipse">
                <a:avLst/>
              </a:prstGeom>
              <a:gradFill flip="none" rotWithShape="1">
                <a:gsLst>
                  <a:gs pos="2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Freeform 11">
                <a:extLst>
                  <a:ext uri="{FF2B5EF4-FFF2-40B4-BE49-F238E27FC236}">
                    <a16:creationId xmlns:a16="http://schemas.microsoft.com/office/drawing/2014/main" id="{A09A2E99-DA1B-4F74-8494-7E3A5D10B3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427" y="918920"/>
                <a:ext cx="1274822" cy="1545396"/>
              </a:xfrm>
              <a:custGeom>
                <a:avLst/>
                <a:gdLst>
                  <a:gd name="T0" fmla="*/ 79 w 1470"/>
                  <a:gd name="T1" fmla="*/ 145 h 1782"/>
                  <a:gd name="T2" fmla="*/ 38 w 1470"/>
                  <a:gd name="T3" fmla="*/ 253 h 1782"/>
                  <a:gd name="T4" fmla="*/ 0 w 1470"/>
                  <a:gd name="T5" fmla="*/ 354 h 1782"/>
                  <a:gd name="T6" fmla="*/ 40 w 1470"/>
                  <a:gd name="T7" fmla="*/ 375 h 1782"/>
                  <a:gd name="T8" fmla="*/ 69 w 1470"/>
                  <a:gd name="T9" fmla="*/ 364 h 1782"/>
                  <a:gd name="T10" fmla="*/ 182 w 1470"/>
                  <a:gd name="T11" fmla="*/ 257 h 1782"/>
                  <a:gd name="T12" fmla="*/ 243 w 1470"/>
                  <a:gd name="T13" fmla="*/ 238 h 1782"/>
                  <a:gd name="T14" fmla="*/ 416 w 1470"/>
                  <a:gd name="T15" fmla="*/ 397 h 1782"/>
                  <a:gd name="T16" fmla="*/ 756 w 1470"/>
                  <a:gd name="T17" fmla="*/ 709 h 1782"/>
                  <a:gd name="T18" fmla="*/ 794 w 1470"/>
                  <a:gd name="T19" fmla="*/ 831 h 1782"/>
                  <a:gd name="T20" fmla="*/ 859 w 1470"/>
                  <a:gd name="T21" fmla="*/ 1029 h 1782"/>
                  <a:gd name="T22" fmla="*/ 926 w 1470"/>
                  <a:gd name="T23" fmla="*/ 1376 h 1782"/>
                  <a:gd name="T24" fmla="*/ 957 w 1470"/>
                  <a:gd name="T25" fmla="*/ 1475 h 1782"/>
                  <a:gd name="T26" fmla="*/ 944 w 1470"/>
                  <a:gd name="T27" fmla="*/ 1706 h 1782"/>
                  <a:gd name="T28" fmla="*/ 922 w 1470"/>
                  <a:gd name="T29" fmla="*/ 1765 h 1782"/>
                  <a:gd name="T30" fmla="*/ 972 w 1470"/>
                  <a:gd name="T31" fmla="*/ 1773 h 1782"/>
                  <a:gd name="T32" fmla="*/ 1012 w 1470"/>
                  <a:gd name="T33" fmla="*/ 1656 h 1782"/>
                  <a:gd name="T34" fmla="*/ 1001 w 1470"/>
                  <a:gd name="T35" fmla="*/ 1313 h 1782"/>
                  <a:gd name="T36" fmla="*/ 1020 w 1470"/>
                  <a:gd name="T37" fmla="*/ 988 h 1782"/>
                  <a:gd name="T38" fmla="*/ 1256 w 1470"/>
                  <a:gd name="T39" fmla="*/ 1275 h 1782"/>
                  <a:gd name="T40" fmla="*/ 1229 w 1470"/>
                  <a:gd name="T41" fmla="*/ 1688 h 1782"/>
                  <a:gd name="T42" fmla="*/ 1182 w 1470"/>
                  <a:gd name="T43" fmla="*/ 1782 h 1782"/>
                  <a:gd name="T44" fmla="*/ 1259 w 1470"/>
                  <a:gd name="T45" fmla="*/ 1778 h 1782"/>
                  <a:gd name="T46" fmla="*/ 1261 w 1470"/>
                  <a:gd name="T47" fmla="*/ 1728 h 1782"/>
                  <a:gd name="T48" fmla="*/ 1301 w 1470"/>
                  <a:gd name="T49" fmla="*/ 1621 h 1782"/>
                  <a:gd name="T50" fmla="*/ 1334 w 1470"/>
                  <a:gd name="T51" fmla="*/ 1337 h 1782"/>
                  <a:gd name="T52" fmla="*/ 1335 w 1470"/>
                  <a:gd name="T53" fmla="*/ 1701 h 1782"/>
                  <a:gd name="T54" fmla="*/ 1311 w 1470"/>
                  <a:gd name="T55" fmla="*/ 1757 h 1782"/>
                  <a:gd name="T56" fmla="*/ 1341 w 1470"/>
                  <a:gd name="T57" fmla="*/ 1772 h 1782"/>
                  <a:gd name="T58" fmla="*/ 1382 w 1470"/>
                  <a:gd name="T59" fmla="*/ 1768 h 1782"/>
                  <a:gd name="T60" fmla="*/ 1384 w 1470"/>
                  <a:gd name="T61" fmla="*/ 1693 h 1782"/>
                  <a:gd name="T62" fmla="*/ 1391 w 1470"/>
                  <a:gd name="T63" fmla="*/ 1323 h 1782"/>
                  <a:gd name="T64" fmla="*/ 1400 w 1470"/>
                  <a:gd name="T65" fmla="*/ 1243 h 1782"/>
                  <a:gd name="T66" fmla="*/ 1381 w 1470"/>
                  <a:gd name="T67" fmla="*/ 1088 h 1782"/>
                  <a:gd name="T68" fmla="*/ 1406 w 1470"/>
                  <a:gd name="T69" fmla="*/ 1187 h 1782"/>
                  <a:gd name="T70" fmla="*/ 1432 w 1470"/>
                  <a:gd name="T71" fmla="*/ 1260 h 1782"/>
                  <a:gd name="T72" fmla="*/ 1432 w 1470"/>
                  <a:gd name="T73" fmla="*/ 1416 h 1782"/>
                  <a:gd name="T74" fmla="*/ 1460 w 1470"/>
                  <a:gd name="T75" fmla="*/ 1313 h 1782"/>
                  <a:gd name="T76" fmla="*/ 1453 w 1470"/>
                  <a:gd name="T77" fmla="*/ 1204 h 1782"/>
                  <a:gd name="T78" fmla="*/ 1419 w 1470"/>
                  <a:gd name="T79" fmla="*/ 1107 h 1782"/>
                  <a:gd name="T80" fmla="*/ 1419 w 1470"/>
                  <a:gd name="T81" fmla="*/ 820 h 1782"/>
                  <a:gd name="T82" fmla="*/ 1353 w 1470"/>
                  <a:gd name="T83" fmla="*/ 688 h 1782"/>
                  <a:gd name="T84" fmla="*/ 1201 w 1470"/>
                  <a:gd name="T85" fmla="*/ 587 h 1782"/>
                  <a:gd name="T86" fmla="*/ 1006 w 1470"/>
                  <a:gd name="T87" fmla="*/ 470 h 1782"/>
                  <a:gd name="T88" fmla="*/ 894 w 1470"/>
                  <a:gd name="T89" fmla="*/ 417 h 1782"/>
                  <a:gd name="T90" fmla="*/ 785 w 1470"/>
                  <a:gd name="T91" fmla="*/ 391 h 1782"/>
                  <a:gd name="T92" fmla="*/ 654 w 1470"/>
                  <a:gd name="T93" fmla="*/ 336 h 1782"/>
                  <a:gd name="T94" fmla="*/ 556 w 1470"/>
                  <a:gd name="T95" fmla="*/ 276 h 1782"/>
                  <a:gd name="T96" fmla="*/ 463 w 1470"/>
                  <a:gd name="T97" fmla="*/ 235 h 1782"/>
                  <a:gd name="T98" fmla="*/ 301 w 1470"/>
                  <a:gd name="T99" fmla="*/ 106 h 1782"/>
                  <a:gd name="T100" fmla="*/ 266 w 1470"/>
                  <a:gd name="T101" fmla="*/ 95 h 1782"/>
                  <a:gd name="T102" fmla="*/ 229 w 1470"/>
                  <a:gd name="T103" fmla="*/ 86 h 1782"/>
                  <a:gd name="T104" fmla="*/ 200 w 1470"/>
                  <a:gd name="T105" fmla="*/ 67 h 1782"/>
                  <a:gd name="T106" fmla="*/ 163 w 1470"/>
                  <a:gd name="T107" fmla="*/ 48 h 1782"/>
                  <a:gd name="T108" fmla="*/ 159 w 1470"/>
                  <a:gd name="T109" fmla="*/ 3 h 1782"/>
                  <a:gd name="T110" fmla="*/ 140 w 1470"/>
                  <a:gd name="T111" fmla="*/ 11 h 1782"/>
                  <a:gd name="T112" fmla="*/ 126 w 1470"/>
                  <a:gd name="T113" fmla="*/ 23 h 1782"/>
                  <a:gd name="T114" fmla="*/ 123 w 1470"/>
                  <a:gd name="T115" fmla="*/ 84 h 1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0" h="1782">
                    <a:moveTo>
                      <a:pt x="123" y="84"/>
                    </a:moveTo>
                    <a:lnTo>
                      <a:pt x="123" y="84"/>
                    </a:lnTo>
                    <a:lnTo>
                      <a:pt x="119" y="86"/>
                    </a:lnTo>
                    <a:lnTo>
                      <a:pt x="103" y="101"/>
                    </a:lnTo>
                    <a:lnTo>
                      <a:pt x="103" y="101"/>
                    </a:lnTo>
                    <a:lnTo>
                      <a:pt x="93" y="114"/>
                    </a:lnTo>
                    <a:lnTo>
                      <a:pt x="85" y="129"/>
                    </a:lnTo>
                    <a:lnTo>
                      <a:pt x="79" y="145"/>
                    </a:lnTo>
                    <a:lnTo>
                      <a:pt x="76" y="161"/>
                    </a:lnTo>
                    <a:lnTo>
                      <a:pt x="76" y="161"/>
                    </a:lnTo>
                    <a:lnTo>
                      <a:pt x="75" y="176"/>
                    </a:lnTo>
                    <a:lnTo>
                      <a:pt x="71" y="192"/>
                    </a:lnTo>
                    <a:lnTo>
                      <a:pt x="63" y="209"/>
                    </a:lnTo>
                    <a:lnTo>
                      <a:pt x="53" y="228"/>
                    </a:lnTo>
                    <a:lnTo>
                      <a:pt x="53" y="228"/>
                    </a:lnTo>
                    <a:lnTo>
                      <a:pt x="38" y="253"/>
                    </a:lnTo>
                    <a:lnTo>
                      <a:pt x="23" y="281"/>
                    </a:lnTo>
                    <a:lnTo>
                      <a:pt x="12" y="309"/>
                    </a:lnTo>
                    <a:lnTo>
                      <a:pt x="7" y="319"/>
                    </a:lnTo>
                    <a:lnTo>
                      <a:pt x="6" y="326"/>
                    </a:lnTo>
                    <a:lnTo>
                      <a:pt x="6" y="326"/>
                    </a:lnTo>
                    <a:lnTo>
                      <a:pt x="3" y="338"/>
                    </a:lnTo>
                    <a:lnTo>
                      <a:pt x="0" y="348"/>
                    </a:lnTo>
                    <a:lnTo>
                      <a:pt x="0" y="354"/>
                    </a:lnTo>
                    <a:lnTo>
                      <a:pt x="1" y="359"/>
                    </a:lnTo>
                    <a:lnTo>
                      <a:pt x="4" y="364"/>
                    </a:lnTo>
                    <a:lnTo>
                      <a:pt x="10" y="369"/>
                    </a:lnTo>
                    <a:lnTo>
                      <a:pt x="10" y="369"/>
                    </a:lnTo>
                    <a:lnTo>
                      <a:pt x="18" y="372"/>
                    </a:lnTo>
                    <a:lnTo>
                      <a:pt x="23" y="375"/>
                    </a:lnTo>
                    <a:lnTo>
                      <a:pt x="34" y="375"/>
                    </a:lnTo>
                    <a:lnTo>
                      <a:pt x="40" y="375"/>
                    </a:lnTo>
                    <a:lnTo>
                      <a:pt x="43" y="373"/>
                    </a:lnTo>
                    <a:lnTo>
                      <a:pt x="43" y="373"/>
                    </a:lnTo>
                    <a:lnTo>
                      <a:pt x="41" y="375"/>
                    </a:lnTo>
                    <a:lnTo>
                      <a:pt x="44" y="375"/>
                    </a:lnTo>
                    <a:lnTo>
                      <a:pt x="53" y="373"/>
                    </a:lnTo>
                    <a:lnTo>
                      <a:pt x="53" y="373"/>
                    </a:lnTo>
                    <a:lnTo>
                      <a:pt x="60" y="370"/>
                    </a:lnTo>
                    <a:lnTo>
                      <a:pt x="69" y="364"/>
                    </a:lnTo>
                    <a:lnTo>
                      <a:pt x="78" y="356"/>
                    </a:lnTo>
                    <a:lnTo>
                      <a:pt x="87" y="345"/>
                    </a:lnTo>
                    <a:lnTo>
                      <a:pt x="106" y="323"/>
                    </a:lnTo>
                    <a:lnTo>
                      <a:pt x="115" y="313"/>
                    </a:lnTo>
                    <a:lnTo>
                      <a:pt x="125" y="304"/>
                    </a:lnTo>
                    <a:lnTo>
                      <a:pt x="125" y="304"/>
                    </a:lnTo>
                    <a:lnTo>
                      <a:pt x="150" y="282"/>
                    </a:lnTo>
                    <a:lnTo>
                      <a:pt x="182" y="257"/>
                    </a:lnTo>
                    <a:lnTo>
                      <a:pt x="197" y="245"/>
                    </a:lnTo>
                    <a:lnTo>
                      <a:pt x="212" y="236"/>
                    </a:lnTo>
                    <a:lnTo>
                      <a:pt x="223" y="232"/>
                    </a:lnTo>
                    <a:lnTo>
                      <a:pt x="228" y="231"/>
                    </a:lnTo>
                    <a:lnTo>
                      <a:pt x="232" y="231"/>
                    </a:lnTo>
                    <a:lnTo>
                      <a:pt x="232" y="231"/>
                    </a:lnTo>
                    <a:lnTo>
                      <a:pt x="238" y="234"/>
                    </a:lnTo>
                    <a:lnTo>
                      <a:pt x="243" y="238"/>
                    </a:lnTo>
                    <a:lnTo>
                      <a:pt x="253" y="256"/>
                    </a:lnTo>
                    <a:lnTo>
                      <a:pt x="262" y="267"/>
                    </a:lnTo>
                    <a:lnTo>
                      <a:pt x="275" y="282"/>
                    </a:lnTo>
                    <a:lnTo>
                      <a:pt x="294" y="298"/>
                    </a:lnTo>
                    <a:lnTo>
                      <a:pt x="319" y="319"/>
                    </a:lnTo>
                    <a:lnTo>
                      <a:pt x="319" y="319"/>
                    </a:lnTo>
                    <a:lnTo>
                      <a:pt x="359" y="350"/>
                    </a:lnTo>
                    <a:lnTo>
                      <a:pt x="416" y="397"/>
                    </a:lnTo>
                    <a:lnTo>
                      <a:pt x="554" y="514"/>
                    </a:lnTo>
                    <a:lnTo>
                      <a:pt x="623" y="575"/>
                    </a:lnTo>
                    <a:lnTo>
                      <a:pt x="682" y="626"/>
                    </a:lnTo>
                    <a:lnTo>
                      <a:pt x="725" y="666"/>
                    </a:lnTo>
                    <a:lnTo>
                      <a:pt x="737" y="679"/>
                    </a:lnTo>
                    <a:lnTo>
                      <a:pt x="744" y="688"/>
                    </a:lnTo>
                    <a:lnTo>
                      <a:pt x="744" y="688"/>
                    </a:lnTo>
                    <a:lnTo>
                      <a:pt x="756" y="709"/>
                    </a:lnTo>
                    <a:lnTo>
                      <a:pt x="767" y="731"/>
                    </a:lnTo>
                    <a:lnTo>
                      <a:pt x="773" y="742"/>
                    </a:lnTo>
                    <a:lnTo>
                      <a:pt x="778" y="754"/>
                    </a:lnTo>
                    <a:lnTo>
                      <a:pt x="782" y="766"/>
                    </a:lnTo>
                    <a:lnTo>
                      <a:pt x="785" y="779"/>
                    </a:lnTo>
                    <a:lnTo>
                      <a:pt x="785" y="779"/>
                    </a:lnTo>
                    <a:lnTo>
                      <a:pt x="789" y="806"/>
                    </a:lnTo>
                    <a:lnTo>
                      <a:pt x="794" y="831"/>
                    </a:lnTo>
                    <a:lnTo>
                      <a:pt x="800" y="854"/>
                    </a:lnTo>
                    <a:lnTo>
                      <a:pt x="807" y="876"/>
                    </a:lnTo>
                    <a:lnTo>
                      <a:pt x="807" y="876"/>
                    </a:lnTo>
                    <a:lnTo>
                      <a:pt x="832" y="940"/>
                    </a:lnTo>
                    <a:lnTo>
                      <a:pt x="851" y="985"/>
                    </a:lnTo>
                    <a:lnTo>
                      <a:pt x="851" y="985"/>
                    </a:lnTo>
                    <a:lnTo>
                      <a:pt x="854" y="1007"/>
                    </a:lnTo>
                    <a:lnTo>
                      <a:pt x="859" y="1029"/>
                    </a:lnTo>
                    <a:lnTo>
                      <a:pt x="859" y="1029"/>
                    </a:lnTo>
                    <a:lnTo>
                      <a:pt x="925" y="1220"/>
                    </a:lnTo>
                    <a:lnTo>
                      <a:pt x="925" y="1220"/>
                    </a:lnTo>
                    <a:lnTo>
                      <a:pt x="925" y="1234"/>
                    </a:lnTo>
                    <a:lnTo>
                      <a:pt x="926" y="1262"/>
                    </a:lnTo>
                    <a:lnTo>
                      <a:pt x="926" y="1313"/>
                    </a:lnTo>
                    <a:lnTo>
                      <a:pt x="926" y="1376"/>
                    </a:lnTo>
                    <a:lnTo>
                      <a:pt x="926" y="1376"/>
                    </a:lnTo>
                    <a:lnTo>
                      <a:pt x="928" y="1385"/>
                    </a:lnTo>
                    <a:lnTo>
                      <a:pt x="931" y="1397"/>
                    </a:lnTo>
                    <a:lnTo>
                      <a:pt x="941" y="1422"/>
                    </a:lnTo>
                    <a:lnTo>
                      <a:pt x="947" y="1435"/>
                    </a:lnTo>
                    <a:lnTo>
                      <a:pt x="953" y="1448"/>
                    </a:lnTo>
                    <a:lnTo>
                      <a:pt x="956" y="1462"/>
                    </a:lnTo>
                    <a:lnTo>
                      <a:pt x="957" y="1475"/>
                    </a:lnTo>
                    <a:lnTo>
                      <a:pt x="957" y="1475"/>
                    </a:lnTo>
                    <a:lnTo>
                      <a:pt x="959" y="1572"/>
                    </a:lnTo>
                    <a:lnTo>
                      <a:pt x="959" y="1623"/>
                    </a:lnTo>
                    <a:lnTo>
                      <a:pt x="959" y="1643"/>
                    </a:lnTo>
                    <a:lnTo>
                      <a:pt x="957" y="1651"/>
                    </a:lnTo>
                    <a:lnTo>
                      <a:pt x="957" y="1651"/>
                    </a:lnTo>
                    <a:lnTo>
                      <a:pt x="951" y="1672"/>
                    </a:lnTo>
                    <a:lnTo>
                      <a:pt x="947" y="1687"/>
                    </a:lnTo>
                    <a:lnTo>
                      <a:pt x="944" y="1706"/>
                    </a:lnTo>
                    <a:lnTo>
                      <a:pt x="944" y="1706"/>
                    </a:lnTo>
                    <a:lnTo>
                      <a:pt x="941" y="1723"/>
                    </a:lnTo>
                    <a:lnTo>
                      <a:pt x="939" y="1734"/>
                    </a:lnTo>
                    <a:lnTo>
                      <a:pt x="939" y="1741"/>
                    </a:lnTo>
                    <a:lnTo>
                      <a:pt x="938" y="1746"/>
                    </a:lnTo>
                    <a:lnTo>
                      <a:pt x="938" y="1746"/>
                    </a:lnTo>
                    <a:lnTo>
                      <a:pt x="925" y="1760"/>
                    </a:lnTo>
                    <a:lnTo>
                      <a:pt x="922" y="1765"/>
                    </a:lnTo>
                    <a:lnTo>
                      <a:pt x="920" y="1769"/>
                    </a:lnTo>
                    <a:lnTo>
                      <a:pt x="920" y="1773"/>
                    </a:lnTo>
                    <a:lnTo>
                      <a:pt x="923" y="1775"/>
                    </a:lnTo>
                    <a:lnTo>
                      <a:pt x="923" y="1775"/>
                    </a:lnTo>
                    <a:lnTo>
                      <a:pt x="928" y="1776"/>
                    </a:lnTo>
                    <a:lnTo>
                      <a:pt x="935" y="1778"/>
                    </a:lnTo>
                    <a:lnTo>
                      <a:pt x="953" y="1776"/>
                    </a:lnTo>
                    <a:lnTo>
                      <a:pt x="972" y="1773"/>
                    </a:lnTo>
                    <a:lnTo>
                      <a:pt x="1000" y="1731"/>
                    </a:lnTo>
                    <a:lnTo>
                      <a:pt x="1000" y="1731"/>
                    </a:lnTo>
                    <a:lnTo>
                      <a:pt x="1003" y="1725"/>
                    </a:lnTo>
                    <a:lnTo>
                      <a:pt x="1006" y="1716"/>
                    </a:lnTo>
                    <a:lnTo>
                      <a:pt x="1009" y="1704"/>
                    </a:lnTo>
                    <a:lnTo>
                      <a:pt x="1009" y="1704"/>
                    </a:lnTo>
                    <a:lnTo>
                      <a:pt x="1010" y="1679"/>
                    </a:lnTo>
                    <a:lnTo>
                      <a:pt x="1012" y="1656"/>
                    </a:lnTo>
                    <a:lnTo>
                      <a:pt x="1012" y="1616"/>
                    </a:lnTo>
                    <a:lnTo>
                      <a:pt x="1012" y="1616"/>
                    </a:lnTo>
                    <a:lnTo>
                      <a:pt x="1006" y="1423"/>
                    </a:lnTo>
                    <a:lnTo>
                      <a:pt x="1006" y="1423"/>
                    </a:lnTo>
                    <a:lnTo>
                      <a:pt x="1006" y="1370"/>
                    </a:lnTo>
                    <a:lnTo>
                      <a:pt x="1004" y="1338"/>
                    </a:lnTo>
                    <a:lnTo>
                      <a:pt x="1001" y="1313"/>
                    </a:lnTo>
                    <a:lnTo>
                      <a:pt x="1001" y="1313"/>
                    </a:lnTo>
                    <a:lnTo>
                      <a:pt x="998" y="1273"/>
                    </a:lnTo>
                    <a:lnTo>
                      <a:pt x="994" y="1207"/>
                    </a:lnTo>
                    <a:lnTo>
                      <a:pt x="989" y="1112"/>
                    </a:lnTo>
                    <a:lnTo>
                      <a:pt x="989" y="1112"/>
                    </a:lnTo>
                    <a:lnTo>
                      <a:pt x="992" y="1090"/>
                    </a:lnTo>
                    <a:lnTo>
                      <a:pt x="997" y="1054"/>
                    </a:lnTo>
                    <a:lnTo>
                      <a:pt x="1004" y="1004"/>
                    </a:lnTo>
                    <a:lnTo>
                      <a:pt x="1020" y="988"/>
                    </a:lnTo>
                    <a:lnTo>
                      <a:pt x="1144" y="1009"/>
                    </a:lnTo>
                    <a:lnTo>
                      <a:pt x="1144" y="1009"/>
                    </a:lnTo>
                    <a:lnTo>
                      <a:pt x="1182" y="1070"/>
                    </a:lnTo>
                    <a:lnTo>
                      <a:pt x="1209" y="1113"/>
                    </a:lnTo>
                    <a:lnTo>
                      <a:pt x="1223" y="1138"/>
                    </a:lnTo>
                    <a:lnTo>
                      <a:pt x="1223" y="1138"/>
                    </a:lnTo>
                    <a:lnTo>
                      <a:pt x="1242" y="1220"/>
                    </a:lnTo>
                    <a:lnTo>
                      <a:pt x="1256" y="1275"/>
                    </a:lnTo>
                    <a:lnTo>
                      <a:pt x="1260" y="1303"/>
                    </a:lnTo>
                    <a:lnTo>
                      <a:pt x="1260" y="1303"/>
                    </a:lnTo>
                    <a:lnTo>
                      <a:pt x="1250" y="1616"/>
                    </a:lnTo>
                    <a:lnTo>
                      <a:pt x="1250" y="1616"/>
                    </a:lnTo>
                    <a:lnTo>
                      <a:pt x="1248" y="1632"/>
                    </a:lnTo>
                    <a:lnTo>
                      <a:pt x="1242" y="1651"/>
                    </a:lnTo>
                    <a:lnTo>
                      <a:pt x="1236" y="1669"/>
                    </a:lnTo>
                    <a:lnTo>
                      <a:pt x="1229" y="1688"/>
                    </a:lnTo>
                    <a:lnTo>
                      <a:pt x="1216" y="1718"/>
                    </a:lnTo>
                    <a:lnTo>
                      <a:pt x="1209" y="1729"/>
                    </a:lnTo>
                    <a:lnTo>
                      <a:pt x="1209" y="1729"/>
                    </a:lnTo>
                    <a:lnTo>
                      <a:pt x="1192" y="1756"/>
                    </a:lnTo>
                    <a:lnTo>
                      <a:pt x="1182" y="1773"/>
                    </a:lnTo>
                    <a:lnTo>
                      <a:pt x="1181" y="1779"/>
                    </a:lnTo>
                    <a:lnTo>
                      <a:pt x="1181" y="1782"/>
                    </a:lnTo>
                    <a:lnTo>
                      <a:pt x="1182" y="1782"/>
                    </a:lnTo>
                    <a:lnTo>
                      <a:pt x="1182" y="1782"/>
                    </a:lnTo>
                    <a:lnTo>
                      <a:pt x="1211" y="1779"/>
                    </a:lnTo>
                    <a:lnTo>
                      <a:pt x="1234" y="1778"/>
                    </a:lnTo>
                    <a:lnTo>
                      <a:pt x="1234" y="1778"/>
                    </a:lnTo>
                    <a:lnTo>
                      <a:pt x="1244" y="1778"/>
                    </a:lnTo>
                    <a:lnTo>
                      <a:pt x="1253" y="1778"/>
                    </a:lnTo>
                    <a:lnTo>
                      <a:pt x="1259" y="1778"/>
                    </a:lnTo>
                    <a:lnTo>
                      <a:pt x="1259" y="1778"/>
                    </a:lnTo>
                    <a:lnTo>
                      <a:pt x="1260" y="1775"/>
                    </a:lnTo>
                    <a:lnTo>
                      <a:pt x="1261" y="1771"/>
                    </a:lnTo>
                    <a:lnTo>
                      <a:pt x="1261" y="1757"/>
                    </a:lnTo>
                    <a:lnTo>
                      <a:pt x="1260" y="1744"/>
                    </a:lnTo>
                    <a:lnTo>
                      <a:pt x="1259" y="1737"/>
                    </a:lnTo>
                    <a:lnTo>
                      <a:pt x="1259" y="1737"/>
                    </a:lnTo>
                    <a:lnTo>
                      <a:pt x="1259" y="1734"/>
                    </a:lnTo>
                    <a:lnTo>
                      <a:pt x="1261" y="1728"/>
                    </a:lnTo>
                    <a:lnTo>
                      <a:pt x="1270" y="1715"/>
                    </a:lnTo>
                    <a:lnTo>
                      <a:pt x="1282" y="1697"/>
                    </a:lnTo>
                    <a:lnTo>
                      <a:pt x="1286" y="1688"/>
                    </a:lnTo>
                    <a:lnTo>
                      <a:pt x="1289" y="1681"/>
                    </a:lnTo>
                    <a:lnTo>
                      <a:pt x="1289" y="1681"/>
                    </a:lnTo>
                    <a:lnTo>
                      <a:pt x="1294" y="1662"/>
                    </a:lnTo>
                    <a:lnTo>
                      <a:pt x="1298" y="1641"/>
                    </a:lnTo>
                    <a:lnTo>
                      <a:pt x="1301" y="1621"/>
                    </a:lnTo>
                    <a:lnTo>
                      <a:pt x="1301" y="1604"/>
                    </a:lnTo>
                    <a:lnTo>
                      <a:pt x="1301" y="1468"/>
                    </a:lnTo>
                    <a:lnTo>
                      <a:pt x="1301" y="1468"/>
                    </a:lnTo>
                    <a:lnTo>
                      <a:pt x="1303" y="1459"/>
                    </a:lnTo>
                    <a:lnTo>
                      <a:pt x="1307" y="1441"/>
                    </a:lnTo>
                    <a:lnTo>
                      <a:pt x="1317" y="1397"/>
                    </a:lnTo>
                    <a:lnTo>
                      <a:pt x="1334" y="1337"/>
                    </a:lnTo>
                    <a:lnTo>
                      <a:pt x="1334" y="1337"/>
                    </a:lnTo>
                    <a:lnTo>
                      <a:pt x="1341" y="1534"/>
                    </a:lnTo>
                    <a:lnTo>
                      <a:pt x="1341" y="1534"/>
                    </a:lnTo>
                    <a:lnTo>
                      <a:pt x="1347" y="1648"/>
                    </a:lnTo>
                    <a:lnTo>
                      <a:pt x="1347" y="1648"/>
                    </a:lnTo>
                    <a:lnTo>
                      <a:pt x="1342" y="1671"/>
                    </a:lnTo>
                    <a:lnTo>
                      <a:pt x="1336" y="1694"/>
                    </a:lnTo>
                    <a:lnTo>
                      <a:pt x="1336" y="1694"/>
                    </a:lnTo>
                    <a:lnTo>
                      <a:pt x="1335" y="1701"/>
                    </a:lnTo>
                    <a:lnTo>
                      <a:pt x="1329" y="1713"/>
                    </a:lnTo>
                    <a:lnTo>
                      <a:pt x="1323" y="1726"/>
                    </a:lnTo>
                    <a:lnTo>
                      <a:pt x="1320" y="1737"/>
                    </a:lnTo>
                    <a:lnTo>
                      <a:pt x="1320" y="1737"/>
                    </a:lnTo>
                    <a:lnTo>
                      <a:pt x="1317" y="1744"/>
                    </a:lnTo>
                    <a:lnTo>
                      <a:pt x="1313" y="1751"/>
                    </a:lnTo>
                    <a:lnTo>
                      <a:pt x="1311" y="1754"/>
                    </a:lnTo>
                    <a:lnTo>
                      <a:pt x="1311" y="1757"/>
                    </a:lnTo>
                    <a:lnTo>
                      <a:pt x="1313" y="1759"/>
                    </a:lnTo>
                    <a:lnTo>
                      <a:pt x="1314" y="1760"/>
                    </a:lnTo>
                    <a:lnTo>
                      <a:pt x="1314" y="1760"/>
                    </a:lnTo>
                    <a:lnTo>
                      <a:pt x="1328" y="1762"/>
                    </a:lnTo>
                    <a:lnTo>
                      <a:pt x="1332" y="1762"/>
                    </a:lnTo>
                    <a:lnTo>
                      <a:pt x="1332" y="1762"/>
                    </a:lnTo>
                    <a:lnTo>
                      <a:pt x="1335" y="1765"/>
                    </a:lnTo>
                    <a:lnTo>
                      <a:pt x="1341" y="1772"/>
                    </a:lnTo>
                    <a:lnTo>
                      <a:pt x="1345" y="1775"/>
                    </a:lnTo>
                    <a:lnTo>
                      <a:pt x="1350" y="1778"/>
                    </a:lnTo>
                    <a:lnTo>
                      <a:pt x="1354" y="1779"/>
                    </a:lnTo>
                    <a:lnTo>
                      <a:pt x="1360" y="1779"/>
                    </a:lnTo>
                    <a:lnTo>
                      <a:pt x="1360" y="1779"/>
                    </a:lnTo>
                    <a:lnTo>
                      <a:pt x="1370" y="1775"/>
                    </a:lnTo>
                    <a:lnTo>
                      <a:pt x="1378" y="1772"/>
                    </a:lnTo>
                    <a:lnTo>
                      <a:pt x="1382" y="1768"/>
                    </a:lnTo>
                    <a:lnTo>
                      <a:pt x="1388" y="1762"/>
                    </a:lnTo>
                    <a:lnTo>
                      <a:pt x="1391" y="1756"/>
                    </a:lnTo>
                    <a:lnTo>
                      <a:pt x="1392" y="1748"/>
                    </a:lnTo>
                    <a:lnTo>
                      <a:pt x="1392" y="1740"/>
                    </a:lnTo>
                    <a:lnTo>
                      <a:pt x="1392" y="1740"/>
                    </a:lnTo>
                    <a:lnTo>
                      <a:pt x="1385" y="1713"/>
                    </a:lnTo>
                    <a:lnTo>
                      <a:pt x="1384" y="1703"/>
                    </a:lnTo>
                    <a:lnTo>
                      <a:pt x="1384" y="1693"/>
                    </a:lnTo>
                    <a:lnTo>
                      <a:pt x="1384" y="1693"/>
                    </a:lnTo>
                    <a:lnTo>
                      <a:pt x="1384" y="1678"/>
                    </a:lnTo>
                    <a:lnTo>
                      <a:pt x="1385" y="1662"/>
                    </a:lnTo>
                    <a:lnTo>
                      <a:pt x="1385" y="1584"/>
                    </a:lnTo>
                    <a:lnTo>
                      <a:pt x="1385" y="1368"/>
                    </a:lnTo>
                    <a:lnTo>
                      <a:pt x="1385" y="1368"/>
                    </a:lnTo>
                    <a:lnTo>
                      <a:pt x="1386" y="1347"/>
                    </a:lnTo>
                    <a:lnTo>
                      <a:pt x="1391" y="1323"/>
                    </a:lnTo>
                    <a:lnTo>
                      <a:pt x="1397" y="1297"/>
                    </a:lnTo>
                    <a:lnTo>
                      <a:pt x="1397" y="1297"/>
                    </a:lnTo>
                    <a:lnTo>
                      <a:pt x="1398" y="1291"/>
                    </a:lnTo>
                    <a:lnTo>
                      <a:pt x="1403" y="1278"/>
                    </a:lnTo>
                    <a:lnTo>
                      <a:pt x="1404" y="1269"/>
                    </a:lnTo>
                    <a:lnTo>
                      <a:pt x="1404" y="1260"/>
                    </a:lnTo>
                    <a:lnTo>
                      <a:pt x="1403" y="1250"/>
                    </a:lnTo>
                    <a:lnTo>
                      <a:pt x="1400" y="1243"/>
                    </a:lnTo>
                    <a:lnTo>
                      <a:pt x="1400" y="1243"/>
                    </a:lnTo>
                    <a:lnTo>
                      <a:pt x="1397" y="1231"/>
                    </a:lnTo>
                    <a:lnTo>
                      <a:pt x="1392" y="1215"/>
                    </a:lnTo>
                    <a:lnTo>
                      <a:pt x="1385" y="1173"/>
                    </a:lnTo>
                    <a:lnTo>
                      <a:pt x="1379" y="1135"/>
                    </a:lnTo>
                    <a:lnTo>
                      <a:pt x="1376" y="1115"/>
                    </a:lnTo>
                    <a:lnTo>
                      <a:pt x="1376" y="1115"/>
                    </a:lnTo>
                    <a:lnTo>
                      <a:pt x="1381" y="1088"/>
                    </a:lnTo>
                    <a:lnTo>
                      <a:pt x="1389" y="1040"/>
                    </a:lnTo>
                    <a:lnTo>
                      <a:pt x="1403" y="972"/>
                    </a:lnTo>
                    <a:lnTo>
                      <a:pt x="1410" y="1157"/>
                    </a:lnTo>
                    <a:lnTo>
                      <a:pt x="1410" y="1157"/>
                    </a:lnTo>
                    <a:lnTo>
                      <a:pt x="1408" y="1162"/>
                    </a:lnTo>
                    <a:lnTo>
                      <a:pt x="1406" y="1172"/>
                    </a:lnTo>
                    <a:lnTo>
                      <a:pt x="1406" y="1179"/>
                    </a:lnTo>
                    <a:lnTo>
                      <a:pt x="1406" y="1187"/>
                    </a:lnTo>
                    <a:lnTo>
                      <a:pt x="1407" y="1195"/>
                    </a:lnTo>
                    <a:lnTo>
                      <a:pt x="1410" y="1204"/>
                    </a:lnTo>
                    <a:lnTo>
                      <a:pt x="1410" y="1204"/>
                    </a:lnTo>
                    <a:lnTo>
                      <a:pt x="1426" y="1234"/>
                    </a:lnTo>
                    <a:lnTo>
                      <a:pt x="1431" y="1244"/>
                    </a:lnTo>
                    <a:lnTo>
                      <a:pt x="1432" y="1254"/>
                    </a:lnTo>
                    <a:lnTo>
                      <a:pt x="1432" y="1254"/>
                    </a:lnTo>
                    <a:lnTo>
                      <a:pt x="1432" y="1260"/>
                    </a:lnTo>
                    <a:lnTo>
                      <a:pt x="1432" y="1272"/>
                    </a:lnTo>
                    <a:lnTo>
                      <a:pt x="1428" y="1304"/>
                    </a:lnTo>
                    <a:lnTo>
                      <a:pt x="1423" y="1343"/>
                    </a:lnTo>
                    <a:lnTo>
                      <a:pt x="1423" y="1360"/>
                    </a:lnTo>
                    <a:lnTo>
                      <a:pt x="1425" y="1376"/>
                    </a:lnTo>
                    <a:lnTo>
                      <a:pt x="1425" y="1376"/>
                    </a:lnTo>
                    <a:lnTo>
                      <a:pt x="1428" y="1400"/>
                    </a:lnTo>
                    <a:lnTo>
                      <a:pt x="1432" y="1416"/>
                    </a:lnTo>
                    <a:lnTo>
                      <a:pt x="1436" y="1428"/>
                    </a:lnTo>
                    <a:lnTo>
                      <a:pt x="1439" y="1401"/>
                    </a:lnTo>
                    <a:lnTo>
                      <a:pt x="1451" y="1423"/>
                    </a:lnTo>
                    <a:lnTo>
                      <a:pt x="1451" y="1351"/>
                    </a:lnTo>
                    <a:lnTo>
                      <a:pt x="1451" y="1351"/>
                    </a:lnTo>
                    <a:lnTo>
                      <a:pt x="1453" y="1343"/>
                    </a:lnTo>
                    <a:lnTo>
                      <a:pt x="1454" y="1332"/>
                    </a:lnTo>
                    <a:lnTo>
                      <a:pt x="1460" y="1313"/>
                    </a:lnTo>
                    <a:lnTo>
                      <a:pt x="1466" y="1290"/>
                    </a:lnTo>
                    <a:lnTo>
                      <a:pt x="1469" y="1278"/>
                    </a:lnTo>
                    <a:lnTo>
                      <a:pt x="1470" y="1266"/>
                    </a:lnTo>
                    <a:lnTo>
                      <a:pt x="1470" y="1266"/>
                    </a:lnTo>
                    <a:lnTo>
                      <a:pt x="1469" y="1251"/>
                    </a:lnTo>
                    <a:lnTo>
                      <a:pt x="1466" y="1237"/>
                    </a:lnTo>
                    <a:lnTo>
                      <a:pt x="1460" y="1220"/>
                    </a:lnTo>
                    <a:lnTo>
                      <a:pt x="1453" y="1204"/>
                    </a:lnTo>
                    <a:lnTo>
                      <a:pt x="1439" y="1175"/>
                    </a:lnTo>
                    <a:lnTo>
                      <a:pt x="1433" y="1165"/>
                    </a:lnTo>
                    <a:lnTo>
                      <a:pt x="1431" y="1156"/>
                    </a:lnTo>
                    <a:lnTo>
                      <a:pt x="1431" y="1156"/>
                    </a:lnTo>
                    <a:lnTo>
                      <a:pt x="1423" y="1129"/>
                    </a:lnTo>
                    <a:lnTo>
                      <a:pt x="1420" y="1118"/>
                    </a:lnTo>
                    <a:lnTo>
                      <a:pt x="1419" y="1107"/>
                    </a:lnTo>
                    <a:lnTo>
                      <a:pt x="1419" y="1107"/>
                    </a:lnTo>
                    <a:lnTo>
                      <a:pt x="1419" y="1009"/>
                    </a:lnTo>
                    <a:lnTo>
                      <a:pt x="1420" y="940"/>
                    </a:lnTo>
                    <a:lnTo>
                      <a:pt x="1422" y="892"/>
                    </a:lnTo>
                    <a:lnTo>
                      <a:pt x="1422" y="892"/>
                    </a:lnTo>
                    <a:lnTo>
                      <a:pt x="1423" y="863"/>
                    </a:lnTo>
                    <a:lnTo>
                      <a:pt x="1423" y="850"/>
                    </a:lnTo>
                    <a:lnTo>
                      <a:pt x="1422" y="835"/>
                    </a:lnTo>
                    <a:lnTo>
                      <a:pt x="1419" y="820"/>
                    </a:lnTo>
                    <a:lnTo>
                      <a:pt x="1416" y="806"/>
                    </a:lnTo>
                    <a:lnTo>
                      <a:pt x="1411" y="792"/>
                    </a:lnTo>
                    <a:lnTo>
                      <a:pt x="1406" y="778"/>
                    </a:lnTo>
                    <a:lnTo>
                      <a:pt x="1406" y="778"/>
                    </a:lnTo>
                    <a:lnTo>
                      <a:pt x="1389" y="745"/>
                    </a:lnTo>
                    <a:lnTo>
                      <a:pt x="1379" y="726"/>
                    </a:lnTo>
                    <a:lnTo>
                      <a:pt x="1366" y="707"/>
                    </a:lnTo>
                    <a:lnTo>
                      <a:pt x="1353" y="688"/>
                    </a:lnTo>
                    <a:lnTo>
                      <a:pt x="1336" y="669"/>
                    </a:lnTo>
                    <a:lnTo>
                      <a:pt x="1320" y="653"/>
                    </a:lnTo>
                    <a:lnTo>
                      <a:pt x="1301" y="637"/>
                    </a:lnTo>
                    <a:lnTo>
                      <a:pt x="1301" y="637"/>
                    </a:lnTo>
                    <a:lnTo>
                      <a:pt x="1282" y="625"/>
                    </a:lnTo>
                    <a:lnTo>
                      <a:pt x="1264" y="614"/>
                    </a:lnTo>
                    <a:lnTo>
                      <a:pt x="1223" y="597"/>
                    </a:lnTo>
                    <a:lnTo>
                      <a:pt x="1201" y="587"/>
                    </a:lnTo>
                    <a:lnTo>
                      <a:pt x="1175" y="575"/>
                    </a:lnTo>
                    <a:lnTo>
                      <a:pt x="1145" y="557"/>
                    </a:lnTo>
                    <a:lnTo>
                      <a:pt x="1110" y="535"/>
                    </a:lnTo>
                    <a:lnTo>
                      <a:pt x="1110" y="535"/>
                    </a:lnTo>
                    <a:lnTo>
                      <a:pt x="1076" y="512"/>
                    </a:lnTo>
                    <a:lnTo>
                      <a:pt x="1048" y="494"/>
                    </a:lnTo>
                    <a:lnTo>
                      <a:pt x="1025" y="481"/>
                    </a:lnTo>
                    <a:lnTo>
                      <a:pt x="1006" y="470"/>
                    </a:lnTo>
                    <a:lnTo>
                      <a:pt x="978" y="456"/>
                    </a:lnTo>
                    <a:lnTo>
                      <a:pt x="959" y="447"/>
                    </a:lnTo>
                    <a:lnTo>
                      <a:pt x="959" y="447"/>
                    </a:lnTo>
                    <a:lnTo>
                      <a:pt x="942" y="438"/>
                    </a:lnTo>
                    <a:lnTo>
                      <a:pt x="926" y="432"/>
                    </a:lnTo>
                    <a:lnTo>
                      <a:pt x="910" y="426"/>
                    </a:lnTo>
                    <a:lnTo>
                      <a:pt x="894" y="417"/>
                    </a:lnTo>
                    <a:lnTo>
                      <a:pt x="894" y="417"/>
                    </a:lnTo>
                    <a:lnTo>
                      <a:pt x="885" y="414"/>
                    </a:lnTo>
                    <a:lnTo>
                      <a:pt x="875" y="411"/>
                    </a:lnTo>
                    <a:lnTo>
                      <a:pt x="848" y="407"/>
                    </a:lnTo>
                    <a:lnTo>
                      <a:pt x="822" y="404"/>
                    </a:lnTo>
                    <a:lnTo>
                      <a:pt x="810" y="401"/>
                    </a:lnTo>
                    <a:lnTo>
                      <a:pt x="800" y="397"/>
                    </a:lnTo>
                    <a:lnTo>
                      <a:pt x="800" y="397"/>
                    </a:lnTo>
                    <a:lnTo>
                      <a:pt x="785" y="391"/>
                    </a:lnTo>
                    <a:lnTo>
                      <a:pt x="773" y="389"/>
                    </a:lnTo>
                    <a:lnTo>
                      <a:pt x="763" y="386"/>
                    </a:lnTo>
                    <a:lnTo>
                      <a:pt x="745" y="381"/>
                    </a:lnTo>
                    <a:lnTo>
                      <a:pt x="745" y="381"/>
                    </a:lnTo>
                    <a:lnTo>
                      <a:pt x="690" y="359"/>
                    </a:lnTo>
                    <a:lnTo>
                      <a:pt x="690" y="359"/>
                    </a:lnTo>
                    <a:lnTo>
                      <a:pt x="669" y="345"/>
                    </a:lnTo>
                    <a:lnTo>
                      <a:pt x="654" y="336"/>
                    </a:lnTo>
                    <a:lnTo>
                      <a:pt x="645" y="331"/>
                    </a:lnTo>
                    <a:lnTo>
                      <a:pt x="645" y="331"/>
                    </a:lnTo>
                    <a:lnTo>
                      <a:pt x="625" y="325"/>
                    </a:lnTo>
                    <a:lnTo>
                      <a:pt x="615" y="320"/>
                    </a:lnTo>
                    <a:lnTo>
                      <a:pt x="607" y="316"/>
                    </a:lnTo>
                    <a:lnTo>
                      <a:pt x="607" y="316"/>
                    </a:lnTo>
                    <a:lnTo>
                      <a:pt x="584" y="297"/>
                    </a:lnTo>
                    <a:lnTo>
                      <a:pt x="556" y="276"/>
                    </a:lnTo>
                    <a:lnTo>
                      <a:pt x="556" y="276"/>
                    </a:lnTo>
                    <a:lnTo>
                      <a:pt x="551" y="273"/>
                    </a:lnTo>
                    <a:lnTo>
                      <a:pt x="542" y="269"/>
                    </a:lnTo>
                    <a:lnTo>
                      <a:pt x="522" y="261"/>
                    </a:lnTo>
                    <a:lnTo>
                      <a:pt x="498" y="251"/>
                    </a:lnTo>
                    <a:lnTo>
                      <a:pt x="478" y="242"/>
                    </a:lnTo>
                    <a:lnTo>
                      <a:pt x="478" y="242"/>
                    </a:lnTo>
                    <a:lnTo>
                      <a:pt x="463" y="235"/>
                    </a:lnTo>
                    <a:lnTo>
                      <a:pt x="453" y="228"/>
                    </a:lnTo>
                    <a:lnTo>
                      <a:pt x="443" y="219"/>
                    </a:lnTo>
                    <a:lnTo>
                      <a:pt x="443" y="219"/>
                    </a:lnTo>
                    <a:lnTo>
                      <a:pt x="390" y="182"/>
                    </a:lnTo>
                    <a:lnTo>
                      <a:pt x="341" y="147"/>
                    </a:lnTo>
                    <a:lnTo>
                      <a:pt x="295" y="119"/>
                    </a:lnTo>
                    <a:lnTo>
                      <a:pt x="295" y="119"/>
                    </a:lnTo>
                    <a:lnTo>
                      <a:pt x="301" y="106"/>
                    </a:lnTo>
                    <a:lnTo>
                      <a:pt x="304" y="95"/>
                    </a:lnTo>
                    <a:lnTo>
                      <a:pt x="304" y="92"/>
                    </a:lnTo>
                    <a:lnTo>
                      <a:pt x="304" y="89"/>
                    </a:lnTo>
                    <a:lnTo>
                      <a:pt x="304" y="89"/>
                    </a:lnTo>
                    <a:lnTo>
                      <a:pt x="297" y="89"/>
                    </a:lnTo>
                    <a:lnTo>
                      <a:pt x="287" y="89"/>
                    </a:lnTo>
                    <a:lnTo>
                      <a:pt x="266" y="95"/>
                    </a:lnTo>
                    <a:lnTo>
                      <a:pt x="266" y="95"/>
                    </a:lnTo>
                    <a:lnTo>
                      <a:pt x="253" y="98"/>
                    </a:lnTo>
                    <a:lnTo>
                      <a:pt x="247" y="98"/>
                    </a:lnTo>
                    <a:lnTo>
                      <a:pt x="247" y="98"/>
                    </a:lnTo>
                    <a:lnTo>
                      <a:pt x="240" y="95"/>
                    </a:lnTo>
                    <a:lnTo>
                      <a:pt x="232" y="92"/>
                    </a:lnTo>
                    <a:lnTo>
                      <a:pt x="231" y="89"/>
                    </a:lnTo>
                    <a:lnTo>
                      <a:pt x="229" y="86"/>
                    </a:lnTo>
                    <a:lnTo>
                      <a:pt x="229" y="86"/>
                    </a:lnTo>
                    <a:lnTo>
                      <a:pt x="223" y="75"/>
                    </a:lnTo>
                    <a:lnTo>
                      <a:pt x="222" y="70"/>
                    </a:lnTo>
                    <a:lnTo>
                      <a:pt x="219" y="67"/>
                    </a:lnTo>
                    <a:lnTo>
                      <a:pt x="219" y="67"/>
                    </a:lnTo>
                    <a:lnTo>
                      <a:pt x="210" y="66"/>
                    </a:lnTo>
                    <a:lnTo>
                      <a:pt x="203" y="66"/>
                    </a:lnTo>
                    <a:lnTo>
                      <a:pt x="203" y="66"/>
                    </a:lnTo>
                    <a:lnTo>
                      <a:pt x="200" y="67"/>
                    </a:lnTo>
                    <a:lnTo>
                      <a:pt x="195" y="66"/>
                    </a:lnTo>
                    <a:lnTo>
                      <a:pt x="184" y="63"/>
                    </a:lnTo>
                    <a:lnTo>
                      <a:pt x="184" y="63"/>
                    </a:lnTo>
                    <a:lnTo>
                      <a:pt x="173" y="57"/>
                    </a:lnTo>
                    <a:lnTo>
                      <a:pt x="168" y="54"/>
                    </a:lnTo>
                    <a:lnTo>
                      <a:pt x="165" y="51"/>
                    </a:lnTo>
                    <a:lnTo>
                      <a:pt x="163" y="48"/>
                    </a:lnTo>
                    <a:lnTo>
                      <a:pt x="163" y="48"/>
                    </a:lnTo>
                    <a:lnTo>
                      <a:pt x="160" y="22"/>
                    </a:lnTo>
                    <a:lnTo>
                      <a:pt x="160" y="22"/>
                    </a:lnTo>
                    <a:lnTo>
                      <a:pt x="162" y="20"/>
                    </a:lnTo>
                    <a:lnTo>
                      <a:pt x="163" y="14"/>
                    </a:lnTo>
                    <a:lnTo>
                      <a:pt x="163" y="8"/>
                    </a:lnTo>
                    <a:lnTo>
                      <a:pt x="162" y="6"/>
                    </a:lnTo>
                    <a:lnTo>
                      <a:pt x="159" y="3"/>
                    </a:lnTo>
                    <a:lnTo>
                      <a:pt x="159" y="3"/>
                    </a:lnTo>
                    <a:lnTo>
                      <a:pt x="153" y="0"/>
                    </a:lnTo>
                    <a:lnTo>
                      <a:pt x="147" y="0"/>
                    </a:lnTo>
                    <a:lnTo>
                      <a:pt x="144" y="1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141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40" y="13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9" y="16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6" y="23"/>
                    </a:lnTo>
                    <a:lnTo>
                      <a:pt x="128" y="28"/>
                    </a:lnTo>
                    <a:lnTo>
                      <a:pt x="129" y="36"/>
                    </a:lnTo>
                    <a:lnTo>
                      <a:pt x="129" y="36"/>
                    </a:lnTo>
                    <a:lnTo>
                      <a:pt x="131" y="42"/>
                    </a:lnTo>
                    <a:lnTo>
                      <a:pt x="131" y="50"/>
                    </a:lnTo>
                    <a:lnTo>
                      <a:pt x="131" y="58"/>
                    </a:lnTo>
                    <a:lnTo>
                      <a:pt x="128" y="70"/>
                    </a:lnTo>
                    <a:lnTo>
                      <a:pt x="123" y="84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69" name="Freeform 19">
                <a:extLst>
                  <a:ext uri="{FF2B5EF4-FFF2-40B4-BE49-F238E27FC236}">
                    <a16:creationId xmlns:a16="http://schemas.microsoft.com/office/drawing/2014/main" id="{8D7C41AB-9BAD-46C4-B3ED-808C70FF1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205" y="1270622"/>
                <a:ext cx="1043919" cy="757497"/>
              </a:xfrm>
              <a:custGeom>
                <a:avLst/>
                <a:gdLst>
                  <a:gd name="T0" fmla="*/ 129 w 1713"/>
                  <a:gd name="T1" fmla="*/ 302 h 1243"/>
                  <a:gd name="T2" fmla="*/ 55 w 1713"/>
                  <a:gd name="T3" fmla="*/ 397 h 1243"/>
                  <a:gd name="T4" fmla="*/ 0 w 1713"/>
                  <a:gd name="T5" fmla="*/ 498 h 1243"/>
                  <a:gd name="T6" fmla="*/ 36 w 1713"/>
                  <a:gd name="T7" fmla="*/ 593 h 1243"/>
                  <a:gd name="T8" fmla="*/ 76 w 1713"/>
                  <a:gd name="T9" fmla="*/ 606 h 1243"/>
                  <a:gd name="T10" fmla="*/ 147 w 1713"/>
                  <a:gd name="T11" fmla="*/ 599 h 1243"/>
                  <a:gd name="T12" fmla="*/ 178 w 1713"/>
                  <a:gd name="T13" fmla="*/ 565 h 1243"/>
                  <a:gd name="T14" fmla="*/ 233 w 1713"/>
                  <a:gd name="T15" fmla="*/ 618 h 1243"/>
                  <a:gd name="T16" fmla="*/ 326 w 1713"/>
                  <a:gd name="T17" fmla="*/ 578 h 1243"/>
                  <a:gd name="T18" fmla="*/ 364 w 1713"/>
                  <a:gd name="T19" fmla="*/ 617 h 1243"/>
                  <a:gd name="T20" fmla="*/ 352 w 1713"/>
                  <a:gd name="T21" fmla="*/ 721 h 1243"/>
                  <a:gd name="T22" fmla="*/ 143 w 1713"/>
                  <a:gd name="T23" fmla="*/ 1042 h 1243"/>
                  <a:gd name="T24" fmla="*/ 83 w 1713"/>
                  <a:gd name="T25" fmla="*/ 1119 h 1243"/>
                  <a:gd name="T26" fmla="*/ 116 w 1713"/>
                  <a:gd name="T27" fmla="*/ 1162 h 1243"/>
                  <a:gd name="T28" fmla="*/ 180 w 1713"/>
                  <a:gd name="T29" fmla="*/ 1140 h 1243"/>
                  <a:gd name="T30" fmla="*/ 248 w 1713"/>
                  <a:gd name="T31" fmla="*/ 1043 h 1243"/>
                  <a:gd name="T32" fmla="*/ 395 w 1713"/>
                  <a:gd name="T33" fmla="*/ 935 h 1243"/>
                  <a:gd name="T34" fmla="*/ 561 w 1713"/>
                  <a:gd name="T35" fmla="*/ 843 h 1243"/>
                  <a:gd name="T36" fmla="*/ 586 w 1713"/>
                  <a:gd name="T37" fmla="*/ 1037 h 1243"/>
                  <a:gd name="T38" fmla="*/ 564 w 1713"/>
                  <a:gd name="T39" fmla="*/ 1124 h 1243"/>
                  <a:gd name="T40" fmla="*/ 509 w 1713"/>
                  <a:gd name="T41" fmla="*/ 1183 h 1243"/>
                  <a:gd name="T42" fmla="*/ 534 w 1713"/>
                  <a:gd name="T43" fmla="*/ 1220 h 1243"/>
                  <a:gd name="T44" fmla="*/ 578 w 1713"/>
                  <a:gd name="T45" fmla="*/ 1235 h 1243"/>
                  <a:gd name="T46" fmla="*/ 638 w 1713"/>
                  <a:gd name="T47" fmla="*/ 1228 h 1243"/>
                  <a:gd name="T48" fmla="*/ 685 w 1713"/>
                  <a:gd name="T49" fmla="*/ 1101 h 1243"/>
                  <a:gd name="T50" fmla="*/ 751 w 1713"/>
                  <a:gd name="T51" fmla="*/ 868 h 1243"/>
                  <a:gd name="T52" fmla="*/ 855 w 1713"/>
                  <a:gd name="T53" fmla="*/ 816 h 1243"/>
                  <a:gd name="T54" fmla="*/ 910 w 1713"/>
                  <a:gd name="T55" fmla="*/ 813 h 1243"/>
                  <a:gd name="T56" fmla="*/ 934 w 1713"/>
                  <a:gd name="T57" fmla="*/ 816 h 1243"/>
                  <a:gd name="T58" fmla="*/ 1011 w 1713"/>
                  <a:gd name="T59" fmla="*/ 806 h 1243"/>
                  <a:gd name="T60" fmla="*/ 1088 w 1713"/>
                  <a:gd name="T61" fmla="*/ 825 h 1243"/>
                  <a:gd name="T62" fmla="*/ 1108 w 1713"/>
                  <a:gd name="T63" fmla="*/ 913 h 1243"/>
                  <a:gd name="T64" fmla="*/ 1059 w 1713"/>
                  <a:gd name="T65" fmla="*/ 1048 h 1243"/>
                  <a:gd name="T66" fmla="*/ 998 w 1713"/>
                  <a:gd name="T67" fmla="*/ 1060 h 1243"/>
                  <a:gd name="T68" fmla="*/ 972 w 1713"/>
                  <a:gd name="T69" fmla="*/ 1103 h 1243"/>
                  <a:gd name="T70" fmla="*/ 1004 w 1713"/>
                  <a:gd name="T71" fmla="*/ 1139 h 1243"/>
                  <a:gd name="T72" fmla="*/ 1075 w 1713"/>
                  <a:gd name="T73" fmla="*/ 1125 h 1243"/>
                  <a:gd name="T74" fmla="*/ 1145 w 1713"/>
                  <a:gd name="T75" fmla="*/ 1033 h 1243"/>
                  <a:gd name="T76" fmla="*/ 1200 w 1713"/>
                  <a:gd name="T77" fmla="*/ 877 h 1243"/>
                  <a:gd name="T78" fmla="*/ 1237 w 1713"/>
                  <a:gd name="T79" fmla="*/ 743 h 1243"/>
                  <a:gd name="T80" fmla="*/ 1469 w 1713"/>
                  <a:gd name="T81" fmla="*/ 867 h 1243"/>
                  <a:gd name="T82" fmla="*/ 1509 w 1713"/>
                  <a:gd name="T83" fmla="*/ 984 h 1243"/>
                  <a:gd name="T84" fmla="*/ 1512 w 1713"/>
                  <a:gd name="T85" fmla="*/ 1072 h 1243"/>
                  <a:gd name="T86" fmla="*/ 1560 w 1713"/>
                  <a:gd name="T87" fmla="*/ 1082 h 1243"/>
                  <a:gd name="T88" fmla="*/ 1585 w 1713"/>
                  <a:gd name="T89" fmla="*/ 991 h 1243"/>
                  <a:gd name="T90" fmla="*/ 1576 w 1713"/>
                  <a:gd name="T91" fmla="*/ 810 h 1243"/>
                  <a:gd name="T92" fmla="*/ 1521 w 1713"/>
                  <a:gd name="T93" fmla="*/ 745 h 1243"/>
                  <a:gd name="T94" fmla="*/ 1494 w 1713"/>
                  <a:gd name="T95" fmla="*/ 510 h 1243"/>
                  <a:gd name="T96" fmla="*/ 1472 w 1713"/>
                  <a:gd name="T97" fmla="*/ 367 h 1243"/>
                  <a:gd name="T98" fmla="*/ 1603 w 1713"/>
                  <a:gd name="T99" fmla="*/ 247 h 1243"/>
                  <a:gd name="T100" fmla="*/ 1709 w 1713"/>
                  <a:gd name="T101" fmla="*/ 82 h 1243"/>
                  <a:gd name="T102" fmla="*/ 1679 w 1713"/>
                  <a:gd name="T103" fmla="*/ 0 h 1243"/>
                  <a:gd name="T104" fmla="*/ 1674 w 1713"/>
                  <a:gd name="T105" fmla="*/ 89 h 1243"/>
                  <a:gd name="T106" fmla="*/ 1539 w 1713"/>
                  <a:gd name="T107" fmla="*/ 232 h 1243"/>
                  <a:gd name="T108" fmla="*/ 1431 w 1713"/>
                  <a:gd name="T109" fmla="*/ 317 h 1243"/>
                  <a:gd name="T110" fmla="*/ 1248 w 1713"/>
                  <a:gd name="T111" fmla="*/ 309 h 1243"/>
                  <a:gd name="T112" fmla="*/ 839 w 1713"/>
                  <a:gd name="T113" fmla="*/ 333 h 1243"/>
                  <a:gd name="T114" fmla="*/ 572 w 1713"/>
                  <a:gd name="T115" fmla="*/ 294 h 1243"/>
                  <a:gd name="T116" fmla="*/ 323 w 1713"/>
                  <a:gd name="T117" fmla="*/ 241 h 1243"/>
                  <a:gd name="T118" fmla="*/ 282 w 1713"/>
                  <a:gd name="T119" fmla="*/ 202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13" h="1243">
                    <a:moveTo>
                      <a:pt x="227" y="268"/>
                    </a:moveTo>
                    <a:lnTo>
                      <a:pt x="227" y="268"/>
                    </a:lnTo>
                    <a:lnTo>
                      <a:pt x="211" y="268"/>
                    </a:lnTo>
                    <a:lnTo>
                      <a:pt x="193" y="268"/>
                    </a:lnTo>
                    <a:lnTo>
                      <a:pt x="184" y="270"/>
                    </a:lnTo>
                    <a:lnTo>
                      <a:pt x="175" y="273"/>
                    </a:lnTo>
                    <a:lnTo>
                      <a:pt x="166" y="278"/>
                    </a:lnTo>
                    <a:lnTo>
                      <a:pt x="156" y="285"/>
                    </a:lnTo>
                    <a:lnTo>
                      <a:pt x="156" y="285"/>
                    </a:lnTo>
                    <a:lnTo>
                      <a:pt x="129" y="302"/>
                    </a:lnTo>
                    <a:lnTo>
                      <a:pt x="101" y="320"/>
                    </a:lnTo>
                    <a:lnTo>
                      <a:pt x="77" y="337"/>
                    </a:lnTo>
                    <a:lnTo>
                      <a:pt x="70" y="345"/>
                    </a:lnTo>
                    <a:lnTo>
                      <a:pt x="65" y="351"/>
                    </a:lnTo>
                    <a:lnTo>
                      <a:pt x="65" y="351"/>
                    </a:lnTo>
                    <a:lnTo>
                      <a:pt x="62" y="363"/>
                    </a:lnTo>
                    <a:lnTo>
                      <a:pt x="61" y="373"/>
                    </a:lnTo>
                    <a:lnTo>
                      <a:pt x="59" y="385"/>
                    </a:lnTo>
                    <a:lnTo>
                      <a:pt x="58" y="391"/>
                    </a:lnTo>
                    <a:lnTo>
                      <a:pt x="55" y="397"/>
                    </a:lnTo>
                    <a:lnTo>
                      <a:pt x="55" y="397"/>
                    </a:lnTo>
                    <a:lnTo>
                      <a:pt x="36" y="428"/>
                    </a:lnTo>
                    <a:lnTo>
                      <a:pt x="25" y="443"/>
                    </a:lnTo>
                    <a:lnTo>
                      <a:pt x="16" y="455"/>
                    </a:lnTo>
                    <a:lnTo>
                      <a:pt x="16" y="455"/>
                    </a:lnTo>
                    <a:lnTo>
                      <a:pt x="9" y="467"/>
                    </a:lnTo>
                    <a:lnTo>
                      <a:pt x="4" y="474"/>
                    </a:lnTo>
                    <a:lnTo>
                      <a:pt x="1" y="482"/>
                    </a:lnTo>
                    <a:lnTo>
                      <a:pt x="0" y="489"/>
                    </a:lnTo>
                    <a:lnTo>
                      <a:pt x="0" y="498"/>
                    </a:lnTo>
                    <a:lnTo>
                      <a:pt x="1" y="508"/>
                    </a:lnTo>
                    <a:lnTo>
                      <a:pt x="4" y="517"/>
                    </a:lnTo>
                    <a:lnTo>
                      <a:pt x="4" y="517"/>
                    </a:lnTo>
                    <a:lnTo>
                      <a:pt x="13" y="541"/>
                    </a:lnTo>
                    <a:lnTo>
                      <a:pt x="16" y="545"/>
                    </a:lnTo>
                    <a:lnTo>
                      <a:pt x="16" y="545"/>
                    </a:lnTo>
                    <a:lnTo>
                      <a:pt x="19" y="550"/>
                    </a:lnTo>
                    <a:lnTo>
                      <a:pt x="24" y="560"/>
                    </a:lnTo>
                    <a:lnTo>
                      <a:pt x="24" y="560"/>
                    </a:lnTo>
                    <a:lnTo>
                      <a:pt x="36" y="593"/>
                    </a:lnTo>
                    <a:lnTo>
                      <a:pt x="45" y="593"/>
                    </a:lnTo>
                    <a:lnTo>
                      <a:pt x="61" y="606"/>
                    </a:lnTo>
                    <a:lnTo>
                      <a:pt x="61" y="606"/>
                    </a:lnTo>
                    <a:lnTo>
                      <a:pt x="61" y="602"/>
                    </a:lnTo>
                    <a:lnTo>
                      <a:pt x="62" y="599"/>
                    </a:lnTo>
                    <a:lnTo>
                      <a:pt x="64" y="598"/>
                    </a:lnTo>
                    <a:lnTo>
                      <a:pt x="64" y="598"/>
                    </a:lnTo>
                    <a:lnTo>
                      <a:pt x="67" y="599"/>
                    </a:lnTo>
                    <a:lnTo>
                      <a:pt x="71" y="602"/>
                    </a:lnTo>
                    <a:lnTo>
                      <a:pt x="76" y="606"/>
                    </a:lnTo>
                    <a:lnTo>
                      <a:pt x="80" y="581"/>
                    </a:lnTo>
                    <a:lnTo>
                      <a:pt x="104" y="660"/>
                    </a:lnTo>
                    <a:lnTo>
                      <a:pt x="92" y="577"/>
                    </a:lnTo>
                    <a:lnTo>
                      <a:pt x="129" y="650"/>
                    </a:lnTo>
                    <a:lnTo>
                      <a:pt x="103" y="565"/>
                    </a:lnTo>
                    <a:lnTo>
                      <a:pt x="103" y="565"/>
                    </a:lnTo>
                    <a:lnTo>
                      <a:pt x="125" y="581"/>
                    </a:lnTo>
                    <a:lnTo>
                      <a:pt x="140" y="593"/>
                    </a:lnTo>
                    <a:lnTo>
                      <a:pt x="147" y="599"/>
                    </a:lnTo>
                    <a:lnTo>
                      <a:pt x="147" y="599"/>
                    </a:lnTo>
                    <a:lnTo>
                      <a:pt x="143" y="595"/>
                    </a:lnTo>
                    <a:lnTo>
                      <a:pt x="134" y="580"/>
                    </a:lnTo>
                    <a:lnTo>
                      <a:pt x="122" y="557"/>
                    </a:lnTo>
                    <a:lnTo>
                      <a:pt x="122" y="557"/>
                    </a:lnTo>
                    <a:lnTo>
                      <a:pt x="156" y="562"/>
                    </a:lnTo>
                    <a:lnTo>
                      <a:pt x="156" y="562"/>
                    </a:lnTo>
                    <a:lnTo>
                      <a:pt x="165" y="560"/>
                    </a:lnTo>
                    <a:lnTo>
                      <a:pt x="171" y="560"/>
                    </a:lnTo>
                    <a:lnTo>
                      <a:pt x="178" y="565"/>
                    </a:lnTo>
                    <a:lnTo>
                      <a:pt x="178" y="565"/>
                    </a:lnTo>
                    <a:lnTo>
                      <a:pt x="181" y="566"/>
                    </a:lnTo>
                    <a:lnTo>
                      <a:pt x="184" y="568"/>
                    </a:lnTo>
                    <a:lnTo>
                      <a:pt x="193" y="571"/>
                    </a:lnTo>
                    <a:lnTo>
                      <a:pt x="198" y="572"/>
                    </a:lnTo>
                    <a:lnTo>
                      <a:pt x="202" y="577"/>
                    </a:lnTo>
                    <a:lnTo>
                      <a:pt x="208" y="583"/>
                    </a:lnTo>
                    <a:lnTo>
                      <a:pt x="214" y="592"/>
                    </a:lnTo>
                    <a:lnTo>
                      <a:pt x="214" y="592"/>
                    </a:lnTo>
                    <a:lnTo>
                      <a:pt x="226" y="608"/>
                    </a:lnTo>
                    <a:lnTo>
                      <a:pt x="233" y="618"/>
                    </a:lnTo>
                    <a:lnTo>
                      <a:pt x="239" y="626"/>
                    </a:lnTo>
                    <a:lnTo>
                      <a:pt x="253" y="609"/>
                    </a:lnTo>
                    <a:lnTo>
                      <a:pt x="263" y="623"/>
                    </a:lnTo>
                    <a:lnTo>
                      <a:pt x="272" y="615"/>
                    </a:lnTo>
                    <a:lnTo>
                      <a:pt x="281" y="632"/>
                    </a:lnTo>
                    <a:lnTo>
                      <a:pt x="281" y="632"/>
                    </a:lnTo>
                    <a:lnTo>
                      <a:pt x="290" y="621"/>
                    </a:lnTo>
                    <a:lnTo>
                      <a:pt x="306" y="598"/>
                    </a:lnTo>
                    <a:lnTo>
                      <a:pt x="317" y="587"/>
                    </a:lnTo>
                    <a:lnTo>
                      <a:pt x="326" y="578"/>
                    </a:lnTo>
                    <a:lnTo>
                      <a:pt x="330" y="575"/>
                    </a:lnTo>
                    <a:lnTo>
                      <a:pt x="335" y="574"/>
                    </a:lnTo>
                    <a:lnTo>
                      <a:pt x="337" y="574"/>
                    </a:lnTo>
                    <a:lnTo>
                      <a:pt x="339" y="575"/>
                    </a:lnTo>
                    <a:lnTo>
                      <a:pt x="339" y="575"/>
                    </a:lnTo>
                    <a:lnTo>
                      <a:pt x="349" y="590"/>
                    </a:lnTo>
                    <a:lnTo>
                      <a:pt x="352" y="593"/>
                    </a:lnTo>
                    <a:lnTo>
                      <a:pt x="352" y="593"/>
                    </a:lnTo>
                    <a:lnTo>
                      <a:pt x="358" y="603"/>
                    </a:lnTo>
                    <a:lnTo>
                      <a:pt x="364" y="617"/>
                    </a:lnTo>
                    <a:lnTo>
                      <a:pt x="369" y="632"/>
                    </a:lnTo>
                    <a:lnTo>
                      <a:pt x="373" y="650"/>
                    </a:lnTo>
                    <a:lnTo>
                      <a:pt x="375" y="660"/>
                    </a:lnTo>
                    <a:lnTo>
                      <a:pt x="375" y="669"/>
                    </a:lnTo>
                    <a:lnTo>
                      <a:pt x="373" y="679"/>
                    </a:lnTo>
                    <a:lnTo>
                      <a:pt x="372" y="688"/>
                    </a:lnTo>
                    <a:lnTo>
                      <a:pt x="369" y="697"/>
                    </a:lnTo>
                    <a:lnTo>
                      <a:pt x="363" y="706"/>
                    </a:lnTo>
                    <a:lnTo>
                      <a:pt x="363" y="706"/>
                    </a:lnTo>
                    <a:lnTo>
                      <a:pt x="352" y="721"/>
                    </a:lnTo>
                    <a:lnTo>
                      <a:pt x="345" y="733"/>
                    </a:lnTo>
                    <a:lnTo>
                      <a:pt x="330" y="749"/>
                    </a:lnTo>
                    <a:lnTo>
                      <a:pt x="312" y="770"/>
                    </a:lnTo>
                    <a:lnTo>
                      <a:pt x="300" y="786"/>
                    </a:lnTo>
                    <a:lnTo>
                      <a:pt x="285" y="809"/>
                    </a:lnTo>
                    <a:lnTo>
                      <a:pt x="285" y="809"/>
                    </a:lnTo>
                    <a:lnTo>
                      <a:pt x="245" y="874"/>
                    </a:lnTo>
                    <a:lnTo>
                      <a:pt x="199" y="951"/>
                    </a:lnTo>
                    <a:lnTo>
                      <a:pt x="158" y="1018"/>
                    </a:lnTo>
                    <a:lnTo>
                      <a:pt x="143" y="1042"/>
                    </a:lnTo>
                    <a:lnTo>
                      <a:pt x="134" y="1055"/>
                    </a:lnTo>
                    <a:lnTo>
                      <a:pt x="134" y="1055"/>
                    </a:lnTo>
                    <a:lnTo>
                      <a:pt x="122" y="1067"/>
                    </a:lnTo>
                    <a:lnTo>
                      <a:pt x="110" y="1079"/>
                    </a:lnTo>
                    <a:lnTo>
                      <a:pt x="100" y="1088"/>
                    </a:lnTo>
                    <a:lnTo>
                      <a:pt x="95" y="1094"/>
                    </a:lnTo>
                    <a:lnTo>
                      <a:pt x="92" y="1098"/>
                    </a:lnTo>
                    <a:lnTo>
                      <a:pt x="92" y="1098"/>
                    </a:lnTo>
                    <a:lnTo>
                      <a:pt x="88" y="1109"/>
                    </a:lnTo>
                    <a:lnTo>
                      <a:pt x="83" y="1119"/>
                    </a:lnTo>
                    <a:lnTo>
                      <a:pt x="82" y="1130"/>
                    </a:lnTo>
                    <a:lnTo>
                      <a:pt x="80" y="1144"/>
                    </a:lnTo>
                    <a:lnTo>
                      <a:pt x="80" y="1144"/>
                    </a:lnTo>
                    <a:lnTo>
                      <a:pt x="80" y="1147"/>
                    </a:lnTo>
                    <a:lnTo>
                      <a:pt x="82" y="1150"/>
                    </a:lnTo>
                    <a:lnTo>
                      <a:pt x="83" y="1153"/>
                    </a:lnTo>
                    <a:lnTo>
                      <a:pt x="86" y="1156"/>
                    </a:lnTo>
                    <a:lnTo>
                      <a:pt x="95" y="1159"/>
                    </a:lnTo>
                    <a:lnTo>
                      <a:pt x="105" y="1161"/>
                    </a:lnTo>
                    <a:lnTo>
                      <a:pt x="116" y="1162"/>
                    </a:lnTo>
                    <a:lnTo>
                      <a:pt x="128" y="1162"/>
                    </a:lnTo>
                    <a:lnTo>
                      <a:pt x="147" y="1159"/>
                    </a:lnTo>
                    <a:lnTo>
                      <a:pt x="147" y="1159"/>
                    </a:lnTo>
                    <a:lnTo>
                      <a:pt x="159" y="1156"/>
                    </a:lnTo>
                    <a:lnTo>
                      <a:pt x="166" y="1153"/>
                    </a:lnTo>
                    <a:lnTo>
                      <a:pt x="169" y="1150"/>
                    </a:lnTo>
                    <a:lnTo>
                      <a:pt x="172" y="1146"/>
                    </a:lnTo>
                    <a:lnTo>
                      <a:pt x="172" y="1146"/>
                    </a:lnTo>
                    <a:lnTo>
                      <a:pt x="175" y="1143"/>
                    </a:lnTo>
                    <a:lnTo>
                      <a:pt x="180" y="1140"/>
                    </a:lnTo>
                    <a:lnTo>
                      <a:pt x="184" y="1136"/>
                    </a:lnTo>
                    <a:lnTo>
                      <a:pt x="189" y="1130"/>
                    </a:lnTo>
                    <a:lnTo>
                      <a:pt x="189" y="1130"/>
                    </a:lnTo>
                    <a:lnTo>
                      <a:pt x="195" y="1121"/>
                    </a:lnTo>
                    <a:lnTo>
                      <a:pt x="202" y="1106"/>
                    </a:lnTo>
                    <a:lnTo>
                      <a:pt x="202" y="1106"/>
                    </a:lnTo>
                    <a:lnTo>
                      <a:pt x="207" y="1092"/>
                    </a:lnTo>
                    <a:lnTo>
                      <a:pt x="214" y="1081"/>
                    </a:lnTo>
                    <a:lnTo>
                      <a:pt x="226" y="1064"/>
                    </a:lnTo>
                    <a:lnTo>
                      <a:pt x="248" y="1043"/>
                    </a:lnTo>
                    <a:lnTo>
                      <a:pt x="248" y="1043"/>
                    </a:lnTo>
                    <a:lnTo>
                      <a:pt x="281" y="1015"/>
                    </a:lnTo>
                    <a:lnTo>
                      <a:pt x="318" y="984"/>
                    </a:lnTo>
                    <a:lnTo>
                      <a:pt x="336" y="971"/>
                    </a:lnTo>
                    <a:lnTo>
                      <a:pt x="354" y="959"/>
                    </a:lnTo>
                    <a:lnTo>
                      <a:pt x="369" y="948"/>
                    </a:lnTo>
                    <a:lnTo>
                      <a:pt x="382" y="944"/>
                    </a:lnTo>
                    <a:lnTo>
                      <a:pt x="382" y="944"/>
                    </a:lnTo>
                    <a:lnTo>
                      <a:pt x="388" y="941"/>
                    </a:lnTo>
                    <a:lnTo>
                      <a:pt x="395" y="935"/>
                    </a:lnTo>
                    <a:lnTo>
                      <a:pt x="418" y="919"/>
                    </a:lnTo>
                    <a:lnTo>
                      <a:pt x="443" y="896"/>
                    </a:lnTo>
                    <a:lnTo>
                      <a:pt x="468" y="871"/>
                    </a:lnTo>
                    <a:lnTo>
                      <a:pt x="516" y="826"/>
                    </a:lnTo>
                    <a:lnTo>
                      <a:pt x="532" y="812"/>
                    </a:lnTo>
                    <a:lnTo>
                      <a:pt x="538" y="807"/>
                    </a:lnTo>
                    <a:lnTo>
                      <a:pt x="538" y="807"/>
                    </a:lnTo>
                    <a:lnTo>
                      <a:pt x="544" y="813"/>
                    </a:lnTo>
                    <a:lnTo>
                      <a:pt x="552" y="828"/>
                    </a:lnTo>
                    <a:lnTo>
                      <a:pt x="561" y="843"/>
                    </a:lnTo>
                    <a:lnTo>
                      <a:pt x="567" y="858"/>
                    </a:lnTo>
                    <a:lnTo>
                      <a:pt x="567" y="858"/>
                    </a:lnTo>
                    <a:lnTo>
                      <a:pt x="572" y="874"/>
                    </a:lnTo>
                    <a:lnTo>
                      <a:pt x="577" y="899"/>
                    </a:lnTo>
                    <a:lnTo>
                      <a:pt x="581" y="932"/>
                    </a:lnTo>
                    <a:lnTo>
                      <a:pt x="583" y="950"/>
                    </a:lnTo>
                    <a:lnTo>
                      <a:pt x="583" y="969"/>
                    </a:lnTo>
                    <a:lnTo>
                      <a:pt x="583" y="969"/>
                    </a:lnTo>
                    <a:lnTo>
                      <a:pt x="584" y="1006"/>
                    </a:lnTo>
                    <a:lnTo>
                      <a:pt x="586" y="1037"/>
                    </a:lnTo>
                    <a:lnTo>
                      <a:pt x="586" y="1061"/>
                    </a:lnTo>
                    <a:lnTo>
                      <a:pt x="583" y="1081"/>
                    </a:lnTo>
                    <a:lnTo>
                      <a:pt x="583" y="1081"/>
                    </a:lnTo>
                    <a:lnTo>
                      <a:pt x="581" y="1087"/>
                    </a:lnTo>
                    <a:lnTo>
                      <a:pt x="580" y="1092"/>
                    </a:lnTo>
                    <a:lnTo>
                      <a:pt x="574" y="1100"/>
                    </a:lnTo>
                    <a:lnTo>
                      <a:pt x="568" y="1110"/>
                    </a:lnTo>
                    <a:lnTo>
                      <a:pt x="567" y="1116"/>
                    </a:lnTo>
                    <a:lnTo>
                      <a:pt x="564" y="1124"/>
                    </a:lnTo>
                    <a:lnTo>
                      <a:pt x="564" y="1124"/>
                    </a:lnTo>
                    <a:lnTo>
                      <a:pt x="561" y="1139"/>
                    </a:lnTo>
                    <a:lnTo>
                      <a:pt x="558" y="1143"/>
                    </a:lnTo>
                    <a:lnTo>
                      <a:pt x="555" y="1146"/>
                    </a:lnTo>
                    <a:lnTo>
                      <a:pt x="549" y="1150"/>
                    </a:lnTo>
                    <a:lnTo>
                      <a:pt x="540" y="1155"/>
                    </a:lnTo>
                    <a:lnTo>
                      <a:pt x="540" y="1155"/>
                    </a:lnTo>
                    <a:lnTo>
                      <a:pt x="529" y="1162"/>
                    </a:lnTo>
                    <a:lnTo>
                      <a:pt x="517" y="1171"/>
                    </a:lnTo>
                    <a:lnTo>
                      <a:pt x="513" y="1177"/>
                    </a:lnTo>
                    <a:lnTo>
                      <a:pt x="509" y="1183"/>
                    </a:lnTo>
                    <a:lnTo>
                      <a:pt x="507" y="1191"/>
                    </a:lnTo>
                    <a:lnTo>
                      <a:pt x="507" y="1199"/>
                    </a:lnTo>
                    <a:lnTo>
                      <a:pt x="507" y="1199"/>
                    </a:lnTo>
                    <a:lnTo>
                      <a:pt x="509" y="1205"/>
                    </a:lnTo>
                    <a:lnTo>
                      <a:pt x="511" y="1211"/>
                    </a:lnTo>
                    <a:lnTo>
                      <a:pt x="516" y="1216"/>
                    </a:lnTo>
                    <a:lnTo>
                      <a:pt x="522" y="1217"/>
                    </a:lnTo>
                    <a:lnTo>
                      <a:pt x="531" y="1220"/>
                    </a:lnTo>
                    <a:lnTo>
                      <a:pt x="534" y="1220"/>
                    </a:lnTo>
                    <a:lnTo>
                      <a:pt x="534" y="1220"/>
                    </a:lnTo>
                    <a:lnTo>
                      <a:pt x="528" y="1219"/>
                    </a:lnTo>
                    <a:lnTo>
                      <a:pt x="528" y="1220"/>
                    </a:lnTo>
                    <a:lnTo>
                      <a:pt x="529" y="1220"/>
                    </a:lnTo>
                    <a:lnTo>
                      <a:pt x="543" y="1225"/>
                    </a:lnTo>
                    <a:lnTo>
                      <a:pt x="543" y="1225"/>
                    </a:lnTo>
                    <a:lnTo>
                      <a:pt x="571" y="1231"/>
                    </a:lnTo>
                    <a:lnTo>
                      <a:pt x="580" y="1231"/>
                    </a:lnTo>
                    <a:lnTo>
                      <a:pt x="580" y="1231"/>
                    </a:lnTo>
                    <a:lnTo>
                      <a:pt x="578" y="1234"/>
                    </a:lnTo>
                    <a:lnTo>
                      <a:pt x="578" y="1235"/>
                    </a:lnTo>
                    <a:lnTo>
                      <a:pt x="580" y="1237"/>
                    </a:lnTo>
                    <a:lnTo>
                      <a:pt x="581" y="1240"/>
                    </a:lnTo>
                    <a:lnTo>
                      <a:pt x="586" y="1241"/>
                    </a:lnTo>
                    <a:lnTo>
                      <a:pt x="592" y="1243"/>
                    </a:lnTo>
                    <a:lnTo>
                      <a:pt x="601" y="1243"/>
                    </a:lnTo>
                    <a:lnTo>
                      <a:pt x="601" y="1243"/>
                    </a:lnTo>
                    <a:lnTo>
                      <a:pt x="610" y="1241"/>
                    </a:lnTo>
                    <a:lnTo>
                      <a:pt x="620" y="1238"/>
                    </a:lnTo>
                    <a:lnTo>
                      <a:pt x="629" y="1234"/>
                    </a:lnTo>
                    <a:lnTo>
                      <a:pt x="638" y="1228"/>
                    </a:lnTo>
                    <a:lnTo>
                      <a:pt x="645" y="1222"/>
                    </a:lnTo>
                    <a:lnTo>
                      <a:pt x="651" y="1214"/>
                    </a:lnTo>
                    <a:lnTo>
                      <a:pt x="657" y="1207"/>
                    </a:lnTo>
                    <a:lnTo>
                      <a:pt x="660" y="1199"/>
                    </a:lnTo>
                    <a:lnTo>
                      <a:pt x="660" y="1199"/>
                    </a:lnTo>
                    <a:lnTo>
                      <a:pt x="668" y="1180"/>
                    </a:lnTo>
                    <a:lnTo>
                      <a:pt x="675" y="1153"/>
                    </a:lnTo>
                    <a:lnTo>
                      <a:pt x="684" y="1113"/>
                    </a:lnTo>
                    <a:lnTo>
                      <a:pt x="684" y="1113"/>
                    </a:lnTo>
                    <a:lnTo>
                      <a:pt x="685" y="1101"/>
                    </a:lnTo>
                    <a:lnTo>
                      <a:pt x="690" y="1082"/>
                    </a:lnTo>
                    <a:lnTo>
                      <a:pt x="699" y="1054"/>
                    </a:lnTo>
                    <a:lnTo>
                      <a:pt x="706" y="1037"/>
                    </a:lnTo>
                    <a:lnTo>
                      <a:pt x="715" y="1018"/>
                    </a:lnTo>
                    <a:lnTo>
                      <a:pt x="715" y="1018"/>
                    </a:lnTo>
                    <a:lnTo>
                      <a:pt x="721" y="1006"/>
                    </a:lnTo>
                    <a:lnTo>
                      <a:pt x="726" y="991"/>
                    </a:lnTo>
                    <a:lnTo>
                      <a:pt x="735" y="956"/>
                    </a:lnTo>
                    <a:lnTo>
                      <a:pt x="743" y="913"/>
                    </a:lnTo>
                    <a:lnTo>
                      <a:pt x="751" y="868"/>
                    </a:lnTo>
                    <a:lnTo>
                      <a:pt x="763" y="792"/>
                    </a:lnTo>
                    <a:lnTo>
                      <a:pt x="767" y="758"/>
                    </a:lnTo>
                    <a:lnTo>
                      <a:pt x="767" y="758"/>
                    </a:lnTo>
                    <a:lnTo>
                      <a:pt x="785" y="798"/>
                    </a:lnTo>
                    <a:lnTo>
                      <a:pt x="803" y="841"/>
                    </a:lnTo>
                    <a:lnTo>
                      <a:pt x="833" y="823"/>
                    </a:lnTo>
                    <a:lnTo>
                      <a:pt x="842" y="837"/>
                    </a:lnTo>
                    <a:lnTo>
                      <a:pt x="842" y="837"/>
                    </a:lnTo>
                    <a:lnTo>
                      <a:pt x="849" y="823"/>
                    </a:lnTo>
                    <a:lnTo>
                      <a:pt x="855" y="816"/>
                    </a:lnTo>
                    <a:lnTo>
                      <a:pt x="858" y="815"/>
                    </a:lnTo>
                    <a:lnTo>
                      <a:pt x="859" y="815"/>
                    </a:lnTo>
                    <a:lnTo>
                      <a:pt x="859" y="815"/>
                    </a:lnTo>
                    <a:lnTo>
                      <a:pt x="864" y="817"/>
                    </a:lnTo>
                    <a:lnTo>
                      <a:pt x="868" y="819"/>
                    </a:lnTo>
                    <a:lnTo>
                      <a:pt x="883" y="822"/>
                    </a:lnTo>
                    <a:lnTo>
                      <a:pt x="901" y="823"/>
                    </a:lnTo>
                    <a:lnTo>
                      <a:pt x="901" y="823"/>
                    </a:lnTo>
                    <a:lnTo>
                      <a:pt x="904" y="820"/>
                    </a:lnTo>
                    <a:lnTo>
                      <a:pt x="910" y="813"/>
                    </a:lnTo>
                    <a:lnTo>
                      <a:pt x="913" y="809"/>
                    </a:lnTo>
                    <a:lnTo>
                      <a:pt x="916" y="807"/>
                    </a:lnTo>
                    <a:lnTo>
                      <a:pt x="919" y="806"/>
                    </a:lnTo>
                    <a:lnTo>
                      <a:pt x="922" y="809"/>
                    </a:lnTo>
                    <a:lnTo>
                      <a:pt x="922" y="809"/>
                    </a:lnTo>
                    <a:lnTo>
                      <a:pt x="926" y="816"/>
                    </a:lnTo>
                    <a:lnTo>
                      <a:pt x="928" y="817"/>
                    </a:lnTo>
                    <a:lnTo>
                      <a:pt x="929" y="817"/>
                    </a:lnTo>
                    <a:lnTo>
                      <a:pt x="929" y="817"/>
                    </a:lnTo>
                    <a:lnTo>
                      <a:pt x="934" y="816"/>
                    </a:lnTo>
                    <a:lnTo>
                      <a:pt x="941" y="813"/>
                    </a:lnTo>
                    <a:lnTo>
                      <a:pt x="950" y="807"/>
                    </a:lnTo>
                    <a:lnTo>
                      <a:pt x="967" y="817"/>
                    </a:lnTo>
                    <a:lnTo>
                      <a:pt x="995" y="804"/>
                    </a:lnTo>
                    <a:lnTo>
                      <a:pt x="995" y="804"/>
                    </a:lnTo>
                    <a:lnTo>
                      <a:pt x="1001" y="807"/>
                    </a:lnTo>
                    <a:lnTo>
                      <a:pt x="1005" y="807"/>
                    </a:lnTo>
                    <a:lnTo>
                      <a:pt x="1008" y="807"/>
                    </a:lnTo>
                    <a:lnTo>
                      <a:pt x="1011" y="806"/>
                    </a:lnTo>
                    <a:lnTo>
                      <a:pt x="1011" y="806"/>
                    </a:lnTo>
                    <a:lnTo>
                      <a:pt x="1022" y="800"/>
                    </a:lnTo>
                    <a:lnTo>
                      <a:pt x="1036" y="792"/>
                    </a:lnTo>
                    <a:lnTo>
                      <a:pt x="1050" y="786"/>
                    </a:lnTo>
                    <a:lnTo>
                      <a:pt x="1059" y="782"/>
                    </a:lnTo>
                    <a:lnTo>
                      <a:pt x="1059" y="782"/>
                    </a:lnTo>
                    <a:lnTo>
                      <a:pt x="1086" y="758"/>
                    </a:lnTo>
                    <a:lnTo>
                      <a:pt x="1086" y="758"/>
                    </a:lnTo>
                    <a:lnTo>
                      <a:pt x="1084" y="786"/>
                    </a:lnTo>
                    <a:lnTo>
                      <a:pt x="1086" y="812"/>
                    </a:lnTo>
                    <a:lnTo>
                      <a:pt x="1088" y="825"/>
                    </a:lnTo>
                    <a:lnTo>
                      <a:pt x="1090" y="838"/>
                    </a:lnTo>
                    <a:lnTo>
                      <a:pt x="1090" y="838"/>
                    </a:lnTo>
                    <a:lnTo>
                      <a:pt x="1093" y="849"/>
                    </a:lnTo>
                    <a:lnTo>
                      <a:pt x="1097" y="856"/>
                    </a:lnTo>
                    <a:lnTo>
                      <a:pt x="1102" y="868"/>
                    </a:lnTo>
                    <a:lnTo>
                      <a:pt x="1105" y="875"/>
                    </a:lnTo>
                    <a:lnTo>
                      <a:pt x="1106" y="884"/>
                    </a:lnTo>
                    <a:lnTo>
                      <a:pt x="1108" y="896"/>
                    </a:lnTo>
                    <a:lnTo>
                      <a:pt x="1108" y="913"/>
                    </a:lnTo>
                    <a:lnTo>
                      <a:pt x="1108" y="913"/>
                    </a:lnTo>
                    <a:lnTo>
                      <a:pt x="1106" y="942"/>
                    </a:lnTo>
                    <a:lnTo>
                      <a:pt x="1106" y="963"/>
                    </a:lnTo>
                    <a:lnTo>
                      <a:pt x="1105" y="972"/>
                    </a:lnTo>
                    <a:lnTo>
                      <a:pt x="1102" y="981"/>
                    </a:lnTo>
                    <a:lnTo>
                      <a:pt x="1091" y="1006"/>
                    </a:lnTo>
                    <a:lnTo>
                      <a:pt x="1091" y="1006"/>
                    </a:lnTo>
                    <a:lnTo>
                      <a:pt x="1084" y="1020"/>
                    </a:lnTo>
                    <a:lnTo>
                      <a:pt x="1075" y="1032"/>
                    </a:lnTo>
                    <a:lnTo>
                      <a:pt x="1066" y="1040"/>
                    </a:lnTo>
                    <a:lnTo>
                      <a:pt x="1059" y="1048"/>
                    </a:lnTo>
                    <a:lnTo>
                      <a:pt x="1050" y="1054"/>
                    </a:lnTo>
                    <a:lnTo>
                      <a:pt x="1042" y="1058"/>
                    </a:lnTo>
                    <a:lnTo>
                      <a:pt x="1035" y="1060"/>
                    </a:lnTo>
                    <a:lnTo>
                      <a:pt x="1029" y="1061"/>
                    </a:lnTo>
                    <a:lnTo>
                      <a:pt x="1029" y="1061"/>
                    </a:lnTo>
                    <a:lnTo>
                      <a:pt x="1019" y="1058"/>
                    </a:lnTo>
                    <a:lnTo>
                      <a:pt x="1011" y="1057"/>
                    </a:lnTo>
                    <a:lnTo>
                      <a:pt x="1007" y="1057"/>
                    </a:lnTo>
                    <a:lnTo>
                      <a:pt x="1002" y="1057"/>
                    </a:lnTo>
                    <a:lnTo>
                      <a:pt x="998" y="1060"/>
                    </a:lnTo>
                    <a:lnTo>
                      <a:pt x="992" y="1063"/>
                    </a:lnTo>
                    <a:lnTo>
                      <a:pt x="992" y="1063"/>
                    </a:lnTo>
                    <a:lnTo>
                      <a:pt x="987" y="1069"/>
                    </a:lnTo>
                    <a:lnTo>
                      <a:pt x="983" y="1076"/>
                    </a:lnTo>
                    <a:lnTo>
                      <a:pt x="977" y="1089"/>
                    </a:lnTo>
                    <a:lnTo>
                      <a:pt x="974" y="1100"/>
                    </a:lnTo>
                    <a:lnTo>
                      <a:pt x="974" y="1104"/>
                    </a:lnTo>
                    <a:lnTo>
                      <a:pt x="974" y="1104"/>
                    </a:lnTo>
                    <a:lnTo>
                      <a:pt x="972" y="1104"/>
                    </a:lnTo>
                    <a:lnTo>
                      <a:pt x="972" y="1103"/>
                    </a:lnTo>
                    <a:lnTo>
                      <a:pt x="971" y="1106"/>
                    </a:lnTo>
                    <a:lnTo>
                      <a:pt x="974" y="1115"/>
                    </a:lnTo>
                    <a:lnTo>
                      <a:pt x="974" y="1115"/>
                    </a:lnTo>
                    <a:lnTo>
                      <a:pt x="977" y="1124"/>
                    </a:lnTo>
                    <a:lnTo>
                      <a:pt x="977" y="1130"/>
                    </a:lnTo>
                    <a:lnTo>
                      <a:pt x="978" y="1131"/>
                    </a:lnTo>
                    <a:lnTo>
                      <a:pt x="980" y="1133"/>
                    </a:lnTo>
                    <a:lnTo>
                      <a:pt x="987" y="1136"/>
                    </a:lnTo>
                    <a:lnTo>
                      <a:pt x="987" y="1136"/>
                    </a:lnTo>
                    <a:lnTo>
                      <a:pt x="1004" y="1139"/>
                    </a:lnTo>
                    <a:lnTo>
                      <a:pt x="1014" y="1144"/>
                    </a:lnTo>
                    <a:lnTo>
                      <a:pt x="1014" y="1144"/>
                    </a:lnTo>
                    <a:lnTo>
                      <a:pt x="1019" y="1144"/>
                    </a:lnTo>
                    <a:lnTo>
                      <a:pt x="1025" y="1143"/>
                    </a:lnTo>
                    <a:lnTo>
                      <a:pt x="1035" y="1139"/>
                    </a:lnTo>
                    <a:lnTo>
                      <a:pt x="1051" y="1131"/>
                    </a:lnTo>
                    <a:lnTo>
                      <a:pt x="1051" y="1131"/>
                    </a:lnTo>
                    <a:lnTo>
                      <a:pt x="1060" y="1128"/>
                    </a:lnTo>
                    <a:lnTo>
                      <a:pt x="1068" y="1127"/>
                    </a:lnTo>
                    <a:lnTo>
                      <a:pt x="1075" y="1125"/>
                    </a:lnTo>
                    <a:lnTo>
                      <a:pt x="1080" y="1125"/>
                    </a:lnTo>
                    <a:lnTo>
                      <a:pt x="1083" y="1124"/>
                    </a:lnTo>
                    <a:lnTo>
                      <a:pt x="1091" y="1116"/>
                    </a:lnTo>
                    <a:lnTo>
                      <a:pt x="1091" y="1116"/>
                    </a:lnTo>
                    <a:lnTo>
                      <a:pt x="1099" y="1110"/>
                    </a:lnTo>
                    <a:lnTo>
                      <a:pt x="1105" y="1101"/>
                    </a:lnTo>
                    <a:lnTo>
                      <a:pt x="1118" y="1082"/>
                    </a:lnTo>
                    <a:lnTo>
                      <a:pt x="1139" y="1042"/>
                    </a:lnTo>
                    <a:lnTo>
                      <a:pt x="1139" y="1042"/>
                    </a:lnTo>
                    <a:lnTo>
                      <a:pt x="1145" y="1033"/>
                    </a:lnTo>
                    <a:lnTo>
                      <a:pt x="1152" y="1023"/>
                    </a:lnTo>
                    <a:lnTo>
                      <a:pt x="1172" y="997"/>
                    </a:lnTo>
                    <a:lnTo>
                      <a:pt x="1182" y="984"/>
                    </a:lnTo>
                    <a:lnTo>
                      <a:pt x="1190" y="971"/>
                    </a:lnTo>
                    <a:lnTo>
                      <a:pt x="1196" y="959"/>
                    </a:lnTo>
                    <a:lnTo>
                      <a:pt x="1199" y="947"/>
                    </a:lnTo>
                    <a:lnTo>
                      <a:pt x="1199" y="947"/>
                    </a:lnTo>
                    <a:lnTo>
                      <a:pt x="1200" y="926"/>
                    </a:lnTo>
                    <a:lnTo>
                      <a:pt x="1200" y="910"/>
                    </a:lnTo>
                    <a:lnTo>
                      <a:pt x="1200" y="877"/>
                    </a:lnTo>
                    <a:lnTo>
                      <a:pt x="1200" y="877"/>
                    </a:lnTo>
                    <a:lnTo>
                      <a:pt x="1200" y="861"/>
                    </a:lnTo>
                    <a:lnTo>
                      <a:pt x="1200" y="844"/>
                    </a:lnTo>
                    <a:lnTo>
                      <a:pt x="1202" y="825"/>
                    </a:lnTo>
                    <a:lnTo>
                      <a:pt x="1204" y="815"/>
                    </a:lnTo>
                    <a:lnTo>
                      <a:pt x="1209" y="801"/>
                    </a:lnTo>
                    <a:lnTo>
                      <a:pt x="1209" y="801"/>
                    </a:lnTo>
                    <a:lnTo>
                      <a:pt x="1213" y="786"/>
                    </a:lnTo>
                    <a:lnTo>
                      <a:pt x="1221" y="771"/>
                    </a:lnTo>
                    <a:lnTo>
                      <a:pt x="1237" y="743"/>
                    </a:lnTo>
                    <a:lnTo>
                      <a:pt x="1258" y="712"/>
                    </a:lnTo>
                    <a:lnTo>
                      <a:pt x="1258" y="712"/>
                    </a:lnTo>
                    <a:lnTo>
                      <a:pt x="1310" y="752"/>
                    </a:lnTo>
                    <a:lnTo>
                      <a:pt x="1361" y="788"/>
                    </a:lnTo>
                    <a:lnTo>
                      <a:pt x="1386" y="806"/>
                    </a:lnTo>
                    <a:lnTo>
                      <a:pt x="1410" y="820"/>
                    </a:lnTo>
                    <a:lnTo>
                      <a:pt x="1410" y="820"/>
                    </a:lnTo>
                    <a:lnTo>
                      <a:pt x="1431" y="835"/>
                    </a:lnTo>
                    <a:lnTo>
                      <a:pt x="1451" y="850"/>
                    </a:lnTo>
                    <a:lnTo>
                      <a:pt x="1469" y="867"/>
                    </a:lnTo>
                    <a:lnTo>
                      <a:pt x="1486" y="881"/>
                    </a:lnTo>
                    <a:lnTo>
                      <a:pt x="1497" y="898"/>
                    </a:lnTo>
                    <a:lnTo>
                      <a:pt x="1508" y="914"/>
                    </a:lnTo>
                    <a:lnTo>
                      <a:pt x="1514" y="930"/>
                    </a:lnTo>
                    <a:lnTo>
                      <a:pt x="1517" y="938"/>
                    </a:lnTo>
                    <a:lnTo>
                      <a:pt x="1517" y="947"/>
                    </a:lnTo>
                    <a:lnTo>
                      <a:pt x="1517" y="947"/>
                    </a:lnTo>
                    <a:lnTo>
                      <a:pt x="1517" y="960"/>
                    </a:lnTo>
                    <a:lnTo>
                      <a:pt x="1514" y="974"/>
                    </a:lnTo>
                    <a:lnTo>
                      <a:pt x="1509" y="984"/>
                    </a:lnTo>
                    <a:lnTo>
                      <a:pt x="1503" y="994"/>
                    </a:lnTo>
                    <a:lnTo>
                      <a:pt x="1494" y="1012"/>
                    </a:lnTo>
                    <a:lnTo>
                      <a:pt x="1491" y="1021"/>
                    </a:lnTo>
                    <a:lnTo>
                      <a:pt x="1491" y="1030"/>
                    </a:lnTo>
                    <a:lnTo>
                      <a:pt x="1491" y="1030"/>
                    </a:lnTo>
                    <a:lnTo>
                      <a:pt x="1496" y="1043"/>
                    </a:lnTo>
                    <a:lnTo>
                      <a:pt x="1500" y="1054"/>
                    </a:lnTo>
                    <a:lnTo>
                      <a:pt x="1509" y="1067"/>
                    </a:lnTo>
                    <a:lnTo>
                      <a:pt x="1509" y="1067"/>
                    </a:lnTo>
                    <a:lnTo>
                      <a:pt x="1512" y="1072"/>
                    </a:lnTo>
                    <a:lnTo>
                      <a:pt x="1515" y="1075"/>
                    </a:lnTo>
                    <a:lnTo>
                      <a:pt x="1521" y="1081"/>
                    </a:lnTo>
                    <a:lnTo>
                      <a:pt x="1521" y="1081"/>
                    </a:lnTo>
                    <a:lnTo>
                      <a:pt x="1529" y="1085"/>
                    </a:lnTo>
                    <a:lnTo>
                      <a:pt x="1539" y="1089"/>
                    </a:lnTo>
                    <a:lnTo>
                      <a:pt x="1545" y="1091"/>
                    </a:lnTo>
                    <a:lnTo>
                      <a:pt x="1551" y="1089"/>
                    </a:lnTo>
                    <a:lnTo>
                      <a:pt x="1555" y="1087"/>
                    </a:lnTo>
                    <a:lnTo>
                      <a:pt x="1560" y="1082"/>
                    </a:lnTo>
                    <a:lnTo>
                      <a:pt x="1560" y="1082"/>
                    </a:lnTo>
                    <a:lnTo>
                      <a:pt x="1567" y="1064"/>
                    </a:lnTo>
                    <a:lnTo>
                      <a:pt x="1569" y="1061"/>
                    </a:lnTo>
                    <a:lnTo>
                      <a:pt x="1569" y="1061"/>
                    </a:lnTo>
                    <a:lnTo>
                      <a:pt x="1579" y="1058"/>
                    </a:lnTo>
                    <a:lnTo>
                      <a:pt x="1585" y="1055"/>
                    </a:lnTo>
                    <a:lnTo>
                      <a:pt x="1590" y="1052"/>
                    </a:lnTo>
                    <a:lnTo>
                      <a:pt x="1590" y="1052"/>
                    </a:lnTo>
                    <a:lnTo>
                      <a:pt x="1591" y="1046"/>
                    </a:lnTo>
                    <a:lnTo>
                      <a:pt x="1590" y="1033"/>
                    </a:lnTo>
                    <a:lnTo>
                      <a:pt x="1585" y="991"/>
                    </a:lnTo>
                    <a:lnTo>
                      <a:pt x="1581" y="942"/>
                    </a:lnTo>
                    <a:lnTo>
                      <a:pt x="1579" y="901"/>
                    </a:lnTo>
                    <a:lnTo>
                      <a:pt x="1579" y="901"/>
                    </a:lnTo>
                    <a:lnTo>
                      <a:pt x="1581" y="871"/>
                    </a:lnTo>
                    <a:lnTo>
                      <a:pt x="1582" y="844"/>
                    </a:lnTo>
                    <a:lnTo>
                      <a:pt x="1582" y="834"/>
                    </a:lnTo>
                    <a:lnTo>
                      <a:pt x="1582" y="825"/>
                    </a:lnTo>
                    <a:lnTo>
                      <a:pt x="1581" y="816"/>
                    </a:lnTo>
                    <a:lnTo>
                      <a:pt x="1576" y="810"/>
                    </a:lnTo>
                    <a:lnTo>
                      <a:pt x="1576" y="810"/>
                    </a:lnTo>
                    <a:lnTo>
                      <a:pt x="1572" y="806"/>
                    </a:lnTo>
                    <a:lnTo>
                      <a:pt x="1569" y="803"/>
                    </a:lnTo>
                    <a:lnTo>
                      <a:pt x="1561" y="800"/>
                    </a:lnTo>
                    <a:lnTo>
                      <a:pt x="1558" y="798"/>
                    </a:lnTo>
                    <a:lnTo>
                      <a:pt x="1552" y="794"/>
                    </a:lnTo>
                    <a:lnTo>
                      <a:pt x="1547" y="786"/>
                    </a:lnTo>
                    <a:lnTo>
                      <a:pt x="1538" y="774"/>
                    </a:lnTo>
                    <a:lnTo>
                      <a:pt x="1538" y="774"/>
                    </a:lnTo>
                    <a:lnTo>
                      <a:pt x="1529" y="760"/>
                    </a:lnTo>
                    <a:lnTo>
                      <a:pt x="1521" y="745"/>
                    </a:lnTo>
                    <a:lnTo>
                      <a:pt x="1515" y="728"/>
                    </a:lnTo>
                    <a:lnTo>
                      <a:pt x="1509" y="710"/>
                    </a:lnTo>
                    <a:lnTo>
                      <a:pt x="1505" y="691"/>
                    </a:lnTo>
                    <a:lnTo>
                      <a:pt x="1500" y="667"/>
                    </a:lnTo>
                    <a:lnTo>
                      <a:pt x="1499" y="641"/>
                    </a:lnTo>
                    <a:lnTo>
                      <a:pt x="1497" y="611"/>
                    </a:lnTo>
                    <a:lnTo>
                      <a:pt x="1497" y="611"/>
                    </a:lnTo>
                    <a:lnTo>
                      <a:pt x="1496" y="534"/>
                    </a:lnTo>
                    <a:lnTo>
                      <a:pt x="1494" y="510"/>
                    </a:lnTo>
                    <a:lnTo>
                      <a:pt x="1494" y="510"/>
                    </a:lnTo>
                    <a:lnTo>
                      <a:pt x="1493" y="501"/>
                    </a:lnTo>
                    <a:lnTo>
                      <a:pt x="1489" y="489"/>
                    </a:lnTo>
                    <a:lnTo>
                      <a:pt x="1475" y="458"/>
                    </a:lnTo>
                    <a:lnTo>
                      <a:pt x="1460" y="428"/>
                    </a:lnTo>
                    <a:lnTo>
                      <a:pt x="1456" y="416"/>
                    </a:lnTo>
                    <a:lnTo>
                      <a:pt x="1454" y="407"/>
                    </a:lnTo>
                    <a:lnTo>
                      <a:pt x="1454" y="407"/>
                    </a:lnTo>
                    <a:lnTo>
                      <a:pt x="1456" y="398"/>
                    </a:lnTo>
                    <a:lnTo>
                      <a:pt x="1462" y="385"/>
                    </a:lnTo>
                    <a:lnTo>
                      <a:pt x="1472" y="367"/>
                    </a:lnTo>
                    <a:lnTo>
                      <a:pt x="1486" y="346"/>
                    </a:lnTo>
                    <a:lnTo>
                      <a:pt x="1503" y="325"/>
                    </a:lnTo>
                    <a:lnTo>
                      <a:pt x="1524" y="303"/>
                    </a:lnTo>
                    <a:lnTo>
                      <a:pt x="1536" y="293"/>
                    </a:lnTo>
                    <a:lnTo>
                      <a:pt x="1549" y="284"/>
                    </a:lnTo>
                    <a:lnTo>
                      <a:pt x="1563" y="273"/>
                    </a:lnTo>
                    <a:lnTo>
                      <a:pt x="1576" y="265"/>
                    </a:lnTo>
                    <a:lnTo>
                      <a:pt x="1576" y="265"/>
                    </a:lnTo>
                    <a:lnTo>
                      <a:pt x="1590" y="257"/>
                    </a:lnTo>
                    <a:lnTo>
                      <a:pt x="1603" y="247"/>
                    </a:lnTo>
                    <a:lnTo>
                      <a:pt x="1615" y="236"/>
                    </a:lnTo>
                    <a:lnTo>
                      <a:pt x="1627" y="226"/>
                    </a:lnTo>
                    <a:lnTo>
                      <a:pt x="1648" y="202"/>
                    </a:lnTo>
                    <a:lnTo>
                      <a:pt x="1664" y="180"/>
                    </a:lnTo>
                    <a:lnTo>
                      <a:pt x="1677" y="156"/>
                    </a:lnTo>
                    <a:lnTo>
                      <a:pt x="1689" y="135"/>
                    </a:lnTo>
                    <a:lnTo>
                      <a:pt x="1697" y="116"/>
                    </a:lnTo>
                    <a:lnTo>
                      <a:pt x="1703" y="101"/>
                    </a:lnTo>
                    <a:lnTo>
                      <a:pt x="1703" y="101"/>
                    </a:lnTo>
                    <a:lnTo>
                      <a:pt x="1709" y="82"/>
                    </a:lnTo>
                    <a:lnTo>
                      <a:pt x="1712" y="67"/>
                    </a:lnTo>
                    <a:lnTo>
                      <a:pt x="1713" y="53"/>
                    </a:lnTo>
                    <a:lnTo>
                      <a:pt x="1713" y="37"/>
                    </a:lnTo>
                    <a:lnTo>
                      <a:pt x="1713" y="37"/>
                    </a:lnTo>
                    <a:lnTo>
                      <a:pt x="1710" y="27"/>
                    </a:lnTo>
                    <a:lnTo>
                      <a:pt x="1706" y="18"/>
                    </a:lnTo>
                    <a:lnTo>
                      <a:pt x="1700" y="10"/>
                    </a:lnTo>
                    <a:lnTo>
                      <a:pt x="1692" y="4"/>
                    </a:lnTo>
                    <a:lnTo>
                      <a:pt x="1685" y="1"/>
                    </a:lnTo>
                    <a:lnTo>
                      <a:pt x="1679" y="0"/>
                    </a:lnTo>
                    <a:lnTo>
                      <a:pt x="1674" y="1"/>
                    </a:lnTo>
                    <a:lnTo>
                      <a:pt x="1673" y="3"/>
                    </a:lnTo>
                    <a:lnTo>
                      <a:pt x="1673" y="4"/>
                    </a:lnTo>
                    <a:lnTo>
                      <a:pt x="1673" y="4"/>
                    </a:lnTo>
                    <a:lnTo>
                      <a:pt x="1676" y="18"/>
                    </a:lnTo>
                    <a:lnTo>
                      <a:pt x="1680" y="40"/>
                    </a:lnTo>
                    <a:lnTo>
                      <a:pt x="1682" y="52"/>
                    </a:lnTo>
                    <a:lnTo>
                      <a:pt x="1682" y="64"/>
                    </a:lnTo>
                    <a:lnTo>
                      <a:pt x="1679" y="77"/>
                    </a:lnTo>
                    <a:lnTo>
                      <a:pt x="1674" y="89"/>
                    </a:lnTo>
                    <a:lnTo>
                      <a:pt x="1674" y="89"/>
                    </a:lnTo>
                    <a:lnTo>
                      <a:pt x="1665" y="103"/>
                    </a:lnTo>
                    <a:lnTo>
                      <a:pt x="1652" y="122"/>
                    </a:lnTo>
                    <a:lnTo>
                      <a:pt x="1634" y="143"/>
                    </a:lnTo>
                    <a:lnTo>
                      <a:pt x="1615" y="163"/>
                    </a:lnTo>
                    <a:lnTo>
                      <a:pt x="1594" y="186"/>
                    </a:lnTo>
                    <a:lnTo>
                      <a:pt x="1573" y="205"/>
                    </a:lnTo>
                    <a:lnTo>
                      <a:pt x="1555" y="220"/>
                    </a:lnTo>
                    <a:lnTo>
                      <a:pt x="1539" y="232"/>
                    </a:lnTo>
                    <a:lnTo>
                      <a:pt x="1539" y="232"/>
                    </a:lnTo>
                    <a:lnTo>
                      <a:pt x="1511" y="247"/>
                    </a:lnTo>
                    <a:lnTo>
                      <a:pt x="1481" y="262"/>
                    </a:lnTo>
                    <a:lnTo>
                      <a:pt x="1456" y="276"/>
                    </a:lnTo>
                    <a:lnTo>
                      <a:pt x="1445" y="282"/>
                    </a:lnTo>
                    <a:lnTo>
                      <a:pt x="1438" y="290"/>
                    </a:lnTo>
                    <a:lnTo>
                      <a:pt x="1438" y="290"/>
                    </a:lnTo>
                    <a:lnTo>
                      <a:pt x="1435" y="296"/>
                    </a:lnTo>
                    <a:lnTo>
                      <a:pt x="1433" y="303"/>
                    </a:lnTo>
                    <a:lnTo>
                      <a:pt x="1432" y="309"/>
                    </a:lnTo>
                    <a:lnTo>
                      <a:pt x="1431" y="317"/>
                    </a:lnTo>
                    <a:lnTo>
                      <a:pt x="1426" y="321"/>
                    </a:lnTo>
                    <a:lnTo>
                      <a:pt x="1419" y="325"/>
                    </a:lnTo>
                    <a:lnTo>
                      <a:pt x="1405" y="328"/>
                    </a:lnTo>
                    <a:lnTo>
                      <a:pt x="1387" y="330"/>
                    </a:lnTo>
                    <a:lnTo>
                      <a:pt x="1387" y="330"/>
                    </a:lnTo>
                    <a:lnTo>
                      <a:pt x="1365" y="328"/>
                    </a:lnTo>
                    <a:lnTo>
                      <a:pt x="1344" y="327"/>
                    </a:lnTo>
                    <a:lnTo>
                      <a:pt x="1306" y="320"/>
                    </a:lnTo>
                    <a:lnTo>
                      <a:pt x="1268" y="312"/>
                    </a:lnTo>
                    <a:lnTo>
                      <a:pt x="1248" y="309"/>
                    </a:lnTo>
                    <a:lnTo>
                      <a:pt x="1227" y="309"/>
                    </a:lnTo>
                    <a:lnTo>
                      <a:pt x="1227" y="309"/>
                    </a:lnTo>
                    <a:lnTo>
                      <a:pt x="1197" y="311"/>
                    </a:lnTo>
                    <a:lnTo>
                      <a:pt x="1154" y="312"/>
                    </a:lnTo>
                    <a:lnTo>
                      <a:pt x="1045" y="321"/>
                    </a:lnTo>
                    <a:lnTo>
                      <a:pt x="937" y="328"/>
                    </a:lnTo>
                    <a:lnTo>
                      <a:pt x="892" y="331"/>
                    </a:lnTo>
                    <a:lnTo>
                      <a:pt x="859" y="333"/>
                    </a:lnTo>
                    <a:lnTo>
                      <a:pt x="859" y="333"/>
                    </a:lnTo>
                    <a:lnTo>
                      <a:pt x="839" y="333"/>
                    </a:lnTo>
                    <a:lnTo>
                      <a:pt x="824" y="334"/>
                    </a:lnTo>
                    <a:lnTo>
                      <a:pt x="810" y="336"/>
                    </a:lnTo>
                    <a:lnTo>
                      <a:pt x="797" y="337"/>
                    </a:lnTo>
                    <a:lnTo>
                      <a:pt x="779" y="336"/>
                    </a:lnTo>
                    <a:lnTo>
                      <a:pt x="754" y="333"/>
                    </a:lnTo>
                    <a:lnTo>
                      <a:pt x="720" y="327"/>
                    </a:lnTo>
                    <a:lnTo>
                      <a:pt x="674" y="317"/>
                    </a:lnTo>
                    <a:lnTo>
                      <a:pt x="674" y="317"/>
                    </a:lnTo>
                    <a:lnTo>
                      <a:pt x="622" y="305"/>
                    </a:lnTo>
                    <a:lnTo>
                      <a:pt x="572" y="294"/>
                    </a:lnTo>
                    <a:lnTo>
                      <a:pt x="489" y="279"/>
                    </a:lnTo>
                    <a:lnTo>
                      <a:pt x="397" y="265"/>
                    </a:lnTo>
                    <a:lnTo>
                      <a:pt x="397" y="265"/>
                    </a:lnTo>
                    <a:lnTo>
                      <a:pt x="375" y="263"/>
                    </a:lnTo>
                    <a:lnTo>
                      <a:pt x="348" y="262"/>
                    </a:lnTo>
                    <a:lnTo>
                      <a:pt x="315" y="263"/>
                    </a:lnTo>
                    <a:lnTo>
                      <a:pt x="315" y="263"/>
                    </a:lnTo>
                    <a:lnTo>
                      <a:pt x="318" y="256"/>
                    </a:lnTo>
                    <a:lnTo>
                      <a:pt x="321" y="248"/>
                    </a:lnTo>
                    <a:lnTo>
                      <a:pt x="323" y="241"/>
                    </a:lnTo>
                    <a:lnTo>
                      <a:pt x="324" y="230"/>
                    </a:lnTo>
                    <a:lnTo>
                      <a:pt x="321" y="221"/>
                    </a:lnTo>
                    <a:lnTo>
                      <a:pt x="318" y="217"/>
                    </a:lnTo>
                    <a:lnTo>
                      <a:pt x="314" y="213"/>
                    </a:lnTo>
                    <a:lnTo>
                      <a:pt x="309" y="208"/>
                    </a:lnTo>
                    <a:lnTo>
                      <a:pt x="303" y="205"/>
                    </a:lnTo>
                    <a:lnTo>
                      <a:pt x="303" y="205"/>
                    </a:lnTo>
                    <a:lnTo>
                      <a:pt x="296" y="202"/>
                    </a:lnTo>
                    <a:lnTo>
                      <a:pt x="290" y="201"/>
                    </a:lnTo>
                    <a:lnTo>
                      <a:pt x="282" y="202"/>
                    </a:lnTo>
                    <a:lnTo>
                      <a:pt x="277" y="204"/>
                    </a:lnTo>
                    <a:lnTo>
                      <a:pt x="272" y="207"/>
                    </a:lnTo>
                    <a:lnTo>
                      <a:pt x="266" y="210"/>
                    </a:lnTo>
                    <a:lnTo>
                      <a:pt x="256" y="220"/>
                    </a:lnTo>
                    <a:lnTo>
                      <a:pt x="248" y="232"/>
                    </a:lnTo>
                    <a:lnTo>
                      <a:pt x="239" y="245"/>
                    </a:lnTo>
                    <a:lnTo>
                      <a:pt x="227" y="268"/>
                    </a:lnTo>
                    <a:lnTo>
                      <a:pt x="227" y="268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65" name="Freeform 8">
              <a:extLst>
                <a:ext uri="{FF2B5EF4-FFF2-40B4-BE49-F238E27FC236}">
                  <a16:creationId xmlns:a16="http://schemas.microsoft.com/office/drawing/2014/main" id="{2471BC72-91E2-4D7C-B2A0-484CA9151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9220" y="5596909"/>
              <a:ext cx="1414779" cy="739759"/>
            </a:xfrm>
            <a:custGeom>
              <a:avLst/>
              <a:gdLst>
                <a:gd name="T0" fmla="*/ 158 w 1945"/>
                <a:gd name="T1" fmla="*/ 402 h 1017"/>
                <a:gd name="T2" fmla="*/ 24 w 1945"/>
                <a:gd name="T3" fmla="*/ 508 h 1017"/>
                <a:gd name="T4" fmla="*/ 4 w 1945"/>
                <a:gd name="T5" fmla="*/ 581 h 1017"/>
                <a:gd name="T6" fmla="*/ 0 w 1945"/>
                <a:gd name="T7" fmla="*/ 729 h 1017"/>
                <a:gd name="T8" fmla="*/ 14 w 1945"/>
                <a:gd name="T9" fmla="*/ 798 h 1017"/>
                <a:gd name="T10" fmla="*/ 80 w 1945"/>
                <a:gd name="T11" fmla="*/ 819 h 1017"/>
                <a:gd name="T12" fmla="*/ 124 w 1945"/>
                <a:gd name="T13" fmla="*/ 868 h 1017"/>
                <a:gd name="T14" fmla="*/ 177 w 1945"/>
                <a:gd name="T15" fmla="*/ 906 h 1017"/>
                <a:gd name="T16" fmla="*/ 233 w 1945"/>
                <a:gd name="T17" fmla="*/ 914 h 1017"/>
                <a:gd name="T18" fmla="*/ 283 w 1945"/>
                <a:gd name="T19" fmla="*/ 899 h 1017"/>
                <a:gd name="T20" fmla="*/ 312 w 1945"/>
                <a:gd name="T21" fmla="*/ 868 h 1017"/>
                <a:gd name="T22" fmla="*/ 374 w 1945"/>
                <a:gd name="T23" fmla="*/ 878 h 1017"/>
                <a:gd name="T24" fmla="*/ 403 w 1945"/>
                <a:gd name="T25" fmla="*/ 876 h 1017"/>
                <a:gd name="T26" fmla="*/ 432 w 1945"/>
                <a:gd name="T27" fmla="*/ 882 h 1017"/>
                <a:gd name="T28" fmla="*/ 475 w 1945"/>
                <a:gd name="T29" fmla="*/ 958 h 1017"/>
                <a:gd name="T30" fmla="*/ 557 w 1945"/>
                <a:gd name="T31" fmla="*/ 1011 h 1017"/>
                <a:gd name="T32" fmla="*/ 631 w 1945"/>
                <a:gd name="T33" fmla="*/ 1015 h 1017"/>
                <a:gd name="T34" fmla="*/ 718 w 1945"/>
                <a:gd name="T35" fmla="*/ 977 h 1017"/>
                <a:gd name="T36" fmla="*/ 759 w 1945"/>
                <a:gd name="T37" fmla="*/ 910 h 1017"/>
                <a:gd name="T38" fmla="*/ 1623 w 1945"/>
                <a:gd name="T39" fmla="*/ 827 h 1017"/>
                <a:gd name="T40" fmla="*/ 1670 w 1945"/>
                <a:gd name="T41" fmla="*/ 899 h 1017"/>
                <a:gd name="T42" fmla="*/ 1719 w 1945"/>
                <a:gd name="T43" fmla="*/ 924 h 1017"/>
                <a:gd name="T44" fmla="*/ 1806 w 1945"/>
                <a:gd name="T45" fmla="*/ 920 h 1017"/>
                <a:gd name="T46" fmla="*/ 1841 w 1945"/>
                <a:gd name="T47" fmla="*/ 897 h 1017"/>
                <a:gd name="T48" fmla="*/ 1883 w 1945"/>
                <a:gd name="T49" fmla="*/ 817 h 1017"/>
                <a:gd name="T50" fmla="*/ 1909 w 1945"/>
                <a:gd name="T51" fmla="*/ 746 h 1017"/>
                <a:gd name="T52" fmla="*/ 1935 w 1945"/>
                <a:gd name="T53" fmla="*/ 661 h 1017"/>
                <a:gd name="T54" fmla="*/ 1944 w 1945"/>
                <a:gd name="T55" fmla="*/ 563 h 1017"/>
                <a:gd name="T56" fmla="*/ 1909 w 1945"/>
                <a:gd name="T57" fmla="*/ 382 h 1017"/>
                <a:gd name="T58" fmla="*/ 1865 w 1945"/>
                <a:gd name="T59" fmla="*/ 211 h 1017"/>
                <a:gd name="T60" fmla="*/ 1786 w 1945"/>
                <a:gd name="T61" fmla="*/ 91 h 1017"/>
                <a:gd name="T62" fmla="*/ 1739 w 1945"/>
                <a:gd name="T63" fmla="*/ 63 h 1017"/>
                <a:gd name="T64" fmla="*/ 1441 w 1945"/>
                <a:gd name="T65" fmla="*/ 15 h 1017"/>
                <a:gd name="T66" fmla="*/ 1136 w 1945"/>
                <a:gd name="T67" fmla="*/ 0 h 1017"/>
                <a:gd name="T68" fmla="*/ 912 w 1945"/>
                <a:gd name="T69" fmla="*/ 17 h 1017"/>
                <a:gd name="T70" fmla="*/ 680 w 1945"/>
                <a:gd name="T71" fmla="*/ 70 h 1017"/>
                <a:gd name="T72" fmla="*/ 1314 w 1945"/>
                <a:gd name="T73" fmla="*/ 100 h 1017"/>
                <a:gd name="T74" fmla="*/ 1702 w 1945"/>
                <a:gd name="T75" fmla="*/ 115 h 1017"/>
                <a:gd name="T76" fmla="*/ 1772 w 1945"/>
                <a:gd name="T77" fmla="*/ 131 h 1017"/>
                <a:gd name="T78" fmla="*/ 1812 w 1945"/>
                <a:gd name="T79" fmla="*/ 225 h 1017"/>
                <a:gd name="T80" fmla="*/ 1814 w 1945"/>
                <a:gd name="T81" fmla="*/ 271 h 1017"/>
                <a:gd name="T82" fmla="*/ 1772 w 1945"/>
                <a:gd name="T83" fmla="*/ 302 h 1017"/>
                <a:gd name="T84" fmla="*/ 1365 w 1945"/>
                <a:gd name="T85" fmla="*/ 317 h 1017"/>
                <a:gd name="T86" fmla="*/ 1070 w 1945"/>
                <a:gd name="T87" fmla="*/ 288 h 1017"/>
                <a:gd name="T88" fmla="*/ 1065 w 1945"/>
                <a:gd name="T89" fmla="*/ 257 h 1017"/>
                <a:gd name="T90" fmla="*/ 1004 w 1945"/>
                <a:gd name="T91" fmla="*/ 241 h 1017"/>
                <a:gd name="T92" fmla="*/ 1112 w 1945"/>
                <a:gd name="T93" fmla="*/ 98 h 1017"/>
                <a:gd name="T94" fmla="*/ 800 w 1945"/>
                <a:gd name="T95" fmla="*/ 187 h 1017"/>
                <a:gd name="T96" fmla="*/ 304 w 1945"/>
                <a:gd name="T97" fmla="*/ 326 h 1017"/>
                <a:gd name="T98" fmla="*/ 568 w 1945"/>
                <a:gd name="T99" fmla="*/ 149 h 1017"/>
                <a:gd name="T100" fmla="*/ 713 w 1945"/>
                <a:gd name="T101" fmla="*/ 74 h 1017"/>
                <a:gd name="T102" fmla="*/ 839 w 1945"/>
                <a:gd name="T103" fmla="*/ 66 h 1017"/>
                <a:gd name="T104" fmla="*/ 344 w 1945"/>
                <a:gd name="T105" fmla="*/ 466 h 1017"/>
                <a:gd name="T106" fmla="*/ 430 w 1945"/>
                <a:gd name="T107" fmla="*/ 469 h 1017"/>
                <a:gd name="T108" fmla="*/ 461 w 1945"/>
                <a:gd name="T109" fmla="*/ 541 h 1017"/>
                <a:gd name="T110" fmla="*/ 392 w 1945"/>
                <a:gd name="T111" fmla="*/ 556 h 1017"/>
                <a:gd name="T112" fmla="*/ 257 w 1945"/>
                <a:gd name="T113" fmla="*/ 557 h 1017"/>
                <a:gd name="T114" fmla="*/ 252 w 1945"/>
                <a:gd name="T115" fmla="*/ 543 h 1017"/>
                <a:gd name="T116" fmla="*/ 321 w 1945"/>
                <a:gd name="T117" fmla="*/ 482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45" h="1017">
                  <a:moveTo>
                    <a:pt x="680" y="70"/>
                  </a:moveTo>
                  <a:lnTo>
                    <a:pt x="276" y="322"/>
                  </a:lnTo>
                  <a:lnTo>
                    <a:pt x="276" y="322"/>
                  </a:lnTo>
                  <a:lnTo>
                    <a:pt x="239" y="345"/>
                  </a:lnTo>
                  <a:lnTo>
                    <a:pt x="158" y="402"/>
                  </a:lnTo>
                  <a:lnTo>
                    <a:pt x="113" y="432"/>
                  </a:lnTo>
                  <a:lnTo>
                    <a:pt x="72" y="463"/>
                  </a:lnTo>
                  <a:lnTo>
                    <a:pt x="41" y="490"/>
                  </a:lnTo>
                  <a:lnTo>
                    <a:pt x="30" y="500"/>
                  </a:lnTo>
                  <a:lnTo>
                    <a:pt x="24" y="508"/>
                  </a:lnTo>
                  <a:lnTo>
                    <a:pt x="24" y="508"/>
                  </a:lnTo>
                  <a:lnTo>
                    <a:pt x="17" y="524"/>
                  </a:lnTo>
                  <a:lnTo>
                    <a:pt x="11" y="542"/>
                  </a:lnTo>
                  <a:lnTo>
                    <a:pt x="7" y="562"/>
                  </a:lnTo>
                  <a:lnTo>
                    <a:pt x="4" y="581"/>
                  </a:lnTo>
                  <a:lnTo>
                    <a:pt x="2" y="619"/>
                  </a:lnTo>
                  <a:lnTo>
                    <a:pt x="0" y="649"/>
                  </a:lnTo>
                  <a:lnTo>
                    <a:pt x="0" y="649"/>
                  </a:lnTo>
                  <a:lnTo>
                    <a:pt x="0" y="682"/>
                  </a:lnTo>
                  <a:lnTo>
                    <a:pt x="0" y="729"/>
                  </a:lnTo>
                  <a:lnTo>
                    <a:pt x="2" y="753"/>
                  </a:lnTo>
                  <a:lnTo>
                    <a:pt x="4" y="772"/>
                  </a:lnTo>
                  <a:lnTo>
                    <a:pt x="9" y="788"/>
                  </a:lnTo>
                  <a:lnTo>
                    <a:pt x="11" y="793"/>
                  </a:lnTo>
                  <a:lnTo>
                    <a:pt x="14" y="798"/>
                  </a:lnTo>
                  <a:lnTo>
                    <a:pt x="14" y="798"/>
                  </a:lnTo>
                  <a:lnTo>
                    <a:pt x="23" y="802"/>
                  </a:lnTo>
                  <a:lnTo>
                    <a:pt x="34" y="807"/>
                  </a:lnTo>
                  <a:lnTo>
                    <a:pt x="59" y="814"/>
                  </a:lnTo>
                  <a:lnTo>
                    <a:pt x="80" y="819"/>
                  </a:lnTo>
                  <a:lnTo>
                    <a:pt x="89" y="821"/>
                  </a:lnTo>
                  <a:lnTo>
                    <a:pt x="89" y="821"/>
                  </a:lnTo>
                  <a:lnTo>
                    <a:pt x="98" y="836"/>
                  </a:lnTo>
                  <a:lnTo>
                    <a:pt x="108" y="851"/>
                  </a:lnTo>
                  <a:lnTo>
                    <a:pt x="124" y="868"/>
                  </a:lnTo>
                  <a:lnTo>
                    <a:pt x="132" y="876"/>
                  </a:lnTo>
                  <a:lnTo>
                    <a:pt x="142" y="885"/>
                  </a:lnTo>
                  <a:lnTo>
                    <a:pt x="153" y="893"/>
                  </a:lnTo>
                  <a:lnTo>
                    <a:pt x="165" y="900"/>
                  </a:lnTo>
                  <a:lnTo>
                    <a:pt x="177" y="906"/>
                  </a:lnTo>
                  <a:lnTo>
                    <a:pt x="190" y="910"/>
                  </a:lnTo>
                  <a:lnTo>
                    <a:pt x="204" y="913"/>
                  </a:lnTo>
                  <a:lnTo>
                    <a:pt x="219" y="914"/>
                  </a:lnTo>
                  <a:lnTo>
                    <a:pt x="219" y="914"/>
                  </a:lnTo>
                  <a:lnTo>
                    <a:pt x="233" y="914"/>
                  </a:lnTo>
                  <a:lnTo>
                    <a:pt x="246" y="911"/>
                  </a:lnTo>
                  <a:lnTo>
                    <a:pt x="257" y="910"/>
                  </a:lnTo>
                  <a:lnTo>
                    <a:pt x="267" y="907"/>
                  </a:lnTo>
                  <a:lnTo>
                    <a:pt x="276" y="903"/>
                  </a:lnTo>
                  <a:lnTo>
                    <a:pt x="283" y="899"/>
                  </a:lnTo>
                  <a:lnTo>
                    <a:pt x="294" y="890"/>
                  </a:lnTo>
                  <a:lnTo>
                    <a:pt x="301" y="882"/>
                  </a:lnTo>
                  <a:lnTo>
                    <a:pt x="306" y="875"/>
                  </a:lnTo>
                  <a:lnTo>
                    <a:pt x="309" y="869"/>
                  </a:lnTo>
                  <a:lnTo>
                    <a:pt x="312" y="868"/>
                  </a:lnTo>
                  <a:lnTo>
                    <a:pt x="312" y="868"/>
                  </a:lnTo>
                  <a:lnTo>
                    <a:pt x="325" y="869"/>
                  </a:lnTo>
                  <a:lnTo>
                    <a:pt x="347" y="873"/>
                  </a:lnTo>
                  <a:lnTo>
                    <a:pt x="367" y="878"/>
                  </a:lnTo>
                  <a:lnTo>
                    <a:pt x="374" y="878"/>
                  </a:lnTo>
                  <a:lnTo>
                    <a:pt x="377" y="876"/>
                  </a:lnTo>
                  <a:lnTo>
                    <a:pt x="377" y="876"/>
                  </a:lnTo>
                  <a:lnTo>
                    <a:pt x="380" y="876"/>
                  </a:lnTo>
                  <a:lnTo>
                    <a:pt x="387" y="875"/>
                  </a:lnTo>
                  <a:lnTo>
                    <a:pt x="403" y="876"/>
                  </a:lnTo>
                  <a:lnTo>
                    <a:pt x="420" y="878"/>
                  </a:lnTo>
                  <a:lnTo>
                    <a:pt x="426" y="878"/>
                  </a:lnTo>
                  <a:lnTo>
                    <a:pt x="429" y="876"/>
                  </a:lnTo>
                  <a:lnTo>
                    <a:pt x="429" y="876"/>
                  </a:lnTo>
                  <a:lnTo>
                    <a:pt x="432" y="882"/>
                  </a:lnTo>
                  <a:lnTo>
                    <a:pt x="437" y="897"/>
                  </a:lnTo>
                  <a:lnTo>
                    <a:pt x="448" y="918"/>
                  </a:lnTo>
                  <a:lnTo>
                    <a:pt x="455" y="932"/>
                  </a:lnTo>
                  <a:lnTo>
                    <a:pt x="465" y="945"/>
                  </a:lnTo>
                  <a:lnTo>
                    <a:pt x="475" y="958"/>
                  </a:lnTo>
                  <a:lnTo>
                    <a:pt x="488" y="972"/>
                  </a:lnTo>
                  <a:lnTo>
                    <a:pt x="502" y="983"/>
                  </a:lnTo>
                  <a:lnTo>
                    <a:pt x="519" y="994"/>
                  </a:lnTo>
                  <a:lnTo>
                    <a:pt x="537" y="1004"/>
                  </a:lnTo>
                  <a:lnTo>
                    <a:pt x="557" y="1011"/>
                  </a:lnTo>
                  <a:lnTo>
                    <a:pt x="581" y="1015"/>
                  </a:lnTo>
                  <a:lnTo>
                    <a:pt x="592" y="1017"/>
                  </a:lnTo>
                  <a:lnTo>
                    <a:pt x="606" y="1017"/>
                  </a:lnTo>
                  <a:lnTo>
                    <a:pt x="606" y="1017"/>
                  </a:lnTo>
                  <a:lnTo>
                    <a:pt x="631" y="1015"/>
                  </a:lnTo>
                  <a:lnTo>
                    <a:pt x="652" y="1011"/>
                  </a:lnTo>
                  <a:lnTo>
                    <a:pt x="673" y="1005"/>
                  </a:lnTo>
                  <a:lnTo>
                    <a:pt x="690" y="997"/>
                  </a:lnTo>
                  <a:lnTo>
                    <a:pt x="704" y="987"/>
                  </a:lnTo>
                  <a:lnTo>
                    <a:pt x="718" y="977"/>
                  </a:lnTo>
                  <a:lnTo>
                    <a:pt x="728" y="966"/>
                  </a:lnTo>
                  <a:lnTo>
                    <a:pt x="738" y="953"/>
                  </a:lnTo>
                  <a:lnTo>
                    <a:pt x="745" y="942"/>
                  </a:lnTo>
                  <a:lnTo>
                    <a:pt x="751" y="931"/>
                  </a:lnTo>
                  <a:lnTo>
                    <a:pt x="759" y="910"/>
                  </a:lnTo>
                  <a:lnTo>
                    <a:pt x="763" y="896"/>
                  </a:lnTo>
                  <a:lnTo>
                    <a:pt x="763" y="890"/>
                  </a:lnTo>
                  <a:lnTo>
                    <a:pt x="1619" y="816"/>
                  </a:lnTo>
                  <a:lnTo>
                    <a:pt x="1619" y="816"/>
                  </a:lnTo>
                  <a:lnTo>
                    <a:pt x="1623" y="827"/>
                  </a:lnTo>
                  <a:lnTo>
                    <a:pt x="1629" y="838"/>
                  </a:lnTo>
                  <a:lnTo>
                    <a:pt x="1636" y="854"/>
                  </a:lnTo>
                  <a:lnTo>
                    <a:pt x="1646" y="869"/>
                  </a:lnTo>
                  <a:lnTo>
                    <a:pt x="1657" y="885"/>
                  </a:lnTo>
                  <a:lnTo>
                    <a:pt x="1670" y="899"/>
                  </a:lnTo>
                  <a:lnTo>
                    <a:pt x="1677" y="904"/>
                  </a:lnTo>
                  <a:lnTo>
                    <a:pt x="1685" y="910"/>
                  </a:lnTo>
                  <a:lnTo>
                    <a:pt x="1685" y="910"/>
                  </a:lnTo>
                  <a:lnTo>
                    <a:pt x="1701" y="918"/>
                  </a:lnTo>
                  <a:lnTo>
                    <a:pt x="1719" y="924"/>
                  </a:lnTo>
                  <a:lnTo>
                    <a:pt x="1737" y="928"/>
                  </a:lnTo>
                  <a:lnTo>
                    <a:pt x="1757" y="930"/>
                  </a:lnTo>
                  <a:lnTo>
                    <a:pt x="1777" y="928"/>
                  </a:lnTo>
                  <a:lnTo>
                    <a:pt x="1796" y="924"/>
                  </a:lnTo>
                  <a:lnTo>
                    <a:pt x="1806" y="920"/>
                  </a:lnTo>
                  <a:lnTo>
                    <a:pt x="1816" y="916"/>
                  </a:lnTo>
                  <a:lnTo>
                    <a:pt x="1824" y="911"/>
                  </a:lnTo>
                  <a:lnTo>
                    <a:pt x="1833" y="904"/>
                  </a:lnTo>
                  <a:lnTo>
                    <a:pt x="1833" y="904"/>
                  </a:lnTo>
                  <a:lnTo>
                    <a:pt x="1841" y="897"/>
                  </a:lnTo>
                  <a:lnTo>
                    <a:pt x="1850" y="889"/>
                  </a:lnTo>
                  <a:lnTo>
                    <a:pt x="1857" y="878"/>
                  </a:lnTo>
                  <a:lnTo>
                    <a:pt x="1864" y="866"/>
                  </a:lnTo>
                  <a:lnTo>
                    <a:pt x="1875" y="843"/>
                  </a:lnTo>
                  <a:lnTo>
                    <a:pt x="1883" y="817"/>
                  </a:lnTo>
                  <a:lnTo>
                    <a:pt x="1890" y="793"/>
                  </a:lnTo>
                  <a:lnTo>
                    <a:pt x="1895" y="774"/>
                  </a:lnTo>
                  <a:lnTo>
                    <a:pt x="1899" y="755"/>
                  </a:lnTo>
                  <a:lnTo>
                    <a:pt x="1899" y="755"/>
                  </a:lnTo>
                  <a:lnTo>
                    <a:pt x="1909" y="746"/>
                  </a:lnTo>
                  <a:lnTo>
                    <a:pt x="1917" y="737"/>
                  </a:lnTo>
                  <a:lnTo>
                    <a:pt x="1921" y="732"/>
                  </a:lnTo>
                  <a:lnTo>
                    <a:pt x="1921" y="732"/>
                  </a:lnTo>
                  <a:lnTo>
                    <a:pt x="1927" y="709"/>
                  </a:lnTo>
                  <a:lnTo>
                    <a:pt x="1935" y="661"/>
                  </a:lnTo>
                  <a:lnTo>
                    <a:pt x="1942" y="608"/>
                  </a:lnTo>
                  <a:lnTo>
                    <a:pt x="1945" y="587"/>
                  </a:lnTo>
                  <a:lnTo>
                    <a:pt x="1945" y="573"/>
                  </a:lnTo>
                  <a:lnTo>
                    <a:pt x="1945" y="573"/>
                  </a:lnTo>
                  <a:lnTo>
                    <a:pt x="1944" y="563"/>
                  </a:lnTo>
                  <a:lnTo>
                    <a:pt x="1941" y="550"/>
                  </a:lnTo>
                  <a:lnTo>
                    <a:pt x="1933" y="524"/>
                  </a:lnTo>
                  <a:lnTo>
                    <a:pt x="1921" y="494"/>
                  </a:lnTo>
                  <a:lnTo>
                    <a:pt x="1921" y="494"/>
                  </a:lnTo>
                  <a:lnTo>
                    <a:pt x="1909" y="382"/>
                  </a:lnTo>
                  <a:lnTo>
                    <a:pt x="1899" y="303"/>
                  </a:lnTo>
                  <a:lnTo>
                    <a:pt x="1893" y="265"/>
                  </a:lnTo>
                  <a:lnTo>
                    <a:pt x="1893" y="265"/>
                  </a:lnTo>
                  <a:lnTo>
                    <a:pt x="1879" y="239"/>
                  </a:lnTo>
                  <a:lnTo>
                    <a:pt x="1865" y="211"/>
                  </a:lnTo>
                  <a:lnTo>
                    <a:pt x="1848" y="180"/>
                  </a:lnTo>
                  <a:lnTo>
                    <a:pt x="1827" y="147"/>
                  </a:lnTo>
                  <a:lnTo>
                    <a:pt x="1807" y="117"/>
                  </a:lnTo>
                  <a:lnTo>
                    <a:pt x="1798" y="102"/>
                  </a:lnTo>
                  <a:lnTo>
                    <a:pt x="1786" y="91"/>
                  </a:lnTo>
                  <a:lnTo>
                    <a:pt x="1778" y="81"/>
                  </a:lnTo>
                  <a:lnTo>
                    <a:pt x="1768" y="74"/>
                  </a:lnTo>
                  <a:lnTo>
                    <a:pt x="1768" y="74"/>
                  </a:lnTo>
                  <a:lnTo>
                    <a:pt x="1757" y="69"/>
                  </a:lnTo>
                  <a:lnTo>
                    <a:pt x="1739" y="63"/>
                  </a:lnTo>
                  <a:lnTo>
                    <a:pt x="1715" y="56"/>
                  </a:lnTo>
                  <a:lnTo>
                    <a:pt x="1687" y="51"/>
                  </a:lnTo>
                  <a:lnTo>
                    <a:pt x="1618" y="38"/>
                  </a:lnTo>
                  <a:lnTo>
                    <a:pt x="1533" y="25"/>
                  </a:lnTo>
                  <a:lnTo>
                    <a:pt x="1441" y="15"/>
                  </a:lnTo>
                  <a:lnTo>
                    <a:pt x="1339" y="7"/>
                  </a:lnTo>
                  <a:lnTo>
                    <a:pt x="1237" y="1"/>
                  </a:lnTo>
                  <a:lnTo>
                    <a:pt x="1186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086" y="1"/>
                  </a:lnTo>
                  <a:lnTo>
                    <a:pt x="1040" y="3"/>
                  </a:lnTo>
                  <a:lnTo>
                    <a:pt x="995" y="7"/>
                  </a:lnTo>
                  <a:lnTo>
                    <a:pt x="953" y="11"/>
                  </a:lnTo>
                  <a:lnTo>
                    <a:pt x="912" y="17"/>
                  </a:lnTo>
                  <a:lnTo>
                    <a:pt x="874" y="22"/>
                  </a:lnTo>
                  <a:lnTo>
                    <a:pt x="808" y="35"/>
                  </a:lnTo>
                  <a:lnTo>
                    <a:pt x="753" y="48"/>
                  </a:lnTo>
                  <a:lnTo>
                    <a:pt x="714" y="59"/>
                  </a:lnTo>
                  <a:lnTo>
                    <a:pt x="680" y="70"/>
                  </a:lnTo>
                  <a:lnTo>
                    <a:pt x="680" y="70"/>
                  </a:lnTo>
                  <a:close/>
                  <a:moveTo>
                    <a:pt x="1112" y="98"/>
                  </a:moveTo>
                  <a:lnTo>
                    <a:pt x="1112" y="98"/>
                  </a:lnTo>
                  <a:lnTo>
                    <a:pt x="1212" y="98"/>
                  </a:lnTo>
                  <a:lnTo>
                    <a:pt x="1314" y="100"/>
                  </a:lnTo>
                  <a:lnTo>
                    <a:pt x="1434" y="101"/>
                  </a:lnTo>
                  <a:lnTo>
                    <a:pt x="1553" y="105"/>
                  </a:lnTo>
                  <a:lnTo>
                    <a:pt x="1608" y="108"/>
                  </a:lnTo>
                  <a:lnTo>
                    <a:pt x="1658" y="111"/>
                  </a:lnTo>
                  <a:lnTo>
                    <a:pt x="1702" y="115"/>
                  </a:lnTo>
                  <a:lnTo>
                    <a:pt x="1737" y="119"/>
                  </a:lnTo>
                  <a:lnTo>
                    <a:pt x="1761" y="125"/>
                  </a:lnTo>
                  <a:lnTo>
                    <a:pt x="1768" y="128"/>
                  </a:lnTo>
                  <a:lnTo>
                    <a:pt x="1772" y="131"/>
                  </a:lnTo>
                  <a:lnTo>
                    <a:pt x="1772" y="131"/>
                  </a:lnTo>
                  <a:lnTo>
                    <a:pt x="1782" y="146"/>
                  </a:lnTo>
                  <a:lnTo>
                    <a:pt x="1792" y="163"/>
                  </a:lnTo>
                  <a:lnTo>
                    <a:pt x="1800" y="184"/>
                  </a:lnTo>
                  <a:lnTo>
                    <a:pt x="1807" y="204"/>
                  </a:lnTo>
                  <a:lnTo>
                    <a:pt x="1812" y="225"/>
                  </a:lnTo>
                  <a:lnTo>
                    <a:pt x="1816" y="243"/>
                  </a:lnTo>
                  <a:lnTo>
                    <a:pt x="1817" y="258"/>
                  </a:lnTo>
                  <a:lnTo>
                    <a:pt x="1816" y="265"/>
                  </a:lnTo>
                  <a:lnTo>
                    <a:pt x="1814" y="271"/>
                  </a:lnTo>
                  <a:lnTo>
                    <a:pt x="1814" y="271"/>
                  </a:lnTo>
                  <a:lnTo>
                    <a:pt x="1810" y="279"/>
                  </a:lnTo>
                  <a:lnTo>
                    <a:pt x="1805" y="286"/>
                  </a:lnTo>
                  <a:lnTo>
                    <a:pt x="1796" y="293"/>
                  </a:lnTo>
                  <a:lnTo>
                    <a:pt x="1785" y="298"/>
                  </a:lnTo>
                  <a:lnTo>
                    <a:pt x="1772" y="302"/>
                  </a:lnTo>
                  <a:lnTo>
                    <a:pt x="1757" y="305"/>
                  </a:lnTo>
                  <a:lnTo>
                    <a:pt x="1739" y="306"/>
                  </a:lnTo>
                  <a:lnTo>
                    <a:pt x="1718" y="307"/>
                  </a:lnTo>
                  <a:lnTo>
                    <a:pt x="1718" y="307"/>
                  </a:lnTo>
                  <a:lnTo>
                    <a:pt x="1365" y="317"/>
                  </a:lnTo>
                  <a:lnTo>
                    <a:pt x="1057" y="326"/>
                  </a:lnTo>
                  <a:lnTo>
                    <a:pt x="1057" y="326"/>
                  </a:lnTo>
                  <a:lnTo>
                    <a:pt x="1060" y="319"/>
                  </a:lnTo>
                  <a:lnTo>
                    <a:pt x="1067" y="299"/>
                  </a:lnTo>
                  <a:lnTo>
                    <a:pt x="1070" y="288"/>
                  </a:lnTo>
                  <a:lnTo>
                    <a:pt x="1071" y="277"/>
                  </a:lnTo>
                  <a:lnTo>
                    <a:pt x="1070" y="265"/>
                  </a:lnTo>
                  <a:lnTo>
                    <a:pt x="1068" y="261"/>
                  </a:lnTo>
                  <a:lnTo>
                    <a:pt x="1065" y="257"/>
                  </a:lnTo>
                  <a:lnTo>
                    <a:pt x="1065" y="257"/>
                  </a:lnTo>
                  <a:lnTo>
                    <a:pt x="1063" y="253"/>
                  </a:lnTo>
                  <a:lnTo>
                    <a:pt x="1057" y="250"/>
                  </a:lnTo>
                  <a:lnTo>
                    <a:pt x="1042" y="246"/>
                  </a:lnTo>
                  <a:lnTo>
                    <a:pt x="1023" y="243"/>
                  </a:lnTo>
                  <a:lnTo>
                    <a:pt x="1004" y="241"/>
                  </a:lnTo>
                  <a:lnTo>
                    <a:pt x="970" y="241"/>
                  </a:lnTo>
                  <a:lnTo>
                    <a:pt x="954" y="243"/>
                  </a:lnTo>
                  <a:lnTo>
                    <a:pt x="908" y="261"/>
                  </a:lnTo>
                  <a:lnTo>
                    <a:pt x="902" y="223"/>
                  </a:lnTo>
                  <a:lnTo>
                    <a:pt x="1112" y="98"/>
                  </a:lnTo>
                  <a:close/>
                  <a:moveTo>
                    <a:pt x="945" y="65"/>
                  </a:moveTo>
                  <a:lnTo>
                    <a:pt x="945" y="65"/>
                  </a:lnTo>
                  <a:lnTo>
                    <a:pt x="930" y="76"/>
                  </a:lnTo>
                  <a:lnTo>
                    <a:pt x="898" y="104"/>
                  </a:lnTo>
                  <a:lnTo>
                    <a:pt x="800" y="187"/>
                  </a:lnTo>
                  <a:lnTo>
                    <a:pt x="703" y="270"/>
                  </a:lnTo>
                  <a:lnTo>
                    <a:pt x="670" y="298"/>
                  </a:lnTo>
                  <a:lnTo>
                    <a:pt x="656" y="307"/>
                  </a:lnTo>
                  <a:lnTo>
                    <a:pt x="656" y="307"/>
                  </a:lnTo>
                  <a:lnTo>
                    <a:pt x="304" y="326"/>
                  </a:lnTo>
                  <a:lnTo>
                    <a:pt x="304" y="326"/>
                  </a:lnTo>
                  <a:lnTo>
                    <a:pt x="378" y="275"/>
                  </a:lnTo>
                  <a:lnTo>
                    <a:pt x="531" y="173"/>
                  </a:lnTo>
                  <a:lnTo>
                    <a:pt x="531" y="173"/>
                  </a:lnTo>
                  <a:lnTo>
                    <a:pt x="568" y="149"/>
                  </a:lnTo>
                  <a:lnTo>
                    <a:pt x="599" y="131"/>
                  </a:lnTo>
                  <a:lnTo>
                    <a:pt x="628" y="114"/>
                  </a:lnTo>
                  <a:lnTo>
                    <a:pt x="652" y="101"/>
                  </a:lnTo>
                  <a:lnTo>
                    <a:pt x="690" y="84"/>
                  </a:lnTo>
                  <a:lnTo>
                    <a:pt x="713" y="74"/>
                  </a:lnTo>
                  <a:lnTo>
                    <a:pt x="713" y="74"/>
                  </a:lnTo>
                  <a:lnTo>
                    <a:pt x="718" y="73"/>
                  </a:lnTo>
                  <a:lnTo>
                    <a:pt x="728" y="72"/>
                  </a:lnTo>
                  <a:lnTo>
                    <a:pt x="759" y="69"/>
                  </a:lnTo>
                  <a:lnTo>
                    <a:pt x="839" y="66"/>
                  </a:lnTo>
                  <a:lnTo>
                    <a:pt x="915" y="65"/>
                  </a:lnTo>
                  <a:lnTo>
                    <a:pt x="938" y="65"/>
                  </a:lnTo>
                  <a:lnTo>
                    <a:pt x="945" y="65"/>
                  </a:lnTo>
                  <a:lnTo>
                    <a:pt x="945" y="65"/>
                  </a:lnTo>
                  <a:close/>
                  <a:moveTo>
                    <a:pt x="344" y="466"/>
                  </a:moveTo>
                  <a:lnTo>
                    <a:pt x="344" y="466"/>
                  </a:lnTo>
                  <a:lnTo>
                    <a:pt x="349" y="465"/>
                  </a:lnTo>
                  <a:lnTo>
                    <a:pt x="356" y="465"/>
                  </a:lnTo>
                  <a:lnTo>
                    <a:pt x="377" y="465"/>
                  </a:lnTo>
                  <a:lnTo>
                    <a:pt x="430" y="469"/>
                  </a:lnTo>
                  <a:lnTo>
                    <a:pt x="503" y="476"/>
                  </a:lnTo>
                  <a:lnTo>
                    <a:pt x="503" y="476"/>
                  </a:lnTo>
                  <a:lnTo>
                    <a:pt x="488" y="501"/>
                  </a:lnTo>
                  <a:lnTo>
                    <a:pt x="475" y="522"/>
                  </a:lnTo>
                  <a:lnTo>
                    <a:pt x="461" y="541"/>
                  </a:lnTo>
                  <a:lnTo>
                    <a:pt x="461" y="541"/>
                  </a:lnTo>
                  <a:lnTo>
                    <a:pt x="457" y="545"/>
                  </a:lnTo>
                  <a:lnTo>
                    <a:pt x="448" y="548"/>
                  </a:lnTo>
                  <a:lnTo>
                    <a:pt x="425" y="553"/>
                  </a:lnTo>
                  <a:lnTo>
                    <a:pt x="392" y="556"/>
                  </a:lnTo>
                  <a:lnTo>
                    <a:pt x="357" y="559"/>
                  </a:lnTo>
                  <a:lnTo>
                    <a:pt x="322" y="560"/>
                  </a:lnTo>
                  <a:lnTo>
                    <a:pt x="290" y="560"/>
                  </a:lnTo>
                  <a:lnTo>
                    <a:pt x="266" y="559"/>
                  </a:lnTo>
                  <a:lnTo>
                    <a:pt x="257" y="557"/>
                  </a:lnTo>
                  <a:lnTo>
                    <a:pt x="252" y="555"/>
                  </a:lnTo>
                  <a:lnTo>
                    <a:pt x="252" y="555"/>
                  </a:lnTo>
                  <a:lnTo>
                    <a:pt x="250" y="552"/>
                  </a:lnTo>
                  <a:lnTo>
                    <a:pt x="250" y="548"/>
                  </a:lnTo>
                  <a:lnTo>
                    <a:pt x="252" y="543"/>
                  </a:lnTo>
                  <a:lnTo>
                    <a:pt x="256" y="538"/>
                  </a:lnTo>
                  <a:lnTo>
                    <a:pt x="269" y="524"/>
                  </a:lnTo>
                  <a:lnTo>
                    <a:pt x="285" y="508"/>
                  </a:lnTo>
                  <a:lnTo>
                    <a:pt x="304" y="494"/>
                  </a:lnTo>
                  <a:lnTo>
                    <a:pt x="321" y="482"/>
                  </a:lnTo>
                  <a:lnTo>
                    <a:pt x="336" y="472"/>
                  </a:lnTo>
                  <a:lnTo>
                    <a:pt x="344" y="466"/>
                  </a:lnTo>
                  <a:lnTo>
                    <a:pt x="344" y="466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66" name="Freeform 7">
              <a:extLst>
                <a:ext uri="{FF2B5EF4-FFF2-40B4-BE49-F238E27FC236}">
                  <a16:creationId xmlns:a16="http://schemas.microsoft.com/office/drawing/2014/main" id="{C2D7A455-2C43-4DC4-8429-69F35B071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387" y="5025598"/>
              <a:ext cx="978112" cy="494585"/>
            </a:xfrm>
            <a:custGeom>
              <a:avLst/>
              <a:gdLst>
                <a:gd name="T0" fmla="*/ 867 w 1327"/>
                <a:gd name="T1" fmla="*/ 41 h 671"/>
                <a:gd name="T2" fmla="*/ 992 w 1327"/>
                <a:gd name="T3" fmla="*/ 114 h 671"/>
                <a:gd name="T4" fmla="*/ 1051 w 1327"/>
                <a:gd name="T5" fmla="*/ 147 h 671"/>
                <a:gd name="T6" fmla="*/ 1078 w 1327"/>
                <a:gd name="T7" fmla="*/ 163 h 671"/>
                <a:gd name="T8" fmla="*/ 1106 w 1327"/>
                <a:gd name="T9" fmla="*/ 156 h 671"/>
                <a:gd name="T10" fmla="*/ 1133 w 1327"/>
                <a:gd name="T11" fmla="*/ 153 h 671"/>
                <a:gd name="T12" fmla="*/ 1135 w 1327"/>
                <a:gd name="T13" fmla="*/ 169 h 671"/>
                <a:gd name="T14" fmla="*/ 1115 w 1327"/>
                <a:gd name="T15" fmla="*/ 205 h 671"/>
                <a:gd name="T16" fmla="*/ 1129 w 1327"/>
                <a:gd name="T17" fmla="*/ 237 h 671"/>
                <a:gd name="T18" fmla="*/ 1154 w 1327"/>
                <a:gd name="T19" fmla="*/ 251 h 671"/>
                <a:gd name="T20" fmla="*/ 1167 w 1327"/>
                <a:gd name="T21" fmla="*/ 284 h 671"/>
                <a:gd name="T22" fmla="*/ 1172 w 1327"/>
                <a:gd name="T23" fmla="*/ 313 h 671"/>
                <a:gd name="T24" fmla="*/ 1248 w 1327"/>
                <a:gd name="T25" fmla="*/ 408 h 671"/>
                <a:gd name="T26" fmla="*/ 1300 w 1327"/>
                <a:gd name="T27" fmla="*/ 432 h 671"/>
                <a:gd name="T28" fmla="*/ 1318 w 1327"/>
                <a:gd name="T29" fmla="*/ 429 h 671"/>
                <a:gd name="T30" fmla="*/ 1327 w 1327"/>
                <a:gd name="T31" fmla="*/ 446 h 671"/>
                <a:gd name="T32" fmla="*/ 1319 w 1327"/>
                <a:gd name="T33" fmla="*/ 492 h 671"/>
                <a:gd name="T34" fmla="*/ 1315 w 1327"/>
                <a:gd name="T35" fmla="*/ 557 h 671"/>
                <a:gd name="T36" fmla="*/ 1286 w 1327"/>
                <a:gd name="T37" fmla="*/ 603 h 671"/>
                <a:gd name="T38" fmla="*/ 1221 w 1327"/>
                <a:gd name="T39" fmla="*/ 622 h 671"/>
                <a:gd name="T40" fmla="*/ 1157 w 1327"/>
                <a:gd name="T41" fmla="*/ 615 h 671"/>
                <a:gd name="T42" fmla="*/ 1167 w 1327"/>
                <a:gd name="T43" fmla="*/ 624 h 671"/>
                <a:gd name="T44" fmla="*/ 1169 w 1327"/>
                <a:gd name="T45" fmla="*/ 636 h 671"/>
                <a:gd name="T46" fmla="*/ 1126 w 1327"/>
                <a:gd name="T47" fmla="*/ 640 h 671"/>
                <a:gd name="T48" fmla="*/ 1071 w 1327"/>
                <a:gd name="T49" fmla="*/ 615 h 671"/>
                <a:gd name="T50" fmla="*/ 1037 w 1327"/>
                <a:gd name="T51" fmla="*/ 596 h 671"/>
                <a:gd name="T52" fmla="*/ 898 w 1327"/>
                <a:gd name="T53" fmla="*/ 579 h 671"/>
                <a:gd name="T54" fmla="*/ 781 w 1327"/>
                <a:gd name="T55" fmla="*/ 558 h 671"/>
                <a:gd name="T56" fmla="*/ 793 w 1327"/>
                <a:gd name="T57" fmla="*/ 627 h 671"/>
                <a:gd name="T58" fmla="*/ 824 w 1327"/>
                <a:gd name="T59" fmla="*/ 661 h 671"/>
                <a:gd name="T60" fmla="*/ 794 w 1327"/>
                <a:gd name="T61" fmla="*/ 670 h 671"/>
                <a:gd name="T62" fmla="*/ 751 w 1327"/>
                <a:gd name="T63" fmla="*/ 668 h 671"/>
                <a:gd name="T64" fmla="*/ 726 w 1327"/>
                <a:gd name="T65" fmla="*/ 667 h 671"/>
                <a:gd name="T66" fmla="*/ 706 w 1327"/>
                <a:gd name="T67" fmla="*/ 652 h 671"/>
                <a:gd name="T68" fmla="*/ 659 w 1327"/>
                <a:gd name="T69" fmla="*/ 599 h 671"/>
                <a:gd name="T70" fmla="*/ 561 w 1327"/>
                <a:gd name="T71" fmla="*/ 575 h 671"/>
                <a:gd name="T72" fmla="*/ 415 w 1327"/>
                <a:gd name="T73" fmla="*/ 567 h 671"/>
                <a:gd name="T74" fmla="*/ 189 w 1327"/>
                <a:gd name="T75" fmla="*/ 585 h 671"/>
                <a:gd name="T76" fmla="*/ 192 w 1327"/>
                <a:gd name="T77" fmla="*/ 619 h 671"/>
                <a:gd name="T78" fmla="*/ 210 w 1327"/>
                <a:gd name="T79" fmla="*/ 639 h 671"/>
                <a:gd name="T80" fmla="*/ 208 w 1327"/>
                <a:gd name="T81" fmla="*/ 651 h 671"/>
                <a:gd name="T82" fmla="*/ 181 w 1327"/>
                <a:gd name="T83" fmla="*/ 643 h 671"/>
                <a:gd name="T84" fmla="*/ 161 w 1327"/>
                <a:gd name="T85" fmla="*/ 654 h 671"/>
                <a:gd name="T86" fmla="*/ 144 w 1327"/>
                <a:gd name="T87" fmla="*/ 643 h 671"/>
                <a:gd name="T88" fmla="*/ 116 w 1327"/>
                <a:gd name="T89" fmla="*/ 642 h 671"/>
                <a:gd name="T90" fmla="*/ 104 w 1327"/>
                <a:gd name="T91" fmla="*/ 625 h 671"/>
                <a:gd name="T92" fmla="*/ 83 w 1327"/>
                <a:gd name="T93" fmla="*/ 548 h 671"/>
                <a:gd name="T94" fmla="*/ 91 w 1327"/>
                <a:gd name="T95" fmla="*/ 541 h 671"/>
                <a:gd name="T96" fmla="*/ 52 w 1327"/>
                <a:gd name="T97" fmla="*/ 506 h 671"/>
                <a:gd name="T98" fmla="*/ 24 w 1327"/>
                <a:gd name="T99" fmla="*/ 456 h 671"/>
                <a:gd name="T100" fmla="*/ 6 w 1327"/>
                <a:gd name="T101" fmla="*/ 395 h 671"/>
                <a:gd name="T102" fmla="*/ 3 w 1327"/>
                <a:gd name="T103" fmla="*/ 281 h 671"/>
                <a:gd name="T104" fmla="*/ 22 w 1327"/>
                <a:gd name="T105" fmla="*/ 193 h 671"/>
                <a:gd name="T106" fmla="*/ 76 w 1327"/>
                <a:gd name="T107" fmla="*/ 114 h 671"/>
                <a:gd name="T108" fmla="*/ 159 w 1327"/>
                <a:gd name="T109" fmla="*/ 55 h 671"/>
                <a:gd name="T110" fmla="*/ 263 w 1327"/>
                <a:gd name="T111" fmla="*/ 13 h 671"/>
                <a:gd name="T112" fmla="*/ 357 w 1327"/>
                <a:gd name="T113" fmla="*/ 0 h 671"/>
                <a:gd name="T114" fmla="*/ 498 w 1327"/>
                <a:gd name="T115" fmla="*/ 16 h 671"/>
                <a:gd name="T116" fmla="*/ 656 w 1327"/>
                <a:gd name="T117" fmla="*/ 4 h 671"/>
                <a:gd name="T118" fmla="*/ 785 w 1327"/>
                <a:gd name="T119" fmla="*/ 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7" h="671">
                  <a:moveTo>
                    <a:pt x="808" y="13"/>
                  </a:moveTo>
                  <a:lnTo>
                    <a:pt x="808" y="13"/>
                  </a:lnTo>
                  <a:lnTo>
                    <a:pt x="815" y="16"/>
                  </a:lnTo>
                  <a:lnTo>
                    <a:pt x="836" y="25"/>
                  </a:lnTo>
                  <a:lnTo>
                    <a:pt x="867" y="41"/>
                  </a:lnTo>
                  <a:lnTo>
                    <a:pt x="906" y="64"/>
                  </a:lnTo>
                  <a:lnTo>
                    <a:pt x="906" y="64"/>
                  </a:lnTo>
                  <a:lnTo>
                    <a:pt x="943" y="86"/>
                  </a:lnTo>
                  <a:lnTo>
                    <a:pt x="971" y="102"/>
                  </a:lnTo>
                  <a:lnTo>
                    <a:pt x="992" y="114"/>
                  </a:lnTo>
                  <a:lnTo>
                    <a:pt x="1007" y="123"/>
                  </a:lnTo>
                  <a:lnTo>
                    <a:pt x="1007" y="123"/>
                  </a:lnTo>
                  <a:lnTo>
                    <a:pt x="1019" y="132"/>
                  </a:lnTo>
                  <a:lnTo>
                    <a:pt x="1031" y="138"/>
                  </a:lnTo>
                  <a:lnTo>
                    <a:pt x="1051" y="147"/>
                  </a:lnTo>
                  <a:lnTo>
                    <a:pt x="1051" y="147"/>
                  </a:lnTo>
                  <a:lnTo>
                    <a:pt x="1066" y="154"/>
                  </a:lnTo>
                  <a:lnTo>
                    <a:pt x="1072" y="157"/>
                  </a:lnTo>
                  <a:lnTo>
                    <a:pt x="1078" y="163"/>
                  </a:lnTo>
                  <a:lnTo>
                    <a:pt x="1078" y="163"/>
                  </a:lnTo>
                  <a:lnTo>
                    <a:pt x="1081" y="166"/>
                  </a:lnTo>
                  <a:lnTo>
                    <a:pt x="1084" y="166"/>
                  </a:lnTo>
                  <a:lnTo>
                    <a:pt x="1089" y="165"/>
                  </a:lnTo>
                  <a:lnTo>
                    <a:pt x="1095" y="162"/>
                  </a:lnTo>
                  <a:lnTo>
                    <a:pt x="1106" y="156"/>
                  </a:lnTo>
                  <a:lnTo>
                    <a:pt x="1112" y="154"/>
                  </a:lnTo>
                  <a:lnTo>
                    <a:pt x="1121" y="153"/>
                  </a:lnTo>
                  <a:lnTo>
                    <a:pt x="1121" y="153"/>
                  </a:lnTo>
                  <a:lnTo>
                    <a:pt x="1127" y="153"/>
                  </a:lnTo>
                  <a:lnTo>
                    <a:pt x="1133" y="153"/>
                  </a:lnTo>
                  <a:lnTo>
                    <a:pt x="1136" y="154"/>
                  </a:lnTo>
                  <a:lnTo>
                    <a:pt x="1138" y="156"/>
                  </a:lnTo>
                  <a:lnTo>
                    <a:pt x="1138" y="159"/>
                  </a:lnTo>
                  <a:lnTo>
                    <a:pt x="1138" y="162"/>
                  </a:lnTo>
                  <a:lnTo>
                    <a:pt x="1135" y="169"/>
                  </a:lnTo>
                  <a:lnTo>
                    <a:pt x="1135" y="169"/>
                  </a:lnTo>
                  <a:lnTo>
                    <a:pt x="1121" y="185"/>
                  </a:lnTo>
                  <a:lnTo>
                    <a:pt x="1117" y="196"/>
                  </a:lnTo>
                  <a:lnTo>
                    <a:pt x="1115" y="200"/>
                  </a:lnTo>
                  <a:lnTo>
                    <a:pt x="1115" y="205"/>
                  </a:lnTo>
                  <a:lnTo>
                    <a:pt x="1115" y="205"/>
                  </a:lnTo>
                  <a:lnTo>
                    <a:pt x="1117" y="215"/>
                  </a:lnTo>
                  <a:lnTo>
                    <a:pt x="1120" y="223"/>
                  </a:lnTo>
                  <a:lnTo>
                    <a:pt x="1124" y="230"/>
                  </a:lnTo>
                  <a:lnTo>
                    <a:pt x="1129" y="237"/>
                  </a:lnTo>
                  <a:lnTo>
                    <a:pt x="1129" y="237"/>
                  </a:lnTo>
                  <a:lnTo>
                    <a:pt x="1132" y="240"/>
                  </a:lnTo>
                  <a:lnTo>
                    <a:pt x="1136" y="242"/>
                  </a:lnTo>
                  <a:lnTo>
                    <a:pt x="1148" y="246"/>
                  </a:lnTo>
                  <a:lnTo>
                    <a:pt x="1154" y="251"/>
                  </a:lnTo>
                  <a:lnTo>
                    <a:pt x="1159" y="255"/>
                  </a:lnTo>
                  <a:lnTo>
                    <a:pt x="1163" y="261"/>
                  </a:lnTo>
                  <a:lnTo>
                    <a:pt x="1166" y="269"/>
                  </a:lnTo>
                  <a:lnTo>
                    <a:pt x="1166" y="269"/>
                  </a:lnTo>
                  <a:lnTo>
                    <a:pt x="1167" y="284"/>
                  </a:lnTo>
                  <a:lnTo>
                    <a:pt x="1166" y="294"/>
                  </a:lnTo>
                  <a:lnTo>
                    <a:pt x="1164" y="298"/>
                  </a:lnTo>
                  <a:lnTo>
                    <a:pt x="1163" y="300"/>
                  </a:lnTo>
                  <a:lnTo>
                    <a:pt x="1163" y="300"/>
                  </a:lnTo>
                  <a:lnTo>
                    <a:pt x="1172" y="313"/>
                  </a:lnTo>
                  <a:lnTo>
                    <a:pt x="1191" y="346"/>
                  </a:lnTo>
                  <a:lnTo>
                    <a:pt x="1205" y="364"/>
                  </a:lnTo>
                  <a:lnTo>
                    <a:pt x="1219" y="382"/>
                  </a:lnTo>
                  <a:lnTo>
                    <a:pt x="1234" y="396"/>
                  </a:lnTo>
                  <a:lnTo>
                    <a:pt x="1248" y="408"/>
                  </a:lnTo>
                  <a:lnTo>
                    <a:pt x="1248" y="408"/>
                  </a:lnTo>
                  <a:lnTo>
                    <a:pt x="1261" y="416"/>
                  </a:lnTo>
                  <a:lnTo>
                    <a:pt x="1273" y="422"/>
                  </a:lnTo>
                  <a:lnTo>
                    <a:pt x="1289" y="429"/>
                  </a:lnTo>
                  <a:lnTo>
                    <a:pt x="1300" y="432"/>
                  </a:lnTo>
                  <a:lnTo>
                    <a:pt x="1304" y="432"/>
                  </a:lnTo>
                  <a:lnTo>
                    <a:pt x="1304" y="432"/>
                  </a:lnTo>
                  <a:lnTo>
                    <a:pt x="1307" y="431"/>
                  </a:lnTo>
                  <a:lnTo>
                    <a:pt x="1313" y="429"/>
                  </a:lnTo>
                  <a:lnTo>
                    <a:pt x="1318" y="429"/>
                  </a:lnTo>
                  <a:lnTo>
                    <a:pt x="1321" y="429"/>
                  </a:lnTo>
                  <a:lnTo>
                    <a:pt x="1324" y="431"/>
                  </a:lnTo>
                  <a:lnTo>
                    <a:pt x="1325" y="435"/>
                  </a:lnTo>
                  <a:lnTo>
                    <a:pt x="1325" y="435"/>
                  </a:lnTo>
                  <a:lnTo>
                    <a:pt x="1327" y="446"/>
                  </a:lnTo>
                  <a:lnTo>
                    <a:pt x="1327" y="457"/>
                  </a:lnTo>
                  <a:lnTo>
                    <a:pt x="1325" y="471"/>
                  </a:lnTo>
                  <a:lnTo>
                    <a:pt x="1322" y="483"/>
                  </a:lnTo>
                  <a:lnTo>
                    <a:pt x="1322" y="483"/>
                  </a:lnTo>
                  <a:lnTo>
                    <a:pt x="1319" y="492"/>
                  </a:lnTo>
                  <a:lnTo>
                    <a:pt x="1319" y="502"/>
                  </a:lnTo>
                  <a:lnTo>
                    <a:pt x="1321" y="527"/>
                  </a:lnTo>
                  <a:lnTo>
                    <a:pt x="1321" y="527"/>
                  </a:lnTo>
                  <a:lnTo>
                    <a:pt x="1319" y="542"/>
                  </a:lnTo>
                  <a:lnTo>
                    <a:pt x="1315" y="557"/>
                  </a:lnTo>
                  <a:lnTo>
                    <a:pt x="1307" y="573"/>
                  </a:lnTo>
                  <a:lnTo>
                    <a:pt x="1295" y="593"/>
                  </a:lnTo>
                  <a:lnTo>
                    <a:pt x="1295" y="593"/>
                  </a:lnTo>
                  <a:lnTo>
                    <a:pt x="1292" y="599"/>
                  </a:lnTo>
                  <a:lnTo>
                    <a:pt x="1286" y="603"/>
                  </a:lnTo>
                  <a:lnTo>
                    <a:pt x="1280" y="608"/>
                  </a:lnTo>
                  <a:lnTo>
                    <a:pt x="1273" y="611"/>
                  </a:lnTo>
                  <a:lnTo>
                    <a:pt x="1255" y="616"/>
                  </a:lnTo>
                  <a:lnTo>
                    <a:pt x="1237" y="621"/>
                  </a:lnTo>
                  <a:lnTo>
                    <a:pt x="1221" y="622"/>
                  </a:lnTo>
                  <a:lnTo>
                    <a:pt x="1206" y="624"/>
                  </a:lnTo>
                  <a:lnTo>
                    <a:pt x="1193" y="625"/>
                  </a:lnTo>
                  <a:lnTo>
                    <a:pt x="1193" y="625"/>
                  </a:lnTo>
                  <a:lnTo>
                    <a:pt x="1172" y="618"/>
                  </a:lnTo>
                  <a:lnTo>
                    <a:pt x="1157" y="615"/>
                  </a:lnTo>
                  <a:lnTo>
                    <a:pt x="1153" y="613"/>
                  </a:lnTo>
                  <a:lnTo>
                    <a:pt x="1150" y="615"/>
                  </a:lnTo>
                  <a:lnTo>
                    <a:pt x="1150" y="615"/>
                  </a:lnTo>
                  <a:lnTo>
                    <a:pt x="1156" y="618"/>
                  </a:lnTo>
                  <a:lnTo>
                    <a:pt x="1167" y="624"/>
                  </a:lnTo>
                  <a:lnTo>
                    <a:pt x="1170" y="628"/>
                  </a:lnTo>
                  <a:lnTo>
                    <a:pt x="1172" y="630"/>
                  </a:lnTo>
                  <a:lnTo>
                    <a:pt x="1172" y="633"/>
                  </a:lnTo>
                  <a:lnTo>
                    <a:pt x="1170" y="634"/>
                  </a:lnTo>
                  <a:lnTo>
                    <a:pt x="1169" y="636"/>
                  </a:lnTo>
                  <a:lnTo>
                    <a:pt x="1160" y="640"/>
                  </a:lnTo>
                  <a:lnTo>
                    <a:pt x="1160" y="640"/>
                  </a:lnTo>
                  <a:lnTo>
                    <a:pt x="1150" y="643"/>
                  </a:lnTo>
                  <a:lnTo>
                    <a:pt x="1138" y="643"/>
                  </a:lnTo>
                  <a:lnTo>
                    <a:pt x="1126" y="640"/>
                  </a:lnTo>
                  <a:lnTo>
                    <a:pt x="1115" y="636"/>
                  </a:lnTo>
                  <a:lnTo>
                    <a:pt x="1093" y="624"/>
                  </a:lnTo>
                  <a:lnTo>
                    <a:pt x="1081" y="619"/>
                  </a:lnTo>
                  <a:lnTo>
                    <a:pt x="1071" y="615"/>
                  </a:lnTo>
                  <a:lnTo>
                    <a:pt x="1071" y="615"/>
                  </a:lnTo>
                  <a:lnTo>
                    <a:pt x="1060" y="611"/>
                  </a:lnTo>
                  <a:lnTo>
                    <a:pt x="1054" y="608"/>
                  </a:lnTo>
                  <a:lnTo>
                    <a:pt x="1047" y="600"/>
                  </a:lnTo>
                  <a:lnTo>
                    <a:pt x="1043" y="597"/>
                  </a:lnTo>
                  <a:lnTo>
                    <a:pt x="1037" y="596"/>
                  </a:lnTo>
                  <a:lnTo>
                    <a:pt x="1026" y="593"/>
                  </a:lnTo>
                  <a:lnTo>
                    <a:pt x="1011" y="591"/>
                  </a:lnTo>
                  <a:lnTo>
                    <a:pt x="1011" y="591"/>
                  </a:lnTo>
                  <a:lnTo>
                    <a:pt x="953" y="584"/>
                  </a:lnTo>
                  <a:lnTo>
                    <a:pt x="898" y="579"/>
                  </a:lnTo>
                  <a:lnTo>
                    <a:pt x="898" y="579"/>
                  </a:lnTo>
                  <a:lnTo>
                    <a:pt x="880" y="578"/>
                  </a:lnTo>
                  <a:lnTo>
                    <a:pt x="863" y="575"/>
                  </a:lnTo>
                  <a:lnTo>
                    <a:pt x="824" y="569"/>
                  </a:lnTo>
                  <a:lnTo>
                    <a:pt x="781" y="558"/>
                  </a:lnTo>
                  <a:lnTo>
                    <a:pt x="781" y="558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88" y="621"/>
                  </a:lnTo>
                  <a:lnTo>
                    <a:pt x="793" y="627"/>
                  </a:lnTo>
                  <a:lnTo>
                    <a:pt x="805" y="642"/>
                  </a:lnTo>
                  <a:lnTo>
                    <a:pt x="818" y="654"/>
                  </a:lnTo>
                  <a:lnTo>
                    <a:pt x="822" y="658"/>
                  </a:lnTo>
                  <a:lnTo>
                    <a:pt x="824" y="661"/>
                  </a:lnTo>
                  <a:lnTo>
                    <a:pt x="824" y="661"/>
                  </a:lnTo>
                  <a:lnTo>
                    <a:pt x="822" y="664"/>
                  </a:lnTo>
                  <a:lnTo>
                    <a:pt x="819" y="666"/>
                  </a:lnTo>
                  <a:lnTo>
                    <a:pt x="811" y="667"/>
                  </a:lnTo>
                  <a:lnTo>
                    <a:pt x="794" y="670"/>
                  </a:lnTo>
                  <a:lnTo>
                    <a:pt x="794" y="670"/>
                  </a:lnTo>
                  <a:lnTo>
                    <a:pt x="778" y="671"/>
                  </a:lnTo>
                  <a:lnTo>
                    <a:pt x="764" y="671"/>
                  </a:lnTo>
                  <a:lnTo>
                    <a:pt x="754" y="670"/>
                  </a:lnTo>
                  <a:lnTo>
                    <a:pt x="754" y="670"/>
                  </a:lnTo>
                  <a:lnTo>
                    <a:pt x="751" y="668"/>
                  </a:lnTo>
                  <a:lnTo>
                    <a:pt x="748" y="668"/>
                  </a:lnTo>
                  <a:lnTo>
                    <a:pt x="745" y="670"/>
                  </a:lnTo>
                  <a:lnTo>
                    <a:pt x="742" y="671"/>
                  </a:lnTo>
                  <a:lnTo>
                    <a:pt x="739" y="671"/>
                  </a:lnTo>
                  <a:lnTo>
                    <a:pt x="726" y="667"/>
                  </a:lnTo>
                  <a:lnTo>
                    <a:pt x="726" y="667"/>
                  </a:lnTo>
                  <a:lnTo>
                    <a:pt x="718" y="664"/>
                  </a:lnTo>
                  <a:lnTo>
                    <a:pt x="712" y="660"/>
                  </a:lnTo>
                  <a:lnTo>
                    <a:pt x="709" y="657"/>
                  </a:lnTo>
                  <a:lnTo>
                    <a:pt x="706" y="652"/>
                  </a:lnTo>
                  <a:lnTo>
                    <a:pt x="699" y="640"/>
                  </a:lnTo>
                  <a:lnTo>
                    <a:pt x="693" y="634"/>
                  </a:lnTo>
                  <a:lnTo>
                    <a:pt x="686" y="625"/>
                  </a:lnTo>
                  <a:lnTo>
                    <a:pt x="686" y="625"/>
                  </a:lnTo>
                  <a:lnTo>
                    <a:pt x="659" y="599"/>
                  </a:lnTo>
                  <a:lnTo>
                    <a:pt x="651" y="591"/>
                  </a:lnTo>
                  <a:lnTo>
                    <a:pt x="651" y="591"/>
                  </a:lnTo>
                  <a:lnTo>
                    <a:pt x="634" y="587"/>
                  </a:lnTo>
                  <a:lnTo>
                    <a:pt x="590" y="579"/>
                  </a:lnTo>
                  <a:lnTo>
                    <a:pt x="561" y="575"/>
                  </a:lnTo>
                  <a:lnTo>
                    <a:pt x="528" y="570"/>
                  </a:lnTo>
                  <a:lnTo>
                    <a:pt x="492" y="567"/>
                  </a:lnTo>
                  <a:lnTo>
                    <a:pt x="455" y="567"/>
                  </a:lnTo>
                  <a:lnTo>
                    <a:pt x="455" y="567"/>
                  </a:lnTo>
                  <a:lnTo>
                    <a:pt x="415" y="567"/>
                  </a:lnTo>
                  <a:lnTo>
                    <a:pt x="370" y="570"/>
                  </a:lnTo>
                  <a:lnTo>
                    <a:pt x="284" y="576"/>
                  </a:lnTo>
                  <a:lnTo>
                    <a:pt x="217" y="582"/>
                  </a:lnTo>
                  <a:lnTo>
                    <a:pt x="189" y="585"/>
                  </a:lnTo>
                  <a:lnTo>
                    <a:pt x="189" y="585"/>
                  </a:lnTo>
                  <a:lnTo>
                    <a:pt x="187" y="590"/>
                  </a:lnTo>
                  <a:lnTo>
                    <a:pt x="187" y="602"/>
                  </a:lnTo>
                  <a:lnTo>
                    <a:pt x="187" y="608"/>
                  </a:lnTo>
                  <a:lnTo>
                    <a:pt x="189" y="613"/>
                  </a:lnTo>
                  <a:lnTo>
                    <a:pt x="192" y="619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202" y="628"/>
                  </a:lnTo>
                  <a:lnTo>
                    <a:pt x="207" y="633"/>
                  </a:lnTo>
                  <a:lnTo>
                    <a:pt x="210" y="639"/>
                  </a:lnTo>
                  <a:lnTo>
                    <a:pt x="211" y="642"/>
                  </a:lnTo>
                  <a:lnTo>
                    <a:pt x="213" y="646"/>
                  </a:lnTo>
                  <a:lnTo>
                    <a:pt x="213" y="649"/>
                  </a:lnTo>
                  <a:lnTo>
                    <a:pt x="211" y="651"/>
                  </a:lnTo>
                  <a:lnTo>
                    <a:pt x="208" y="651"/>
                  </a:lnTo>
                  <a:lnTo>
                    <a:pt x="208" y="651"/>
                  </a:lnTo>
                  <a:lnTo>
                    <a:pt x="201" y="649"/>
                  </a:lnTo>
                  <a:lnTo>
                    <a:pt x="193" y="645"/>
                  </a:lnTo>
                  <a:lnTo>
                    <a:pt x="186" y="643"/>
                  </a:lnTo>
                  <a:lnTo>
                    <a:pt x="181" y="643"/>
                  </a:lnTo>
                  <a:lnTo>
                    <a:pt x="178" y="646"/>
                  </a:lnTo>
                  <a:lnTo>
                    <a:pt x="178" y="646"/>
                  </a:lnTo>
                  <a:lnTo>
                    <a:pt x="173" y="651"/>
                  </a:lnTo>
                  <a:lnTo>
                    <a:pt x="167" y="654"/>
                  </a:lnTo>
                  <a:lnTo>
                    <a:pt x="161" y="654"/>
                  </a:lnTo>
                  <a:lnTo>
                    <a:pt x="155" y="651"/>
                  </a:lnTo>
                  <a:lnTo>
                    <a:pt x="155" y="651"/>
                  </a:lnTo>
                  <a:lnTo>
                    <a:pt x="150" y="648"/>
                  </a:lnTo>
                  <a:lnTo>
                    <a:pt x="149" y="646"/>
                  </a:lnTo>
                  <a:lnTo>
                    <a:pt x="144" y="643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26" y="640"/>
                  </a:lnTo>
                  <a:lnTo>
                    <a:pt x="122" y="640"/>
                  </a:lnTo>
                  <a:lnTo>
                    <a:pt x="116" y="642"/>
                  </a:lnTo>
                  <a:lnTo>
                    <a:pt x="116" y="642"/>
                  </a:lnTo>
                  <a:lnTo>
                    <a:pt x="115" y="640"/>
                  </a:lnTo>
                  <a:lnTo>
                    <a:pt x="112" y="637"/>
                  </a:lnTo>
                  <a:lnTo>
                    <a:pt x="104" y="625"/>
                  </a:lnTo>
                  <a:lnTo>
                    <a:pt x="104" y="625"/>
                  </a:lnTo>
                  <a:lnTo>
                    <a:pt x="98" y="615"/>
                  </a:lnTo>
                  <a:lnTo>
                    <a:pt x="94" y="603"/>
                  </a:lnTo>
                  <a:lnTo>
                    <a:pt x="86" y="581"/>
                  </a:lnTo>
                  <a:lnTo>
                    <a:pt x="83" y="561"/>
                  </a:lnTo>
                  <a:lnTo>
                    <a:pt x="83" y="548"/>
                  </a:lnTo>
                  <a:lnTo>
                    <a:pt x="83" y="548"/>
                  </a:lnTo>
                  <a:lnTo>
                    <a:pt x="85" y="545"/>
                  </a:lnTo>
                  <a:lnTo>
                    <a:pt x="86" y="544"/>
                  </a:lnTo>
                  <a:lnTo>
                    <a:pt x="89" y="542"/>
                  </a:lnTo>
                  <a:lnTo>
                    <a:pt x="91" y="541"/>
                  </a:lnTo>
                  <a:lnTo>
                    <a:pt x="89" y="539"/>
                  </a:lnTo>
                  <a:lnTo>
                    <a:pt x="77" y="530"/>
                  </a:lnTo>
                  <a:lnTo>
                    <a:pt x="77" y="530"/>
                  </a:lnTo>
                  <a:lnTo>
                    <a:pt x="60" y="515"/>
                  </a:lnTo>
                  <a:lnTo>
                    <a:pt x="52" y="506"/>
                  </a:lnTo>
                  <a:lnTo>
                    <a:pt x="45" y="498"/>
                  </a:lnTo>
                  <a:lnTo>
                    <a:pt x="37" y="489"/>
                  </a:lnTo>
                  <a:lnTo>
                    <a:pt x="31" y="478"/>
                  </a:lnTo>
                  <a:lnTo>
                    <a:pt x="27" y="468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19" y="434"/>
                  </a:lnTo>
                  <a:lnTo>
                    <a:pt x="13" y="414"/>
                  </a:lnTo>
                  <a:lnTo>
                    <a:pt x="6" y="395"/>
                  </a:lnTo>
                  <a:lnTo>
                    <a:pt x="6" y="395"/>
                  </a:lnTo>
                  <a:lnTo>
                    <a:pt x="3" y="380"/>
                  </a:lnTo>
                  <a:lnTo>
                    <a:pt x="2" y="362"/>
                  </a:lnTo>
                  <a:lnTo>
                    <a:pt x="0" y="339"/>
                  </a:lnTo>
                  <a:lnTo>
                    <a:pt x="0" y="312"/>
                  </a:lnTo>
                  <a:lnTo>
                    <a:pt x="3" y="281"/>
                  </a:lnTo>
                  <a:lnTo>
                    <a:pt x="7" y="246"/>
                  </a:lnTo>
                  <a:lnTo>
                    <a:pt x="12" y="229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2" y="193"/>
                  </a:lnTo>
                  <a:lnTo>
                    <a:pt x="31" y="175"/>
                  </a:lnTo>
                  <a:lnTo>
                    <a:pt x="40" y="159"/>
                  </a:lnTo>
                  <a:lnTo>
                    <a:pt x="51" y="144"/>
                  </a:lnTo>
                  <a:lnTo>
                    <a:pt x="62" y="129"/>
                  </a:lnTo>
                  <a:lnTo>
                    <a:pt x="76" y="114"/>
                  </a:lnTo>
                  <a:lnTo>
                    <a:pt x="91" y="101"/>
                  </a:lnTo>
                  <a:lnTo>
                    <a:pt x="107" y="89"/>
                  </a:lnTo>
                  <a:lnTo>
                    <a:pt x="123" y="77"/>
                  </a:lnTo>
                  <a:lnTo>
                    <a:pt x="141" y="65"/>
                  </a:lnTo>
                  <a:lnTo>
                    <a:pt x="159" y="55"/>
                  </a:lnTo>
                  <a:lnTo>
                    <a:pt x="180" y="44"/>
                  </a:lnTo>
                  <a:lnTo>
                    <a:pt x="199" y="35"/>
                  </a:lnTo>
                  <a:lnTo>
                    <a:pt x="220" y="28"/>
                  </a:lnTo>
                  <a:lnTo>
                    <a:pt x="263" y="13"/>
                  </a:lnTo>
                  <a:lnTo>
                    <a:pt x="263" y="13"/>
                  </a:lnTo>
                  <a:lnTo>
                    <a:pt x="284" y="7"/>
                  </a:lnTo>
                  <a:lnTo>
                    <a:pt x="305" y="3"/>
                  </a:lnTo>
                  <a:lnTo>
                    <a:pt x="323" y="1"/>
                  </a:lnTo>
                  <a:lnTo>
                    <a:pt x="341" y="0"/>
                  </a:lnTo>
                  <a:lnTo>
                    <a:pt x="357" y="0"/>
                  </a:lnTo>
                  <a:lnTo>
                    <a:pt x="373" y="1"/>
                  </a:lnTo>
                  <a:lnTo>
                    <a:pt x="403" y="4"/>
                  </a:lnTo>
                  <a:lnTo>
                    <a:pt x="433" y="10"/>
                  </a:lnTo>
                  <a:lnTo>
                    <a:pt x="464" y="14"/>
                  </a:lnTo>
                  <a:lnTo>
                    <a:pt x="498" y="16"/>
                  </a:lnTo>
                  <a:lnTo>
                    <a:pt x="518" y="16"/>
                  </a:lnTo>
                  <a:lnTo>
                    <a:pt x="537" y="16"/>
                  </a:lnTo>
                  <a:lnTo>
                    <a:pt x="537" y="16"/>
                  </a:lnTo>
                  <a:lnTo>
                    <a:pt x="617" y="7"/>
                  </a:lnTo>
                  <a:lnTo>
                    <a:pt x="656" y="4"/>
                  </a:lnTo>
                  <a:lnTo>
                    <a:pt x="693" y="1"/>
                  </a:lnTo>
                  <a:lnTo>
                    <a:pt x="726" y="1"/>
                  </a:lnTo>
                  <a:lnTo>
                    <a:pt x="757" y="1"/>
                  </a:lnTo>
                  <a:lnTo>
                    <a:pt x="772" y="4"/>
                  </a:lnTo>
                  <a:lnTo>
                    <a:pt x="785" y="6"/>
                  </a:lnTo>
                  <a:lnTo>
                    <a:pt x="797" y="9"/>
                  </a:lnTo>
                  <a:lnTo>
                    <a:pt x="808" y="13"/>
                  </a:lnTo>
                  <a:lnTo>
                    <a:pt x="808" y="1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770" name="テキスト ボックス 769">
            <a:extLst>
              <a:ext uri="{FF2B5EF4-FFF2-40B4-BE49-F238E27FC236}">
                <a16:creationId xmlns:a16="http://schemas.microsoft.com/office/drawing/2014/main" id="{724A5685-D97D-4DC6-9BA8-073AF1778966}"/>
              </a:ext>
            </a:extLst>
          </p:cNvPr>
          <p:cNvSpPr txBox="1"/>
          <p:nvPr/>
        </p:nvSpPr>
        <p:spPr>
          <a:xfrm>
            <a:off x="6639610" y="232475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富士サファリ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パーク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498E868D-457D-479C-9A9F-753C3D86F3EE}"/>
              </a:ext>
            </a:extLst>
          </p:cNvPr>
          <p:cNvGrpSpPr/>
          <p:nvPr/>
        </p:nvGrpSpPr>
        <p:grpSpPr>
          <a:xfrm>
            <a:off x="8142939" y="4152039"/>
            <a:ext cx="588508" cy="520514"/>
            <a:chOff x="2313094" y="4734228"/>
            <a:chExt cx="1538595" cy="1360831"/>
          </a:xfrm>
        </p:grpSpPr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CC342D86-063D-4DD7-A19F-364FD3F71907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8DF6B9FD-D25E-4884-B490-8CC1A4E07DC7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FD1CB9E0-D4DA-40F8-BA2E-6FFA08B6DA0A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9F418968-3234-4C0C-88B2-FE5685CF574B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A6A1C237-1AB9-4396-95DF-557F0125D280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E1B2DC79-306B-4AB1-B175-FD612B81F3F9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5566D422-7799-448A-B99C-2C944F3A60E7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FADAB971-EC26-4772-9CD9-2762C9DEC72C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DBD6C769-D2C0-468F-88F7-C9F052C553CC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814" name="円/楕円 834">
                  <a:extLst>
                    <a:ext uri="{FF2B5EF4-FFF2-40B4-BE49-F238E27FC236}">
                      <a16:creationId xmlns:a16="http://schemas.microsoft.com/office/drawing/2014/main" id="{3420F366-77FF-4E3D-B152-F8A49EE2BEB0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円/楕円 835">
                  <a:extLst>
                    <a:ext uri="{FF2B5EF4-FFF2-40B4-BE49-F238E27FC236}">
                      <a16:creationId xmlns:a16="http://schemas.microsoft.com/office/drawing/2014/main" id="{CF8030C6-CE32-4AA2-8DC8-AC5BB9FC49D8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円/楕円 836">
                  <a:extLst>
                    <a:ext uri="{FF2B5EF4-FFF2-40B4-BE49-F238E27FC236}">
                      <a16:creationId xmlns:a16="http://schemas.microsoft.com/office/drawing/2014/main" id="{E19032E3-6B92-40D8-B2BC-3C7F9A0B648D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円/楕円 837">
                  <a:extLst>
                    <a:ext uri="{FF2B5EF4-FFF2-40B4-BE49-F238E27FC236}">
                      <a16:creationId xmlns:a16="http://schemas.microsoft.com/office/drawing/2014/main" id="{892C7D17-CF93-4866-A81E-B5F182201E2D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6BA06A58-ACE7-48E9-A72F-A816E5E29B17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812" name="円/楕円 838">
                  <a:extLst>
                    <a:ext uri="{FF2B5EF4-FFF2-40B4-BE49-F238E27FC236}">
                      <a16:creationId xmlns:a16="http://schemas.microsoft.com/office/drawing/2014/main" id="{931A253B-3BD8-420A-9081-DA796A833A33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円/楕円 839">
                  <a:extLst>
                    <a:ext uri="{FF2B5EF4-FFF2-40B4-BE49-F238E27FC236}">
                      <a16:creationId xmlns:a16="http://schemas.microsoft.com/office/drawing/2014/main" id="{860C38D8-DB68-4A43-83E9-77E4F7B2170A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5" name="円/楕円 840">
                <a:extLst>
                  <a:ext uri="{FF2B5EF4-FFF2-40B4-BE49-F238E27FC236}">
                    <a16:creationId xmlns:a16="http://schemas.microsoft.com/office/drawing/2014/main" id="{B0781C82-9DAC-46A0-893C-C0FAAB970339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5ECC70B1-6D98-49BB-A77F-084B52E5D036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810" name="フローチャート: 端子 685">
                  <a:extLst>
                    <a:ext uri="{FF2B5EF4-FFF2-40B4-BE49-F238E27FC236}">
                      <a16:creationId xmlns:a16="http://schemas.microsoft.com/office/drawing/2014/main" id="{35D158C8-4D18-47CA-BAF7-2A3E4B09EB91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フローチャート: 端子 686">
                  <a:extLst>
                    <a:ext uri="{FF2B5EF4-FFF2-40B4-BE49-F238E27FC236}">
                      <a16:creationId xmlns:a16="http://schemas.microsoft.com/office/drawing/2014/main" id="{FDB67520-117E-4D09-B906-9590AA45E5E9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7" name="台形 806">
                <a:extLst>
                  <a:ext uri="{FF2B5EF4-FFF2-40B4-BE49-F238E27FC236}">
                    <a16:creationId xmlns:a16="http://schemas.microsoft.com/office/drawing/2014/main" id="{84177EDA-A407-464B-BBEA-53EC0A403E55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フリーフォーム 1196">
                <a:extLst>
                  <a:ext uri="{FF2B5EF4-FFF2-40B4-BE49-F238E27FC236}">
                    <a16:creationId xmlns:a16="http://schemas.microsoft.com/office/drawing/2014/main" id="{F478E9E3-3B0F-4719-A63E-F5FBA4FB425B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9" name="円/楕円 4">
                <a:extLst>
                  <a:ext uri="{FF2B5EF4-FFF2-40B4-BE49-F238E27FC236}">
                    <a16:creationId xmlns:a16="http://schemas.microsoft.com/office/drawing/2014/main" id="{59854976-8C9C-4E88-A4DC-D97DED9E6089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75" name="月 774">
              <a:extLst>
                <a:ext uri="{FF2B5EF4-FFF2-40B4-BE49-F238E27FC236}">
                  <a16:creationId xmlns:a16="http://schemas.microsoft.com/office/drawing/2014/main" id="{2E429C60-1A42-461C-A12F-60B0C638CCDC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6" name="月 775">
              <a:extLst>
                <a:ext uri="{FF2B5EF4-FFF2-40B4-BE49-F238E27FC236}">
                  <a16:creationId xmlns:a16="http://schemas.microsoft.com/office/drawing/2014/main" id="{3CF5BA18-8010-4BC0-8A3B-11B15311875E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7" name="楕円 776">
              <a:extLst>
                <a:ext uri="{FF2B5EF4-FFF2-40B4-BE49-F238E27FC236}">
                  <a16:creationId xmlns:a16="http://schemas.microsoft.com/office/drawing/2014/main" id="{2BE7CA81-51C5-4FC3-B20E-85626B8FE68D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652D5CF1-CA99-480D-8661-C00F9ED219CE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D4660443-001C-4D6E-8E84-90FAFD81281C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20C5857A-289C-4FB6-B0F3-6A3C372FB52A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766BCD3C-A139-4694-B6F0-FDD0C5CF5EF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C53DC429-E8F9-4F62-9537-6381397B83B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BAB76CC2-6271-42EA-B027-60CFE720754C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0DCD1F98-3453-47FC-A672-3882545B662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9A5B18C8-2F67-4DED-B335-F6DF4813F9C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A83E3245-1C7C-49CA-9E31-1AF413E36A1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6F2B0EDE-127A-4DCF-9F36-40B7C021CE0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9A5A1F96-512B-48F7-8E9A-A7545F0C264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94" name="グループ化 793">
                <a:extLst>
                  <a:ext uri="{FF2B5EF4-FFF2-40B4-BE49-F238E27FC236}">
                    <a16:creationId xmlns:a16="http://schemas.microsoft.com/office/drawing/2014/main" id="{1902DC32-00BA-4D15-8ADB-40E02CEC154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E70BB54C-F000-4915-96D7-86BADBB0BE9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43D2AFE4-EFAD-4B99-89DF-10FB8C01948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A5494F71-F924-49B1-BDA0-F385325F2672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5D7D330F-7B50-4BB5-9BD7-676EB437C4D1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94EEDD4B-97F7-4F5A-B037-2E54646526C1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0E1C0E18-8CB0-456C-AE53-35EDFF3A7BE7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5C4D5A6D-A810-4C0B-83A9-B9398B9C5717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7C7ADB31-1E07-43C0-92F7-62233C34EF4A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EA5C3E63-7FD8-4920-8346-9B52B246A2A6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1D909B4E-F2AC-4FB2-AF35-57D5ECAABE7E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E39C9353-EF7B-465D-9FF9-EBCA24FA7496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9" name="楕円 788">
                  <a:extLst>
                    <a:ext uri="{FF2B5EF4-FFF2-40B4-BE49-F238E27FC236}">
                      <a16:creationId xmlns:a16="http://schemas.microsoft.com/office/drawing/2014/main" id="{C30C4F3C-3DE4-43CC-ADAC-641F4BB55FD9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01E2ED66-F8E6-4D18-8A88-888F77501C2C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823" name="テキスト ボックス 822">
            <a:extLst>
              <a:ext uri="{FF2B5EF4-FFF2-40B4-BE49-F238E27FC236}">
                <a16:creationId xmlns:a16="http://schemas.microsoft.com/office/drawing/2014/main" id="{0EC5B102-E344-4EBF-85C0-64BFD9CDB377}"/>
              </a:ext>
            </a:extLst>
          </p:cNvPr>
          <p:cNvSpPr txBox="1"/>
          <p:nvPr/>
        </p:nvSpPr>
        <p:spPr>
          <a:xfrm>
            <a:off x="7991579" y="46720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伊東温泉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71690971-47FB-4820-862F-95659870764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富士山</a:t>
            </a:r>
          </a:p>
        </p:txBody>
      </p:sp>
      <p:sp>
        <p:nvSpPr>
          <p:cNvPr id="391" name="テキスト ボックス 390">
            <a:extLst>
              <a:ext uri="{FF2B5EF4-FFF2-40B4-BE49-F238E27FC236}">
                <a16:creationId xmlns:a16="http://schemas.microsoft.com/office/drawing/2014/main" id="{6B8F5F6A-1430-4C1F-AA91-F4FDD352FCD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カツオ</a:t>
            </a:r>
          </a:p>
        </p:txBody>
      </p:sp>
      <p:sp>
        <p:nvSpPr>
          <p:cNvPr id="392" name="テキスト ボックス 391">
            <a:extLst>
              <a:ext uri="{FF2B5EF4-FFF2-40B4-BE49-F238E27FC236}">
                <a16:creationId xmlns:a16="http://schemas.microsoft.com/office/drawing/2014/main" id="{02C09247-3A35-4807-9C1C-F0208CBEBE9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サッカー／サッカー王国</a:t>
            </a:r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CA987845-7CF6-4E4D-958A-6DF4851FAB74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浜松餃子</a:t>
            </a:r>
          </a:p>
        </p:txBody>
      </p:sp>
      <p:sp>
        <p:nvSpPr>
          <p:cNvPr id="394" name="テキスト ボックス 393">
            <a:extLst>
              <a:ext uri="{FF2B5EF4-FFF2-40B4-BE49-F238E27FC236}">
                <a16:creationId xmlns:a16="http://schemas.microsoft.com/office/drawing/2014/main" id="{F8EB1338-C3D5-4D6D-8439-35A821F7811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静岡茶</a:t>
            </a:r>
          </a:p>
        </p:txBody>
      </p:sp>
      <p:sp>
        <p:nvSpPr>
          <p:cNvPr id="395" name="テキスト ボックス 394">
            <a:extLst>
              <a:ext uri="{FF2B5EF4-FFF2-40B4-BE49-F238E27FC236}">
                <a16:creationId xmlns:a16="http://schemas.microsoft.com/office/drawing/2014/main" id="{3B9AB8C2-684D-463F-9B7D-50607FDE5220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うなぎ</a:t>
            </a:r>
          </a:p>
        </p:txBody>
      </p:sp>
      <p:sp>
        <p:nvSpPr>
          <p:cNvPr id="396" name="テキスト ボックス 395">
            <a:extLst>
              <a:ext uri="{FF2B5EF4-FFF2-40B4-BE49-F238E27FC236}">
                <a16:creationId xmlns:a16="http://schemas.microsoft.com/office/drawing/2014/main" id="{B4D41404-3ACA-4980-8F28-5BEF98CEE8A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静岡県と言えば・・・</a:t>
            </a:r>
          </a:p>
        </p:txBody>
      </p: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8A8480E1-BC4E-4AB6-A2DC-37581FB467DD}"/>
              </a:ext>
            </a:extLst>
          </p:cNvPr>
          <p:cNvGrpSpPr/>
          <p:nvPr/>
        </p:nvGrpSpPr>
        <p:grpSpPr>
          <a:xfrm>
            <a:off x="6884354" y="1163756"/>
            <a:ext cx="2025225" cy="2061414"/>
            <a:chOff x="1082570" y="2987766"/>
            <a:chExt cx="2025225" cy="2061414"/>
          </a:xfrm>
        </p:grpSpPr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720E20BC-A7F4-4CDA-91DE-E984143761CD}"/>
                </a:ext>
              </a:extLst>
            </p:cNvPr>
            <p:cNvSpPr/>
            <p:nvPr/>
          </p:nvSpPr>
          <p:spPr bwMode="auto">
            <a:xfrm>
              <a:off x="1082570" y="3834045"/>
              <a:ext cx="2025225" cy="1215135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楕円 398">
              <a:extLst>
                <a:ext uri="{FF2B5EF4-FFF2-40B4-BE49-F238E27FC236}">
                  <a16:creationId xmlns:a16="http://schemas.microsoft.com/office/drawing/2014/main" id="{34A63381-24FA-4DDB-8F4A-58E94DB5DEE1}"/>
                </a:ext>
              </a:extLst>
            </p:cNvPr>
            <p:cNvSpPr/>
            <p:nvPr/>
          </p:nvSpPr>
          <p:spPr bwMode="auto">
            <a:xfrm>
              <a:off x="1187161" y="3894047"/>
              <a:ext cx="1809420" cy="1020117"/>
            </a:xfrm>
            <a:prstGeom prst="ellipse">
              <a:avLst/>
            </a:prstGeom>
            <a:solidFill>
              <a:srgbClr val="CC99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楕円 399">
              <a:extLst>
                <a:ext uri="{FF2B5EF4-FFF2-40B4-BE49-F238E27FC236}">
                  <a16:creationId xmlns:a16="http://schemas.microsoft.com/office/drawing/2014/main" id="{7BBF96EA-04B8-44AF-8EF0-C6D6E85F558D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50000">
                  <a:srgbClr val="FFFFFF"/>
                </a:gs>
                <a:gs pos="100000">
                  <a:srgbClr val="DAEDEF">
                    <a:lumMod val="9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6F6F1D3C-E3E5-4255-8EED-C8B0F201133F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3243DC4C-2C1E-43B6-BB63-C73F6DB79508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00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B341E3AB-D124-4FB6-8A57-3EE143BDF956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50000">
                  <a:srgbClr val="FFFFFF"/>
                </a:gs>
                <a:gs pos="100000">
                  <a:srgbClr val="DAEDEF">
                    <a:lumMod val="9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115F7F95-61F0-4CE9-A9A1-9C978CBE5B69}"/>
                </a:ext>
              </a:extLst>
            </p:cNvPr>
            <p:cNvSpPr/>
            <p:nvPr/>
          </p:nvSpPr>
          <p:spPr bwMode="auto">
            <a:xfrm rot="16795123">
              <a:off x="1526696" y="3663202"/>
              <a:ext cx="135015" cy="625467"/>
            </a:xfrm>
            <a:custGeom>
              <a:avLst/>
              <a:gdLst>
                <a:gd name="connsiteX0" fmla="*/ 135015 w 135015"/>
                <a:gd name="connsiteY0" fmla="*/ 0 h 904153"/>
                <a:gd name="connsiteX1" fmla="*/ 38933 w 135015"/>
                <a:gd name="connsiteY1" fmla="*/ 292532 h 904153"/>
                <a:gd name="connsiteX2" fmla="*/ 45858 w 135015"/>
                <a:gd name="connsiteY2" fmla="*/ 387808 h 904153"/>
                <a:gd name="connsiteX3" fmla="*/ 47199 w 135015"/>
                <a:gd name="connsiteY3" fmla="*/ 393589 h 904153"/>
                <a:gd name="connsiteX4" fmla="*/ 82461 w 135015"/>
                <a:gd name="connsiteY4" fmla="*/ 342078 h 904153"/>
                <a:gd name="connsiteX5" fmla="*/ 135015 w 135015"/>
                <a:gd name="connsiteY5" fmla="*/ 319089 h 904153"/>
                <a:gd name="connsiteX6" fmla="*/ 65406 w 135015"/>
                <a:gd name="connsiteY6" fmla="*/ 432099 h 904153"/>
                <a:gd name="connsiteX7" fmla="*/ 60770 w 135015"/>
                <a:gd name="connsiteY7" fmla="*/ 452077 h 904153"/>
                <a:gd name="connsiteX8" fmla="*/ 65406 w 135015"/>
                <a:gd name="connsiteY8" fmla="*/ 472054 h 904153"/>
                <a:gd name="connsiteX9" fmla="*/ 135015 w 135015"/>
                <a:gd name="connsiteY9" fmla="*/ 585064 h 904153"/>
                <a:gd name="connsiteX10" fmla="*/ 82461 w 135015"/>
                <a:gd name="connsiteY10" fmla="*/ 562076 h 904153"/>
                <a:gd name="connsiteX11" fmla="*/ 47199 w 135015"/>
                <a:gd name="connsiteY11" fmla="*/ 510565 h 904153"/>
                <a:gd name="connsiteX12" fmla="*/ 45858 w 135015"/>
                <a:gd name="connsiteY12" fmla="*/ 516345 h 904153"/>
                <a:gd name="connsiteX13" fmla="*/ 38933 w 135015"/>
                <a:gd name="connsiteY13" fmla="*/ 611621 h 904153"/>
                <a:gd name="connsiteX14" fmla="*/ 135015 w 135015"/>
                <a:gd name="connsiteY14" fmla="*/ 904153 h 904153"/>
                <a:gd name="connsiteX15" fmla="*/ 0 w 135015"/>
                <a:gd name="connsiteY15" fmla="*/ 611621 h 904153"/>
                <a:gd name="connsiteX16" fmla="*/ 10610 w 135015"/>
                <a:gd name="connsiteY16" fmla="*/ 497755 h 904153"/>
                <a:gd name="connsiteX17" fmla="*/ 24824 w 135015"/>
                <a:gd name="connsiteY17" fmla="*/ 452077 h 904153"/>
                <a:gd name="connsiteX18" fmla="*/ 10610 w 135015"/>
                <a:gd name="connsiteY18" fmla="*/ 406399 h 904153"/>
                <a:gd name="connsiteX19" fmla="*/ 0 w 135015"/>
                <a:gd name="connsiteY19" fmla="*/ 292532 h 904153"/>
                <a:gd name="connsiteX20" fmla="*/ 135015 w 135015"/>
                <a:gd name="connsiteY20" fmla="*/ 0 h 9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015" h="904153">
                  <a:moveTo>
                    <a:pt x="135015" y="0"/>
                  </a:moveTo>
                  <a:cubicBezTo>
                    <a:pt x="77499" y="43215"/>
                    <a:pt x="38933" y="160633"/>
                    <a:pt x="38933" y="292532"/>
                  </a:cubicBezTo>
                  <a:cubicBezTo>
                    <a:pt x="38933" y="325507"/>
                    <a:pt x="41344" y="357576"/>
                    <a:pt x="45858" y="387808"/>
                  </a:cubicBezTo>
                  <a:lnTo>
                    <a:pt x="47199" y="393589"/>
                  </a:lnTo>
                  <a:lnTo>
                    <a:pt x="82461" y="342078"/>
                  </a:lnTo>
                  <a:cubicBezTo>
                    <a:pt x="98614" y="327275"/>
                    <a:pt x="116373" y="319089"/>
                    <a:pt x="135015" y="319089"/>
                  </a:cubicBezTo>
                  <a:cubicBezTo>
                    <a:pt x="106257" y="340697"/>
                    <a:pt x="82237" y="380855"/>
                    <a:pt x="65406" y="432099"/>
                  </a:cubicBezTo>
                  <a:lnTo>
                    <a:pt x="60770" y="452077"/>
                  </a:lnTo>
                  <a:lnTo>
                    <a:pt x="65406" y="472054"/>
                  </a:lnTo>
                  <a:cubicBezTo>
                    <a:pt x="82237" y="523298"/>
                    <a:pt x="106257" y="563457"/>
                    <a:pt x="135015" y="585064"/>
                  </a:cubicBezTo>
                  <a:cubicBezTo>
                    <a:pt x="116373" y="585064"/>
                    <a:pt x="98614" y="576879"/>
                    <a:pt x="82461" y="562076"/>
                  </a:cubicBezTo>
                  <a:lnTo>
                    <a:pt x="47199" y="510565"/>
                  </a:lnTo>
                  <a:lnTo>
                    <a:pt x="45858" y="516345"/>
                  </a:lnTo>
                  <a:cubicBezTo>
                    <a:pt x="41344" y="546577"/>
                    <a:pt x="38933" y="578647"/>
                    <a:pt x="38933" y="611621"/>
                  </a:cubicBezTo>
                  <a:cubicBezTo>
                    <a:pt x="38933" y="743519"/>
                    <a:pt x="77499" y="860938"/>
                    <a:pt x="135015" y="904153"/>
                  </a:cubicBezTo>
                  <a:cubicBezTo>
                    <a:pt x="60448" y="904153"/>
                    <a:pt x="0" y="773182"/>
                    <a:pt x="0" y="611621"/>
                  </a:cubicBezTo>
                  <a:cubicBezTo>
                    <a:pt x="0" y="571231"/>
                    <a:pt x="3778" y="532753"/>
                    <a:pt x="10610" y="497755"/>
                  </a:cubicBezTo>
                  <a:lnTo>
                    <a:pt x="24824" y="452077"/>
                  </a:lnTo>
                  <a:lnTo>
                    <a:pt x="10610" y="406399"/>
                  </a:lnTo>
                  <a:cubicBezTo>
                    <a:pt x="3778" y="371401"/>
                    <a:pt x="0" y="332922"/>
                    <a:pt x="0" y="292532"/>
                  </a:cubicBezTo>
                  <a:cubicBezTo>
                    <a:pt x="0" y="130971"/>
                    <a:pt x="60448" y="0"/>
                    <a:pt x="13501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81D0B218-F6BB-4CF8-886D-0E6415EB194D}"/>
                </a:ext>
              </a:extLst>
            </p:cNvPr>
            <p:cNvSpPr/>
            <p:nvPr/>
          </p:nvSpPr>
          <p:spPr bwMode="auto">
            <a:xfrm rot="15300000">
              <a:off x="2662614" y="3760010"/>
              <a:ext cx="135015" cy="525628"/>
            </a:xfrm>
            <a:custGeom>
              <a:avLst/>
              <a:gdLst>
                <a:gd name="connsiteX0" fmla="*/ 135015 w 135015"/>
                <a:gd name="connsiteY0" fmla="*/ 0 h 904153"/>
                <a:gd name="connsiteX1" fmla="*/ 38933 w 135015"/>
                <a:gd name="connsiteY1" fmla="*/ 292532 h 904153"/>
                <a:gd name="connsiteX2" fmla="*/ 45858 w 135015"/>
                <a:gd name="connsiteY2" fmla="*/ 387808 h 904153"/>
                <a:gd name="connsiteX3" fmla="*/ 47199 w 135015"/>
                <a:gd name="connsiteY3" fmla="*/ 393589 h 904153"/>
                <a:gd name="connsiteX4" fmla="*/ 82461 w 135015"/>
                <a:gd name="connsiteY4" fmla="*/ 342078 h 904153"/>
                <a:gd name="connsiteX5" fmla="*/ 135015 w 135015"/>
                <a:gd name="connsiteY5" fmla="*/ 319089 h 904153"/>
                <a:gd name="connsiteX6" fmla="*/ 65406 w 135015"/>
                <a:gd name="connsiteY6" fmla="*/ 432099 h 904153"/>
                <a:gd name="connsiteX7" fmla="*/ 60770 w 135015"/>
                <a:gd name="connsiteY7" fmla="*/ 452077 h 904153"/>
                <a:gd name="connsiteX8" fmla="*/ 65406 w 135015"/>
                <a:gd name="connsiteY8" fmla="*/ 472054 h 904153"/>
                <a:gd name="connsiteX9" fmla="*/ 135015 w 135015"/>
                <a:gd name="connsiteY9" fmla="*/ 585064 h 904153"/>
                <a:gd name="connsiteX10" fmla="*/ 82461 w 135015"/>
                <a:gd name="connsiteY10" fmla="*/ 562076 h 904153"/>
                <a:gd name="connsiteX11" fmla="*/ 47199 w 135015"/>
                <a:gd name="connsiteY11" fmla="*/ 510565 h 904153"/>
                <a:gd name="connsiteX12" fmla="*/ 45858 w 135015"/>
                <a:gd name="connsiteY12" fmla="*/ 516345 h 904153"/>
                <a:gd name="connsiteX13" fmla="*/ 38933 w 135015"/>
                <a:gd name="connsiteY13" fmla="*/ 611621 h 904153"/>
                <a:gd name="connsiteX14" fmla="*/ 135015 w 135015"/>
                <a:gd name="connsiteY14" fmla="*/ 904153 h 904153"/>
                <a:gd name="connsiteX15" fmla="*/ 0 w 135015"/>
                <a:gd name="connsiteY15" fmla="*/ 611621 h 904153"/>
                <a:gd name="connsiteX16" fmla="*/ 10610 w 135015"/>
                <a:gd name="connsiteY16" fmla="*/ 497755 h 904153"/>
                <a:gd name="connsiteX17" fmla="*/ 24824 w 135015"/>
                <a:gd name="connsiteY17" fmla="*/ 452077 h 904153"/>
                <a:gd name="connsiteX18" fmla="*/ 10610 w 135015"/>
                <a:gd name="connsiteY18" fmla="*/ 406399 h 904153"/>
                <a:gd name="connsiteX19" fmla="*/ 0 w 135015"/>
                <a:gd name="connsiteY19" fmla="*/ 292532 h 904153"/>
                <a:gd name="connsiteX20" fmla="*/ 135015 w 135015"/>
                <a:gd name="connsiteY20" fmla="*/ 0 h 9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015" h="904153">
                  <a:moveTo>
                    <a:pt x="135015" y="0"/>
                  </a:moveTo>
                  <a:cubicBezTo>
                    <a:pt x="77499" y="43215"/>
                    <a:pt x="38933" y="160633"/>
                    <a:pt x="38933" y="292532"/>
                  </a:cubicBezTo>
                  <a:cubicBezTo>
                    <a:pt x="38933" y="325507"/>
                    <a:pt x="41344" y="357576"/>
                    <a:pt x="45858" y="387808"/>
                  </a:cubicBezTo>
                  <a:lnTo>
                    <a:pt x="47199" y="393589"/>
                  </a:lnTo>
                  <a:lnTo>
                    <a:pt x="82461" y="342078"/>
                  </a:lnTo>
                  <a:cubicBezTo>
                    <a:pt x="98614" y="327275"/>
                    <a:pt x="116373" y="319089"/>
                    <a:pt x="135015" y="319089"/>
                  </a:cubicBezTo>
                  <a:cubicBezTo>
                    <a:pt x="106257" y="340697"/>
                    <a:pt x="82237" y="380855"/>
                    <a:pt x="65406" y="432099"/>
                  </a:cubicBezTo>
                  <a:lnTo>
                    <a:pt x="60770" y="452077"/>
                  </a:lnTo>
                  <a:lnTo>
                    <a:pt x="65406" y="472054"/>
                  </a:lnTo>
                  <a:cubicBezTo>
                    <a:pt x="82237" y="523298"/>
                    <a:pt x="106257" y="563457"/>
                    <a:pt x="135015" y="585064"/>
                  </a:cubicBezTo>
                  <a:cubicBezTo>
                    <a:pt x="116373" y="585064"/>
                    <a:pt x="98614" y="576879"/>
                    <a:pt x="82461" y="562076"/>
                  </a:cubicBezTo>
                  <a:lnTo>
                    <a:pt x="47199" y="510565"/>
                  </a:lnTo>
                  <a:lnTo>
                    <a:pt x="45858" y="516345"/>
                  </a:lnTo>
                  <a:cubicBezTo>
                    <a:pt x="41344" y="546577"/>
                    <a:pt x="38933" y="578647"/>
                    <a:pt x="38933" y="611621"/>
                  </a:cubicBezTo>
                  <a:cubicBezTo>
                    <a:pt x="38933" y="743519"/>
                    <a:pt x="77499" y="860938"/>
                    <a:pt x="135015" y="904153"/>
                  </a:cubicBezTo>
                  <a:cubicBezTo>
                    <a:pt x="60448" y="904153"/>
                    <a:pt x="0" y="773182"/>
                    <a:pt x="0" y="611621"/>
                  </a:cubicBezTo>
                  <a:cubicBezTo>
                    <a:pt x="0" y="571231"/>
                    <a:pt x="3778" y="532753"/>
                    <a:pt x="10610" y="497755"/>
                  </a:cubicBezTo>
                  <a:lnTo>
                    <a:pt x="24824" y="452077"/>
                  </a:lnTo>
                  <a:lnTo>
                    <a:pt x="10610" y="406399"/>
                  </a:lnTo>
                  <a:cubicBezTo>
                    <a:pt x="3778" y="371401"/>
                    <a:pt x="0" y="332922"/>
                    <a:pt x="0" y="292532"/>
                  </a:cubicBezTo>
                  <a:cubicBezTo>
                    <a:pt x="0" y="130971"/>
                    <a:pt x="60448" y="0"/>
                    <a:pt x="13501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195D9C55-13A9-4E92-8E4A-24815F9F1C3E}"/>
                </a:ext>
              </a:extLst>
            </p:cNvPr>
            <p:cNvSpPr/>
            <p:nvPr/>
          </p:nvSpPr>
          <p:spPr bwMode="auto">
            <a:xfrm rot="16200000">
              <a:off x="1936231" y="4041546"/>
              <a:ext cx="135015" cy="625467"/>
            </a:xfrm>
            <a:custGeom>
              <a:avLst/>
              <a:gdLst>
                <a:gd name="connsiteX0" fmla="*/ 135015 w 135015"/>
                <a:gd name="connsiteY0" fmla="*/ 0 h 904153"/>
                <a:gd name="connsiteX1" fmla="*/ 38933 w 135015"/>
                <a:gd name="connsiteY1" fmla="*/ 292532 h 904153"/>
                <a:gd name="connsiteX2" fmla="*/ 45858 w 135015"/>
                <a:gd name="connsiteY2" fmla="*/ 387808 h 904153"/>
                <a:gd name="connsiteX3" fmla="*/ 47199 w 135015"/>
                <a:gd name="connsiteY3" fmla="*/ 393589 h 904153"/>
                <a:gd name="connsiteX4" fmla="*/ 82461 w 135015"/>
                <a:gd name="connsiteY4" fmla="*/ 342078 h 904153"/>
                <a:gd name="connsiteX5" fmla="*/ 135015 w 135015"/>
                <a:gd name="connsiteY5" fmla="*/ 319089 h 904153"/>
                <a:gd name="connsiteX6" fmla="*/ 65406 w 135015"/>
                <a:gd name="connsiteY6" fmla="*/ 432099 h 904153"/>
                <a:gd name="connsiteX7" fmla="*/ 60770 w 135015"/>
                <a:gd name="connsiteY7" fmla="*/ 452077 h 904153"/>
                <a:gd name="connsiteX8" fmla="*/ 65406 w 135015"/>
                <a:gd name="connsiteY8" fmla="*/ 472054 h 904153"/>
                <a:gd name="connsiteX9" fmla="*/ 135015 w 135015"/>
                <a:gd name="connsiteY9" fmla="*/ 585064 h 904153"/>
                <a:gd name="connsiteX10" fmla="*/ 82461 w 135015"/>
                <a:gd name="connsiteY10" fmla="*/ 562076 h 904153"/>
                <a:gd name="connsiteX11" fmla="*/ 47199 w 135015"/>
                <a:gd name="connsiteY11" fmla="*/ 510565 h 904153"/>
                <a:gd name="connsiteX12" fmla="*/ 45858 w 135015"/>
                <a:gd name="connsiteY12" fmla="*/ 516345 h 904153"/>
                <a:gd name="connsiteX13" fmla="*/ 38933 w 135015"/>
                <a:gd name="connsiteY13" fmla="*/ 611621 h 904153"/>
                <a:gd name="connsiteX14" fmla="*/ 135015 w 135015"/>
                <a:gd name="connsiteY14" fmla="*/ 904153 h 904153"/>
                <a:gd name="connsiteX15" fmla="*/ 0 w 135015"/>
                <a:gd name="connsiteY15" fmla="*/ 611621 h 904153"/>
                <a:gd name="connsiteX16" fmla="*/ 10610 w 135015"/>
                <a:gd name="connsiteY16" fmla="*/ 497755 h 904153"/>
                <a:gd name="connsiteX17" fmla="*/ 24824 w 135015"/>
                <a:gd name="connsiteY17" fmla="*/ 452077 h 904153"/>
                <a:gd name="connsiteX18" fmla="*/ 10610 w 135015"/>
                <a:gd name="connsiteY18" fmla="*/ 406399 h 904153"/>
                <a:gd name="connsiteX19" fmla="*/ 0 w 135015"/>
                <a:gd name="connsiteY19" fmla="*/ 292532 h 904153"/>
                <a:gd name="connsiteX20" fmla="*/ 135015 w 135015"/>
                <a:gd name="connsiteY20" fmla="*/ 0 h 90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5015" h="904153">
                  <a:moveTo>
                    <a:pt x="135015" y="0"/>
                  </a:moveTo>
                  <a:cubicBezTo>
                    <a:pt x="77499" y="43215"/>
                    <a:pt x="38933" y="160633"/>
                    <a:pt x="38933" y="292532"/>
                  </a:cubicBezTo>
                  <a:cubicBezTo>
                    <a:pt x="38933" y="325507"/>
                    <a:pt x="41344" y="357576"/>
                    <a:pt x="45858" y="387808"/>
                  </a:cubicBezTo>
                  <a:lnTo>
                    <a:pt x="47199" y="393589"/>
                  </a:lnTo>
                  <a:lnTo>
                    <a:pt x="82461" y="342078"/>
                  </a:lnTo>
                  <a:cubicBezTo>
                    <a:pt x="98614" y="327275"/>
                    <a:pt x="116373" y="319089"/>
                    <a:pt x="135015" y="319089"/>
                  </a:cubicBezTo>
                  <a:cubicBezTo>
                    <a:pt x="106257" y="340697"/>
                    <a:pt x="82237" y="380855"/>
                    <a:pt x="65406" y="432099"/>
                  </a:cubicBezTo>
                  <a:lnTo>
                    <a:pt x="60770" y="452077"/>
                  </a:lnTo>
                  <a:lnTo>
                    <a:pt x="65406" y="472054"/>
                  </a:lnTo>
                  <a:cubicBezTo>
                    <a:pt x="82237" y="523298"/>
                    <a:pt x="106257" y="563457"/>
                    <a:pt x="135015" y="585064"/>
                  </a:cubicBezTo>
                  <a:cubicBezTo>
                    <a:pt x="116373" y="585064"/>
                    <a:pt x="98614" y="576879"/>
                    <a:pt x="82461" y="562076"/>
                  </a:cubicBezTo>
                  <a:lnTo>
                    <a:pt x="47199" y="510565"/>
                  </a:lnTo>
                  <a:lnTo>
                    <a:pt x="45858" y="516345"/>
                  </a:lnTo>
                  <a:cubicBezTo>
                    <a:pt x="41344" y="546577"/>
                    <a:pt x="38933" y="578647"/>
                    <a:pt x="38933" y="611621"/>
                  </a:cubicBezTo>
                  <a:cubicBezTo>
                    <a:pt x="38933" y="743519"/>
                    <a:pt x="77499" y="860938"/>
                    <a:pt x="135015" y="904153"/>
                  </a:cubicBezTo>
                  <a:cubicBezTo>
                    <a:pt x="60448" y="904153"/>
                    <a:pt x="0" y="773182"/>
                    <a:pt x="0" y="611621"/>
                  </a:cubicBezTo>
                  <a:cubicBezTo>
                    <a:pt x="0" y="571231"/>
                    <a:pt x="3778" y="532753"/>
                    <a:pt x="10610" y="497755"/>
                  </a:cubicBezTo>
                  <a:lnTo>
                    <a:pt x="24824" y="452077"/>
                  </a:lnTo>
                  <a:lnTo>
                    <a:pt x="10610" y="406399"/>
                  </a:lnTo>
                  <a:cubicBezTo>
                    <a:pt x="3778" y="371401"/>
                    <a:pt x="0" y="332922"/>
                    <a:pt x="0" y="292532"/>
                  </a:cubicBezTo>
                  <a:cubicBezTo>
                    <a:pt x="0" y="130971"/>
                    <a:pt x="60448" y="0"/>
                    <a:pt x="135015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7F4B7AB2-D441-4B08-8CA6-E86D74DB3E27}"/>
                </a:ext>
              </a:extLst>
            </p:cNvPr>
            <p:cNvSpPr/>
            <p:nvPr/>
          </p:nvSpPr>
          <p:spPr bwMode="auto">
            <a:xfrm rot="900000">
              <a:off x="2342814" y="3488615"/>
              <a:ext cx="50171" cy="116639"/>
            </a:xfrm>
            <a:custGeom>
              <a:avLst/>
              <a:gdLst>
                <a:gd name="connsiteX0" fmla="*/ 19273 w 72773"/>
                <a:gd name="connsiteY0" fmla="*/ 0 h 169185"/>
                <a:gd name="connsiteX1" fmla="*/ 53500 w 72773"/>
                <a:gd name="connsiteY1" fmla="*/ 0 h 169185"/>
                <a:gd name="connsiteX2" fmla="*/ 72773 w 72773"/>
                <a:gd name="connsiteY2" fmla="*/ 19273 h 169185"/>
                <a:gd name="connsiteX3" fmla="*/ 72773 w 72773"/>
                <a:gd name="connsiteY3" fmla="*/ 149685 h 169185"/>
                <a:gd name="connsiteX4" fmla="*/ 0 w 72773"/>
                <a:gd name="connsiteY4" fmla="*/ 169185 h 169185"/>
                <a:gd name="connsiteX5" fmla="*/ 0 w 72773"/>
                <a:gd name="connsiteY5" fmla="*/ 19273 h 169185"/>
                <a:gd name="connsiteX6" fmla="*/ 19273 w 72773"/>
                <a:gd name="connsiteY6" fmla="*/ 0 h 169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773" h="169185">
                  <a:moveTo>
                    <a:pt x="19273" y="0"/>
                  </a:moveTo>
                  <a:lnTo>
                    <a:pt x="53500" y="0"/>
                  </a:lnTo>
                  <a:cubicBezTo>
                    <a:pt x="64144" y="0"/>
                    <a:pt x="72773" y="8629"/>
                    <a:pt x="72773" y="19273"/>
                  </a:cubicBezTo>
                  <a:lnTo>
                    <a:pt x="72773" y="149685"/>
                  </a:lnTo>
                  <a:lnTo>
                    <a:pt x="0" y="169185"/>
                  </a:lnTo>
                  <a:lnTo>
                    <a:pt x="0" y="19273"/>
                  </a:lnTo>
                  <a:cubicBezTo>
                    <a:pt x="0" y="8629"/>
                    <a:pt x="8629" y="0"/>
                    <a:pt x="19273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AD8FC719-875A-4634-8DE5-4286895182D7}"/>
              </a:ext>
            </a:extLst>
          </p:cNvPr>
          <p:cNvGrpSpPr/>
          <p:nvPr/>
        </p:nvGrpSpPr>
        <p:grpSpPr>
          <a:xfrm>
            <a:off x="3958627" y="974785"/>
            <a:ext cx="2118263" cy="2375003"/>
            <a:chOff x="6333975" y="7246716"/>
            <a:chExt cx="2236900" cy="2508019"/>
          </a:xfrm>
        </p:grpSpPr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076278D2-D994-4C7B-8EF0-CA412FDE4631}"/>
                </a:ext>
              </a:extLst>
            </p:cNvPr>
            <p:cNvSpPr/>
            <p:nvPr/>
          </p:nvSpPr>
          <p:spPr bwMode="auto">
            <a:xfrm rot="20700000">
              <a:off x="7615350" y="8210121"/>
              <a:ext cx="265610" cy="253562"/>
            </a:xfrm>
            <a:custGeom>
              <a:avLst/>
              <a:gdLst>
                <a:gd name="connsiteX0" fmla="*/ 57373 w 265610"/>
                <a:gd name="connsiteY0" fmla="*/ 0 h 253562"/>
                <a:gd name="connsiteX1" fmla="*/ 197620 w 265610"/>
                <a:gd name="connsiteY1" fmla="*/ 0 h 253562"/>
                <a:gd name="connsiteX2" fmla="*/ 207480 w 265610"/>
                <a:gd name="connsiteY2" fmla="*/ 115052 h 253562"/>
                <a:gd name="connsiteX3" fmla="*/ 248782 w 265610"/>
                <a:gd name="connsiteY3" fmla="*/ 115052 h 253562"/>
                <a:gd name="connsiteX4" fmla="*/ 265610 w 265610"/>
                <a:gd name="connsiteY4" fmla="*/ 131880 h 253562"/>
                <a:gd name="connsiteX5" fmla="*/ 265610 w 265610"/>
                <a:gd name="connsiteY5" fmla="*/ 184307 h 253562"/>
                <a:gd name="connsiteX6" fmla="*/ 196355 w 265610"/>
                <a:gd name="connsiteY6" fmla="*/ 253562 h 253562"/>
                <a:gd name="connsiteX7" fmla="*/ 69255 w 265610"/>
                <a:gd name="connsiteY7" fmla="*/ 253562 h 253562"/>
                <a:gd name="connsiteX8" fmla="*/ 0 w 265610"/>
                <a:gd name="connsiteY8" fmla="*/ 184307 h 253562"/>
                <a:gd name="connsiteX9" fmla="*/ 0 w 265610"/>
                <a:gd name="connsiteY9" fmla="*/ 131880 h 253562"/>
                <a:gd name="connsiteX10" fmla="*/ 16828 w 265610"/>
                <a:gd name="connsiteY10" fmla="*/ 115052 h 253562"/>
                <a:gd name="connsiteX11" fmla="*/ 47513 w 265610"/>
                <a:gd name="connsiteY11" fmla="*/ 115052 h 253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610" h="253562">
                  <a:moveTo>
                    <a:pt x="57373" y="0"/>
                  </a:moveTo>
                  <a:lnTo>
                    <a:pt x="197620" y="0"/>
                  </a:lnTo>
                  <a:lnTo>
                    <a:pt x="207480" y="115052"/>
                  </a:lnTo>
                  <a:lnTo>
                    <a:pt x="248782" y="115052"/>
                  </a:lnTo>
                  <a:cubicBezTo>
                    <a:pt x="258076" y="115052"/>
                    <a:pt x="265610" y="122586"/>
                    <a:pt x="265610" y="131880"/>
                  </a:cubicBezTo>
                  <a:lnTo>
                    <a:pt x="265610" y="184307"/>
                  </a:lnTo>
                  <a:cubicBezTo>
                    <a:pt x="265610" y="222555"/>
                    <a:pt x="234603" y="253562"/>
                    <a:pt x="196355" y="253562"/>
                  </a:cubicBezTo>
                  <a:lnTo>
                    <a:pt x="69255" y="253562"/>
                  </a:lnTo>
                  <a:cubicBezTo>
                    <a:pt x="31007" y="253562"/>
                    <a:pt x="0" y="222555"/>
                    <a:pt x="0" y="184307"/>
                  </a:cubicBezTo>
                  <a:lnTo>
                    <a:pt x="0" y="131880"/>
                  </a:lnTo>
                  <a:cubicBezTo>
                    <a:pt x="0" y="122586"/>
                    <a:pt x="7534" y="115052"/>
                    <a:pt x="16828" y="115052"/>
                  </a:cubicBezTo>
                  <a:lnTo>
                    <a:pt x="47513" y="115052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024AEA69-A4CE-4816-9A99-2F3CD2E53F23}"/>
                </a:ext>
              </a:extLst>
            </p:cNvPr>
            <p:cNvSpPr/>
            <p:nvPr/>
          </p:nvSpPr>
          <p:spPr bwMode="auto">
            <a:xfrm rot="20639505">
              <a:off x="7114796" y="7375003"/>
              <a:ext cx="907805" cy="891916"/>
            </a:xfrm>
            <a:custGeom>
              <a:avLst/>
              <a:gdLst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73736 w 907805"/>
                <a:gd name="connsiteY7" fmla="*/ 626265 h 891916"/>
                <a:gd name="connsiteX8" fmla="*/ 110579 w 907805"/>
                <a:gd name="connsiteY8" fmla="*/ 619024 h 891916"/>
                <a:gd name="connsiteX9" fmla="*/ 102928 w 907805"/>
                <a:gd name="connsiteY9" fmla="*/ 620804 h 891916"/>
                <a:gd name="connsiteX10" fmla="*/ 98979 w 907805"/>
                <a:gd name="connsiteY10" fmla="*/ 612721 h 891916"/>
                <a:gd name="connsiteX11" fmla="*/ 93836 w 907805"/>
                <a:gd name="connsiteY11" fmla="*/ 593878 h 891916"/>
                <a:gd name="connsiteX12" fmla="*/ 65388 w 907805"/>
                <a:gd name="connsiteY12" fmla="*/ 597999 h 891916"/>
                <a:gd name="connsiteX13" fmla="*/ 177 w 907805"/>
                <a:gd name="connsiteY13" fmla="*/ 565096 h 891916"/>
                <a:gd name="connsiteX14" fmla="*/ 57601 w 907805"/>
                <a:gd name="connsiteY14" fmla="*/ 463429 h 891916"/>
                <a:gd name="connsiteX15" fmla="*/ 70221 w 907805"/>
                <a:gd name="connsiteY15" fmla="*/ 453365 h 891916"/>
                <a:gd name="connsiteX16" fmla="*/ 69081 w 907805"/>
                <a:gd name="connsiteY16" fmla="*/ 438578 h 891916"/>
                <a:gd name="connsiteX17" fmla="*/ 496254 w 907805"/>
                <a:gd name="connsiteY17" fmla="*/ 62 h 891916"/>
                <a:gd name="connsiteX18" fmla="*/ 580603 w 907805"/>
                <a:gd name="connsiteY18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73736 w 907805"/>
                <a:gd name="connsiteY7" fmla="*/ 626265 h 891916"/>
                <a:gd name="connsiteX8" fmla="*/ 110579 w 907805"/>
                <a:gd name="connsiteY8" fmla="*/ 619024 h 891916"/>
                <a:gd name="connsiteX9" fmla="*/ 102928 w 907805"/>
                <a:gd name="connsiteY9" fmla="*/ 620804 h 891916"/>
                <a:gd name="connsiteX10" fmla="*/ 98979 w 907805"/>
                <a:gd name="connsiteY10" fmla="*/ 612721 h 891916"/>
                <a:gd name="connsiteX11" fmla="*/ 93836 w 907805"/>
                <a:gd name="connsiteY11" fmla="*/ 593878 h 891916"/>
                <a:gd name="connsiteX12" fmla="*/ 65388 w 907805"/>
                <a:gd name="connsiteY12" fmla="*/ 597999 h 891916"/>
                <a:gd name="connsiteX13" fmla="*/ 177 w 907805"/>
                <a:gd name="connsiteY13" fmla="*/ 565096 h 891916"/>
                <a:gd name="connsiteX14" fmla="*/ 57601 w 907805"/>
                <a:gd name="connsiteY14" fmla="*/ 463429 h 891916"/>
                <a:gd name="connsiteX15" fmla="*/ 70221 w 907805"/>
                <a:gd name="connsiteY15" fmla="*/ 453365 h 891916"/>
                <a:gd name="connsiteX16" fmla="*/ 69081 w 907805"/>
                <a:gd name="connsiteY16" fmla="*/ 438578 h 891916"/>
                <a:gd name="connsiteX17" fmla="*/ 496254 w 907805"/>
                <a:gd name="connsiteY17" fmla="*/ 62 h 891916"/>
                <a:gd name="connsiteX18" fmla="*/ 580603 w 907805"/>
                <a:gd name="connsiteY18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10579 w 907805"/>
                <a:gd name="connsiteY7" fmla="*/ 619024 h 891916"/>
                <a:gd name="connsiteX8" fmla="*/ 102928 w 907805"/>
                <a:gd name="connsiteY8" fmla="*/ 620804 h 891916"/>
                <a:gd name="connsiteX9" fmla="*/ 98979 w 907805"/>
                <a:gd name="connsiteY9" fmla="*/ 612721 h 891916"/>
                <a:gd name="connsiteX10" fmla="*/ 93836 w 907805"/>
                <a:gd name="connsiteY10" fmla="*/ 593878 h 891916"/>
                <a:gd name="connsiteX11" fmla="*/ 65388 w 907805"/>
                <a:gd name="connsiteY11" fmla="*/ 597999 h 891916"/>
                <a:gd name="connsiteX12" fmla="*/ 177 w 907805"/>
                <a:gd name="connsiteY12" fmla="*/ 565096 h 891916"/>
                <a:gd name="connsiteX13" fmla="*/ 57601 w 907805"/>
                <a:gd name="connsiteY13" fmla="*/ 463429 h 891916"/>
                <a:gd name="connsiteX14" fmla="*/ 70221 w 907805"/>
                <a:gd name="connsiteY14" fmla="*/ 453365 h 891916"/>
                <a:gd name="connsiteX15" fmla="*/ 69081 w 907805"/>
                <a:gd name="connsiteY15" fmla="*/ 438578 h 891916"/>
                <a:gd name="connsiteX16" fmla="*/ 496254 w 907805"/>
                <a:gd name="connsiteY16" fmla="*/ 62 h 891916"/>
                <a:gd name="connsiteX17" fmla="*/ 580603 w 907805"/>
                <a:gd name="connsiteY17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10579 w 907805"/>
                <a:gd name="connsiteY7" fmla="*/ 619024 h 891916"/>
                <a:gd name="connsiteX8" fmla="*/ 98979 w 907805"/>
                <a:gd name="connsiteY8" fmla="*/ 612721 h 891916"/>
                <a:gd name="connsiteX9" fmla="*/ 93836 w 907805"/>
                <a:gd name="connsiteY9" fmla="*/ 593878 h 891916"/>
                <a:gd name="connsiteX10" fmla="*/ 65388 w 907805"/>
                <a:gd name="connsiteY10" fmla="*/ 597999 h 891916"/>
                <a:gd name="connsiteX11" fmla="*/ 177 w 907805"/>
                <a:gd name="connsiteY11" fmla="*/ 565096 h 891916"/>
                <a:gd name="connsiteX12" fmla="*/ 57601 w 907805"/>
                <a:gd name="connsiteY12" fmla="*/ 463429 h 891916"/>
                <a:gd name="connsiteX13" fmla="*/ 70221 w 907805"/>
                <a:gd name="connsiteY13" fmla="*/ 453365 h 891916"/>
                <a:gd name="connsiteX14" fmla="*/ 69081 w 907805"/>
                <a:gd name="connsiteY14" fmla="*/ 438578 h 891916"/>
                <a:gd name="connsiteX15" fmla="*/ 496254 w 907805"/>
                <a:gd name="connsiteY15" fmla="*/ 62 h 891916"/>
                <a:gd name="connsiteX16" fmla="*/ 580603 w 907805"/>
                <a:gd name="connsiteY16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04312 w 907805"/>
                <a:gd name="connsiteY7" fmla="*/ 666773 h 891916"/>
                <a:gd name="connsiteX8" fmla="*/ 98979 w 907805"/>
                <a:gd name="connsiteY8" fmla="*/ 612721 h 891916"/>
                <a:gd name="connsiteX9" fmla="*/ 93836 w 907805"/>
                <a:gd name="connsiteY9" fmla="*/ 593878 h 891916"/>
                <a:gd name="connsiteX10" fmla="*/ 65388 w 907805"/>
                <a:gd name="connsiteY10" fmla="*/ 597999 h 891916"/>
                <a:gd name="connsiteX11" fmla="*/ 177 w 907805"/>
                <a:gd name="connsiteY11" fmla="*/ 565096 h 891916"/>
                <a:gd name="connsiteX12" fmla="*/ 57601 w 907805"/>
                <a:gd name="connsiteY12" fmla="*/ 463429 h 891916"/>
                <a:gd name="connsiteX13" fmla="*/ 70221 w 907805"/>
                <a:gd name="connsiteY13" fmla="*/ 453365 h 891916"/>
                <a:gd name="connsiteX14" fmla="*/ 69081 w 907805"/>
                <a:gd name="connsiteY14" fmla="*/ 438578 h 891916"/>
                <a:gd name="connsiteX15" fmla="*/ 496254 w 907805"/>
                <a:gd name="connsiteY15" fmla="*/ 62 h 891916"/>
                <a:gd name="connsiteX16" fmla="*/ 580603 w 907805"/>
                <a:gd name="connsiteY16" fmla="*/ 10609 h 891916"/>
                <a:gd name="connsiteX0" fmla="*/ 580603 w 907805"/>
                <a:gd name="connsiteY0" fmla="*/ 10609 h 891916"/>
                <a:gd name="connsiteX1" fmla="*/ 907731 w 907805"/>
                <a:gd name="connsiteY1" fmla="*/ 453338 h 891916"/>
                <a:gd name="connsiteX2" fmla="*/ 480558 w 907805"/>
                <a:gd name="connsiteY2" fmla="*/ 891854 h 891916"/>
                <a:gd name="connsiteX3" fmla="*/ 317954 w 907805"/>
                <a:gd name="connsiteY3" fmla="*/ 853941 h 891916"/>
                <a:gd name="connsiteX4" fmla="*/ 275007 w 907805"/>
                <a:gd name="connsiteY4" fmla="*/ 828134 h 891916"/>
                <a:gd name="connsiteX5" fmla="*/ 291889 w 907805"/>
                <a:gd name="connsiteY5" fmla="*/ 798589 h 891916"/>
                <a:gd name="connsiteX6" fmla="*/ 328584 w 907805"/>
                <a:gd name="connsiteY6" fmla="*/ 670690 h 891916"/>
                <a:gd name="connsiteX7" fmla="*/ 102680 w 907805"/>
                <a:gd name="connsiteY7" fmla="*/ 663827 h 891916"/>
                <a:gd name="connsiteX8" fmla="*/ 98979 w 907805"/>
                <a:gd name="connsiteY8" fmla="*/ 612721 h 891916"/>
                <a:gd name="connsiteX9" fmla="*/ 93836 w 907805"/>
                <a:gd name="connsiteY9" fmla="*/ 593878 h 891916"/>
                <a:gd name="connsiteX10" fmla="*/ 65388 w 907805"/>
                <a:gd name="connsiteY10" fmla="*/ 597999 h 891916"/>
                <a:gd name="connsiteX11" fmla="*/ 177 w 907805"/>
                <a:gd name="connsiteY11" fmla="*/ 565096 h 891916"/>
                <a:gd name="connsiteX12" fmla="*/ 57601 w 907805"/>
                <a:gd name="connsiteY12" fmla="*/ 463429 h 891916"/>
                <a:gd name="connsiteX13" fmla="*/ 70221 w 907805"/>
                <a:gd name="connsiteY13" fmla="*/ 453365 h 891916"/>
                <a:gd name="connsiteX14" fmla="*/ 69081 w 907805"/>
                <a:gd name="connsiteY14" fmla="*/ 438578 h 891916"/>
                <a:gd name="connsiteX15" fmla="*/ 496254 w 907805"/>
                <a:gd name="connsiteY15" fmla="*/ 62 h 891916"/>
                <a:gd name="connsiteX16" fmla="*/ 580603 w 907805"/>
                <a:gd name="connsiteY16" fmla="*/ 10609 h 89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7805" h="891916">
                  <a:moveTo>
                    <a:pt x="580603" y="10609"/>
                  </a:moveTo>
                  <a:cubicBezTo>
                    <a:pt x="770951" y="55549"/>
                    <a:pt x="911523" y="237859"/>
                    <a:pt x="907731" y="453338"/>
                  </a:cubicBezTo>
                  <a:cubicBezTo>
                    <a:pt x="903397" y="699600"/>
                    <a:pt x="712146" y="895929"/>
                    <a:pt x="480558" y="891854"/>
                  </a:cubicBezTo>
                  <a:cubicBezTo>
                    <a:pt x="422663" y="890835"/>
                    <a:pt x="367725" y="877387"/>
                    <a:pt x="317954" y="853941"/>
                  </a:cubicBezTo>
                  <a:lnTo>
                    <a:pt x="275007" y="828134"/>
                  </a:lnTo>
                  <a:lnTo>
                    <a:pt x="291889" y="798589"/>
                  </a:lnTo>
                  <a:lnTo>
                    <a:pt x="328584" y="670690"/>
                  </a:lnTo>
                  <a:lnTo>
                    <a:pt x="102680" y="663827"/>
                  </a:lnTo>
                  <a:lnTo>
                    <a:pt x="98979" y="612721"/>
                  </a:lnTo>
                  <a:lnTo>
                    <a:pt x="93836" y="593878"/>
                  </a:lnTo>
                  <a:lnTo>
                    <a:pt x="65388" y="597999"/>
                  </a:lnTo>
                  <a:cubicBezTo>
                    <a:pt x="33680" y="597999"/>
                    <a:pt x="-2855" y="589971"/>
                    <a:pt x="177" y="565096"/>
                  </a:cubicBezTo>
                  <a:cubicBezTo>
                    <a:pt x="2452" y="546439"/>
                    <a:pt x="30395" y="490322"/>
                    <a:pt x="57601" y="463429"/>
                  </a:cubicBezTo>
                  <a:lnTo>
                    <a:pt x="70221" y="453365"/>
                  </a:lnTo>
                  <a:lnTo>
                    <a:pt x="69081" y="438578"/>
                  </a:lnTo>
                  <a:cubicBezTo>
                    <a:pt x="73415" y="192316"/>
                    <a:pt x="264666" y="-4014"/>
                    <a:pt x="496254" y="62"/>
                  </a:cubicBezTo>
                  <a:cubicBezTo>
                    <a:pt x="525202" y="571"/>
                    <a:pt x="553409" y="4188"/>
                    <a:pt x="580603" y="10609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06FC3C3E-A1E7-47FC-A6BB-5F68F3BCE3C2}"/>
                </a:ext>
              </a:extLst>
            </p:cNvPr>
            <p:cNvSpPr/>
            <p:nvPr/>
          </p:nvSpPr>
          <p:spPr bwMode="auto">
            <a:xfrm rot="12246347" flipH="1">
              <a:off x="6891076" y="8307824"/>
              <a:ext cx="336999" cy="221247"/>
            </a:xfrm>
            <a:custGeom>
              <a:avLst/>
              <a:gdLst>
                <a:gd name="connsiteX0" fmla="*/ 260802 w 1125306"/>
                <a:gd name="connsiteY0" fmla="*/ 424328 h 851710"/>
                <a:gd name="connsiteX1" fmla="*/ 225235 w 1125306"/>
                <a:gd name="connsiteY1" fmla="*/ 468386 h 851710"/>
                <a:gd name="connsiteX2" fmla="*/ 278585 w 1125306"/>
                <a:gd name="connsiteY2" fmla="*/ 506541 h 851710"/>
                <a:gd name="connsiteX3" fmla="*/ 1058423 w 1125306"/>
                <a:gd name="connsiteY3" fmla="*/ 0 h 851710"/>
                <a:gd name="connsiteX4" fmla="*/ 1090991 w 1125306"/>
                <a:gd name="connsiteY4" fmla="*/ 39472 h 851710"/>
                <a:gd name="connsiteX5" fmla="*/ 1125306 w 1125306"/>
                <a:gd name="connsiteY5" fmla="*/ 102693 h 851710"/>
                <a:gd name="connsiteX6" fmla="*/ 1125306 w 1125306"/>
                <a:gd name="connsiteY6" fmla="*/ 621178 h 851710"/>
                <a:gd name="connsiteX7" fmla="*/ 877095 w 1125306"/>
                <a:gd name="connsiteY7" fmla="*/ 530312 h 851710"/>
                <a:gd name="connsiteX8" fmla="*/ 869889 w 1125306"/>
                <a:gd name="connsiteY8" fmla="*/ 567513 h 851710"/>
                <a:gd name="connsiteX9" fmla="*/ 701898 w 1125306"/>
                <a:gd name="connsiteY9" fmla="*/ 761561 h 851710"/>
                <a:gd name="connsiteX10" fmla="*/ 701517 w 1125306"/>
                <a:gd name="connsiteY10" fmla="*/ 761638 h 851710"/>
                <a:gd name="connsiteX11" fmla="*/ 691208 w 1125306"/>
                <a:gd name="connsiteY11" fmla="*/ 766477 h 851710"/>
                <a:gd name="connsiteX12" fmla="*/ 457428 w 1125306"/>
                <a:gd name="connsiteY12" fmla="*/ 844072 h 851710"/>
                <a:gd name="connsiteX13" fmla="*/ 444968 w 1125306"/>
                <a:gd name="connsiteY13" fmla="*/ 845420 h 851710"/>
                <a:gd name="connsiteX14" fmla="*/ 439122 w 1125306"/>
                <a:gd name="connsiteY14" fmla="*/ 847899 h 851710"/>
                <a:gd name="connsiteX15" fmla="*/ 393461 w 1125306"/>
                <a:gd name="connsiteY15" fmla="*/ 849693 h 851710"/>
                <a:gd name="connsiteX16" fmla="*/ 210124 w 1125306"/>
                <a:gd name="connsiteY16" fmla="*/ 811291 h 851710"/>
                <a:gd name="connsiteX17" fmla="*/ 115870 w 1125306"/>
                <a:gd name="connsiteY17" fmla="*/ 647016 h 851710"/>
                <a:gd name="connsiteX18" fmla="*/ 115869 w 1125306"/>
                <a:gd name="connsiteY18" fmla="*/ 647016 h 851710"/>
                <a:gd name="connsiteX19" fmla="*/ 118087 w 1125306"/>
                <a:gd name="connsiteY19" fmla="*/ 637010 h 851710"/>
                <a:gd name="connsiteX20" fmla="*/ 42881 w 1125306"/>
                <a:gd name="connsiteY20" fmla="*/ 583224 h 851710"/>
                <a:gd name="connsiteX21" fmla="*/ 11500 w 1125306"/>
                <a:gd name="connsiteY21" fmla="*/ 438155 h 851710"/>
                <a:gd name="connsiteX22" fmla="*/ 11501 w 1125306"/>
                <a:gd name="connsiteY22" fmla="*/ 438155 h 851710"/>
                <a:gd name="connsiteX23" fmla="*/ 22498 w 1125306"/>
                <a:gd name="connsiteY23" fmla="*/ 422712 h 851710"/>
                <a:gd name="connsiteX24" fmla="*/ 28185 w 1125306"/>
                <a:gd name="connsiteY24" fmla="*/ 412102 h 851710"/>
                <a:gd name="connsiteX25" fmla="*/ 252835 w 1125306"/>
                <a:gd name="connsiteY25" fmla="*/ 133824 h 851710"/>
                <a:gd name="connsiteX26" fmla="*/ 255019 w 1125306"/>
                <a:gd name="connsiteY26" fmla="*/ 132026 h 851710"/>
                <a:gd name="connsiteX27" fmla="*/ 260517 w 1125306"/>
                <a:gd name="connsiteY27" fmla="*/ 124196 h 851710"/>
                <a:gd name="connsiteX28" fmla="*/ 277510 w 1125306"/>
                <a:gd name="connsiteY28" fmla="*/ 110917 h 851710"/>
                <a:gd name="connsiteX29" fmla="*/ 296873 w 1125306"/>
                <a:gd name="connsiteY29" fmla="*/ 101827 h 851710"/>
                <a:gd name="connsiteX30" fmla="*/ 530653 w 1125306"/>
                <a:gd name="connsiteY30" fmla="*/ 24231 h 851710"/>
                <a:gd name="connsiteX31" fmla="*/ 530914 w 1125306"/>
                <a:gd name="connsiteY31" fmla="*/ 24211 h 851710"/>
                <a:gd name="connsiteX32" fmla="*/ 541342 w 1125306"/>
                <a:gd name="connsiteY32" fmla="*/ 19316 h 851710"/>
                <a:gd name="connsiteX33" fmla="*/ 765153 w 1125306"/>
                <a:gd name="connsiteY33" fmla="*/ 83319 h 851710"/>
                <a:gd name="connsiteX34" fmla="*/ 779534 w 1125306"/>
                <a:gd name="connsiteY34" fmla="*/ 102095 h 851710"/>
                <a:gd name="connsiteX0" fmla="*/ 260802 w 1227189"/>
                <a:gd name="connsiteY0" fmla="*/ 424328 h 851710"/>
                <a:gd name="connsiteX1" fmla="*/ 225235 w 1227189"/>
                <a:gd name="connsiteY1" fmla="*/ 468386 h 851710"/>
                <a:gd name="connsiteX2" fmla="*/ 278585 w 1227189"/>
                <a:gd name="connsiteY2" fmla="*/ 506541 h 851710"/>
                <a:gd name="connsiteX3" fmla="*/ 260802 w 1227189"/>
                <a:gd name="connsiteY3" fmla="*/ 424328 h 851710"/>
                <a:gd name="connsiteX4" fmla="*/ 1058423 w 1227189"/>
                <a:gd name="connsiteY4" fmla="*/ 0 h 851710"/>
                <a:gd name="connsiteX5" fmla="*/ 1090991 w 1227189"/>
                <a:gd name="connsiteY5" fmla="*/ 39472 h 851710"/>
                <a:gd name="connsiteX6" fmla="*/ 1125306 w 1227189"/>
                <a:gd name="connsiteY6" fmla="*/ 102693 h 851710"/>
                <a:gd name="connsiteX7" fmla="*/ 1227189 w 1227189"/>
                <a:gd name="connsiteY7" fmla="*/ 481000 h 851710"/>
                <a:gd name="connsiteX8" fmla="*/ 877095 w 1227189"/>
                <a:gd name="connsiteY8" fmla="*/ 530312 h 851710"/>
                <a:gd name="connsiteX9" fmla="*/ 869889 w 1227189"/>
                <a:gd name="connsiteY9" fmla="*/ 567513 h 851710"/>
                <a:gd name="connsiteX10" fmla="*/ 701898 w 1227189"/>
                <a:gd name="connsiteY10" fmla="*/ 761561 h 851710"/>
                <a:gd name="connsiteX11" fmla="*/ 701517 w 1227189"/>
                <a:gd name="connsiteY11" fmla="*/ 761638 h 851710"/>
                <a:gd name="connsiteX12" fmla="*/ 691208 w 1227189"/>
                <a:gd name="connsiteY12" fmla="*/ 766477 h 851710"/>
                <a:gd name="connsiteX13" fmla="*/ 457428 w 1227189"/>
                <a:gd name="connsiteY13" fmla="*/ 844072 h 851710"/>
                <a:gd name="connsiteX14" fmla="*/ 444968 w 1227189"/>
                <a:gd name="connsiteY14" fmla="*/ 845420 h 851710"/>
                <a:gd name="connsiteX15" fmla="*/ 439122 w 1227189"/>
                <a:gd name="connsiteY15" fmla="*/ 847899 h 851710"/>
                <a:gd name="connsiteX16" fmla="*/ 393461 w 1227189"/>
                <a:gd name="connsiteY16" fmla="*/ 849693 h 851710"/>
                <a:gd name="connsiteX17" fmla="*/ 210124 w 1227189"/>
                <a:gd name="connsiteY17" fmla="*/ 811291 h 851710"/>
                <a:gd name="connsiteX18" fmla="*/ 115870 w 1227189"/>
                <a:gd name="connsiteY18" fmla="*/ 647016 h 851710"/>
                <a:gd name="connsiteX19" fmla="*/ 115869 w 1227189"/>
                <a:gd name="connsiteY19" fmla="*/ 647016 h 851710"/>
                <a:gd name="connsiteX20" fmla="*/ 118087 w 1227189"/>
                <a:gd name="connsiteY20" fmla="*/ 637010 h 851710"/>
                <a:gd name="connsiteX21" fmla="*/ 42881 w 1227189"/>
                <a:gd name="connsiteY21" fmla="*/ 583224 h 851710"/>
                <a:gd name="connsiteX22" fmla="*/ 11500 w 1227189"/>
                <a:gd name="connsiteY22" fmla="*/ 438155 h 851710"/>
                <a:gd name="connsiteX23" fmla="*/ 11501 w 1227189"/>
                <a:gd name="connsiteY23" fmla="*/ 438155 h 851710"/>
                <a:gd name="connsiteX24" fmla="*/ 22498 w 1227189"/>
                <a:gd name="connsiteY24" fmla="*/ 422712 h 851710"/>
                <a:gd name="connsiteX25" fmla="*/ 28185 w 1227189"/>
                <a:gd name="connsiteY25" fmla="*/ 412102 h 851710"/>
                <a:gd name="connsiteX26" fmla="*/ 252835 w 1227189"/>
                <a:gd name="connsiteY26" fmla="*/ 133824 h 851710"/>
                <a:gd name="connsiteX27" fmla="*/ 255019 w 1227189"/>
                <a:gd name="connsiteY27" fmla="*/ 132026 h 851710"/>
                <a:gd name="connsiteX28" fmla="*/ 260517 w 1227189"/>
                <a:gd name="connsiteY28" fmla="*/ 124196 h 851710"/>
                <a:gd name="connsiteX29" fmla="*/ 277510 w 1227189"/>
                <a:gd name="connsiteY29" fmla="*/ 110917 h 851710"/>
                <a:gd name="connsiteX30" fmla="*/ 296873 w 1227189"/>
                <a:gd name="connsiteY30" fmla="*/ 101827 h 851710"/>
                <a:gd name="connsiteX31" fmla="*/ 530653 w 1227189"/>
                <a:gd name="connsiteY31" fmla="*/ 24231 h 851710"/>
                <a:gd name="connsiteX32" fmla="*/ 530914 w 1227189"/>
                <a:gd name="connsiteY32" fmla="*/ 24211 h 851710"/>
                <a:gd name="connsiteX33" fmla="*/ 541342 w 1227189"/>
                <a:gd name="connsiteY33" fmla="*/ 19316 h 851710"/>
                <a:gd name="connsiteX34" fmla="*/ 765153 w 1227189"/>
                <a:gd name="connsiteY34" fmla="*/ 83319 h 851710"/>
                <a:gd name="connsiteX35" fmla="*/ 779534 w 1227189"/>
                <a:gd name="connsiteY35" fmla="*/ 102095 h 851710"/>
                <a:gd name="connsiteX36" fmla="*/ 1058423 w 1227189"/>
                <a:gd name="connsiteY36" fmla="*/ 0 h 851710"/>
                <a:gd name="connsiteX0" fmla="*/ 260802 w 1227189"/>
                <a:gd name="connsiteY0" fmla="*/ 424328 h 851710"/>
                <a:gd name="connsiteX1" fmla="*/ 225235 w 1227189"/>
                <a:gd name="connsiteY1" fmla="*/ 468386 h 851710"/>
                <a:gd name="connsiteX2" fmla="*/ 278585 w 1227189"/>
                <a:gd name="connsiteY2" fmla="*/ 506541 h 851710"/>
                <a:gd name="connsiteX3" fmla="*/ 260802 w 1227189"/>
                <a:gd name="connsiteY3" fmla="*/ 424328 h 851710"/>
                <a:gd name="connsiteX4" fmla="*/ 1058423 w 1227189"/>
                <a:gd name="connsiteY4" fmla="*/ 0 h 851710"/>
                <a:gd name="connsiteX5" fmla="*/ 1090991 w 1227189"/>
                <a:gd name="connsiteY5" fmla="*/ 39472 h 851710"/>
                <a:gd name="connsiteX6" fmla="*/ 1227189 w 1227189"/>
                <a:gd name="connsiteY6" fmla="*/ 481000 h 851710"/>
                <a:gd name="connsiteX7" fmla="*/ 877095 w 1227189"/>
                <a:gd name="connsiteY7" fmla="*/ 530312 h 851710"/>
                <a:gd name="connsiteX8" fmla="*/ 869889 w 1227189"/>
                <a:gd name="connsiteY8" fmla="*/ 567513 h 851710"/>
                <a:gd name="connsiteX9" fmla="*/ 701898 w 1227189"/>
                <a:gd name="connsiteY9" fmla="*/ 761561 h 851710"/>
                <a:gd name="connsiteX10" fmla="*/ 701517 w 1227189"/>
                <a:gd name="connsiteY10" fmla="*/ 761638 h 851710"/>
                <a:gd name="connsiteX11" fmla="*/ 691208 w 1227189"/>
                <a:gd name="connsiteY11" fmla="*/ 766477 h 851710"/>
                <a:gd name="connsiteX12" fmla="*/ 457428 w 1227189"/>
                <a:gd name="connsiteY12" fmla="*/ 844072 h 851710"/>
                <a:gd name="connsiteX13" fmla="*/ 444968 w 1227189"/>
                <a:gd name="connsiteY13" fmla="*/ 845420 h 851710"/>
                <a:gd name="connsiteX14" fmla="*/ 439122 w 1227189"/>
                <a:gd name="connsiteY14" fmla="*/ 847899 h 851710"/>
                <a:gd name="connsiteX15" fmla="*/ 393461 w 1227189"/>
                <a:gd name="connsiteY15" fmla="*/ 849693 h 851710"/>
                <a:gd name="connsiteX16" fmla="*/ 210124 w 1227189"/>
                <a:gd name="connsiteY16" fmla="*/ 811291 h 851710"/>
                <a:gd name="connsiteX17" fmla="*/ 115870 w 1227189"/>
                <a:gd name="connsiteY17" fmla="*/ 647016 h 851710"/>
                <a:gd name="connsiteX18" fmla="*/ 115869 w 1227189"/>
                <a:gd name="connsiteY18" fmla="*/ 647016 h 851710"/>
                <a:gd name="connsiteX19" fmla="*/ 118087 w 1227189"/>
                <a:gd name="connsiteY19" fmla="*/ 637010 h 851710"/>
                <a:gd name="connsiteX20" fmla="*/ 42881 w 1227189"/>
                <a:gd name="connsiteY20" fmla="*/ 583224 h 851710"/>
                <a:gd name="connsiteX21" fmla="*/ 11500 w 1227189"/>
                <a:gd name="connsiteY21" fmla="*/ 438155 h 851710"/>
                <a:gd name="connsiteX22" fmla="*/ 11501 w 1227189"/>
                <a:gd name="connsiteY22" fmla="*/ 438155 h 851710"/>
                <a:gd name="connsiteX23" fmla="*/ 22498 w 1227189"/>
                <a:gd name="connsiteY23" fmla="*/ 422712 h 851710"/>
                <a:gd name="connsiteX24" fmla="*/ 28185 w 1227189"/>
                <a:gd name="connsiteY24" fmla="*/ 412102 h 851710"/>
                <a:gd name="connsiteX25" fmla="*/ 252835 w 1227189"/>
                <a:gd name="connsiteY25" fmla="*/ 133824 h 851710"/>
                <a:gd name="connsiteX26" fmla="*/ 255019 w 1227189"/>
                <a:gd name="connsiteY26" fmla="*/ 132026 h 851710"/>
                <a:gd name="connsiteX27" fmla="*/ 260517 w 1227189"/>
                <a:gd name="connsiteY27" fmla="*/ 124196 h 851710"/>
                <a:gd name="connsiteX28" fmla="*/ 277510 w 1227189"/>
                <a:gd name="connsiteY28" fmla="*/ 110917 h 851710"/>
                <a:gd name="connsiteX29" fmla="*/ 296873 w 1227189"/>
                <a:gd name="connsiteY29" fmla="*/ 101827 h 851710"/>
                <a:gd name="connsiteX30" fmla="*/ 530653 w 1227189"/>
                <a:gd name="connsiteY30" fmla="*/ 24231 h 851710"/>
                <a:gd name="connsiteX31" fmla="*/ 530914 w 1227189"/>
                <a:gd name="connsiteY31" fmla="*/ 24211 h 851710"/>
                <a:gd name="connsiteX32" fmla="*/ 541342 w 1227189"/>
                <a:gd name="connsiteY32" fmla="*/ 19316 h 851710"/>
                <a:gd name="connsiteX33" fmla="*/ 765153 w 1227189"/>
                <a:gd name="connsiteY33" fmla="*/ 83319 h 851710"/>
                <a:gd name="connsiteX34" fmla="*/ 779534 w 1227189"/>
                <a:gd name="connsiteY34" fmla="*/ 102095 h 851710"/>
                <a:gd name="connsiteX35" fmla="*/ 1058423 w 1227189"/>
                <a:gd name="connsiteY35" fmla="*/ 0 h 851710"/>
                <a:gd name="connsiteX0" fmla="*/ 260802 w 1227189"/>
                <a:gd name="connsiteY0" fmla="*/ 415410 h 842792"/>
                <a:gd name="connsiteX1" fmla="*/ 225235 w 1227189"/>
                <a:gd name="connsiteY1" fmla="*/ 459468 h 842792"/>
                <a:gd name="connsiteX2" fmla="*/ 278585 w 1227189"/>
                <a:gd name="connsiteY2" fmla="*/ 497623 h 842792"/>
                <a:gd name="connsiteX3" fmla="*/ 260802 w 1227189"/>
                <a:gd name="connsiteY3" fmla="*/ 415410 h 842792"/>
                <a:gd name="connsiteX4" fmla="*/ 779534 w 1227189"/>
                <a:gd name="connsiteY4" fmla="*/ 93177 h 842792"/>
                <a:gd name="connsiteX5" fmla="*/ 1090991 w 1227189"/>
                <a:gd name="connsiteY5" fmla="*/ 30554 h 842792"/>
                <a:gd name="connsiteX6" fmla="*/ 1227189 w 1227189"/>
                <a:gd name="connsiteY6" fmla="*/ 472082 h 842792"/>
                <a:gd name="connsiteX7" fmla="*/ 877095 w 1227189"/>
                <a:gd name="connsiteY7" fmla="*/ 521394 h 842792"/>
                <a:gd name="connsiteX8" fmla="*/ 869889 w 1227189"/>
                <a:gd name="connsiteY8" fmla="*/ 558595 h 842792"/>
                <a:gd name="connsiteX9" fmla="*/ 701898 w 1227189"/>
                <a:gd name="connsiteY9" fmla="*/ 752643 h 842792"/>
                <a:gd name="connsiteX10" fmla="*/ 701517 w 1227189"/>
                <a:gd name="connsiteY10" fmla="*/ 752720 h 842792"/>
                <a:gd name="connsiteX11" fmla="*/ 691208 w 1227189"/>
                <a:gd name="connsiteY11" fmla="*/ 757559 h 842792"/>
                <a:gd name="connsiteX12" fmla="*/ 457428 w 1227189"/>
                <a:gd name="connsiteY12" fmla="*/ 835154 h 842792"/>
                <a:gd name="connsiteX13" fmla="*/ 444968 w 1227189"/>
                <a:gd name="connsiteY13" fmla="*/ 836502 h 842792"/>
                <a:gd name="connsiteX14" fmla="*/ 439122 w 1227189"/>
                <a:gd name="connsiteY14" fmla="*/ 838981 h 842792"/>
                <a:gd name="connsiteX15" fmla="*/ 393461 w 1227189"/>
                <a:gd name="connsiteY15" fmla="*/ 840775 h 842792"/>
                <a:gd name="connsiteX16" fmla="*/ 210124 w 1227189"/>
                <a:gd name="connsiteY16" fmla="*/ 802373 h 842792"/>
                <a:gd name="connsiteX17" fmla="*/ 115870 w 1227189"/>
                <a:gd name="connsiteY17" fmla="*/ 638098 h 842792"/>
                <a:gd name="connsiteX18" fmla="*/ 115869 w 1227189"/>
                <a:gd name="connsiteY18" fmla="*/ 638098 h 842792"/>
                <a:gd name="connsiteX19" fmla="*/ 118087 w 1227189"/>
                <a:gd name="connsiteY19" fmla="*/ 628092 h 842792"/>
                <a:gd name="connsiteX20" fmla="*/ 42881 w 1227189"/>
                <a:gd name="connsiteY20" fmla="*/ 574306 h 842792"/>
                <a:gd name="connsiteX21" fmla="*/ 11500 w 1227189"/>
                <a:gd name="connsiteY21" fmla="*/ 429237 h 842792"/>
                <a:gd name="connsiteX22" fmla="*/ 11501 w 1227189"/>
                <a:gd name="connsiteY22" fmla="*/ 429237 h 842792"/>
                <a:gd name="connsiteX23" fmla="*/ 22498 w 1227189"/>
                <a:gd name="connsiteY23" fmla="*/ 413794 h 842792"/>
                <a:gd name="connsiteX24" fmla="*/ 28185 w 1227189"/>
                <a:gd name="connsiteY24" fmla="*/ 403184 h 842792"/>
                <a:gd name="connsiteX25" fmla="*/ 252835 w 1227189"/>
                <a:gd name="connsiteY25" fmla="*/ 124906 h 842792"/>
                <a:gd name="connsiteX26" fmla="*/ 255019 w 1227189"/>
                <a:gd name="connsiteY26" fmla="*/ 123108 h 842792"/>
                <a:gd name="connsiteX27" fmla="*/ 260517 w 1227189"/>
                <a:gd name="connsiteY27" fmla="*/ 115278 h 842792"/>
                <a:gd name="connsiteX28" fmla="*/ 277510 w 1227189"/>
                <a:gd name="connsiteY28" fmla="*/ 101999 h 842792"/>
                <a:gd name="connsiteX29" fmla="*/ 296873 w 1227189"/>
                <a:gd name="connsiteY29" fmla="*/ 92909 h 842792"/>
                <a:gd name="connsiteX30" fmla="*/ 530653 w 1227189"/>
                <a:gd name="connsiteY30" fmla="*/ 15313 h 842792"/>
                <a:gd name="connsiteX31" fmla="*/ 530914 w 1227189"/>
                <a:gd name="connsiteY31" fmla="*/ 15293 h 842792"/>
                <a:gd name="connsiteX32" fmla="*/ 541342 w 1227189"/>
                <a:gd name="connsiteY32" fmla="*/ 10398 h 842792"/>
                <a:gd name="connsiteX33" fmla="*/ 765153 w 1227189"/>
                <a:gd name="connsiteY33" fmla="*/ 74401 h 842792"/>
                <a:gd name="connsiteX34" fmla="*/ 779534 w 1227189"/>
                <a:gd name="connsiteY34" fmla="*/ 93177 h 842792"/>
                <a:gd name="connsiteX0" fmla="*/ 260802 w 1227189"/>
                <a:gd name="connsiteY0" fmla="*/ 415410 h 842792"/>
                <a:gd name="connsiteX1" fmla="*/ 225235 w 1227189"/>
                <a:gd name="connsiteY1" fmla="*/ 459468 h 842792"/>
                <a:gd name="connsiteX2" fmla="*/ 278585 w 1227189"/>
                <a:gd name="connsiteY2" fmla="*/ 497623 h 842792"/>
                <a:gd name="connsiteX3" fmla="*/ 260802 w 1227189"/>
                <a:gd name="connsiteY3" fmla="*/ 415410 h 842792"/>
                <a:gd name="connsiteX4" fmla="*/ 779534 w 1227189"/>
                <a:gd name="connsiteY4" fmla="*/ 93177 h 842792"/>
                <a:gd name="connsiteX5" fmla="*/ 1197976 w 1227189"/>
                <a:gd name="connsiteY5" fmla="*/ 8530 h 842792"/>
                <a:gd name="connsiteX6" fmla="*/ 1227189 w 1227189"/>
                <a:gd name="connsiteY6" fmla="*/ 472082 h 842792"/>
                <a:gd name="connsiteX7" fmla="*/ 877095 w 1227189"/>
                <a:gd name="connsiteY7" fmla="*/ 521394 h 842792"/>
                <a:gd name="connsiteX8" fmla="*/ 869889 w 1227189"/>
                <a:gd name="connsiteY8" fmla="*/ 558595 h 842792"/>
                <a:gd name="connsiteX9" fmla="*/ 701898 w 1227189"/>
                <a:gd name="connsiteY9" fmla="*/ 752643 h 842792"/>
                <a:gd name="connsiteX10" fmla="*/ 701517 w 1227189"/>
                <a:gd name="connsiteY10" fmla="*/ 752720 h 842792"/>
                <a:gd name="connsiteX11" fmla="*/ 691208 w 1227189"/>
                <a:gd name="connsiteY11" fmla="*/ 757559 h 842792"/>
                <a:gd name="connsiteX12" fmla="*/ 457428 w 1227189"/>
                <a:gd name="connsiteY12" fmla="*/ 835154 h 842792"/>
                <a:gd name="connsiteX13" fmla="*/ 444968 w 1227189"/>
                <a:gd name="connsiteY13" fmla="*/ 836502 h 842792"/>
                <a:gd name="connsiteX14" fmla="*/ 439122 w 1227189"/>
                <a:gd name="connsiteY14" fmla="*/ 838981 h 842792"/>
                <a:gd name="connsiteX15" fmla="*/ 393461 w 1227189"/>
                <a:gd name="connsiteY15" fmla="*/ 840775 h 842792"/>
                <a:gd name="connsiteX16" fmla="*/ 210124 w 1227189"/>
                <a:gd name="connsiteY16" fmla="*/ 802373 h 842792"/>
                <a:gd name="connsiteX17" fmla="*/ 115870 w 1227189"/>
                <a:gd name="connsiteY17" fmla="*/ 638098 h 842792"/>
                <a:gd name="connsiteX18" fmla="*/ 115869 w 1227189"/>
                <a:gd name="connsiteY18" fmla="*/ 638098 h 842792"/>
                <a:gd name="connsiteX19" fmla="*/ 118087 w 1227189"/>
                <a:gd name="connsiteY19" fmla="*/ 628092 h 842792"/>
                <a:gd name="connsiteX20" fmla="*/ 42881 w 1227189"/>
                <a:gd name="connsiteY20" fmla="*/ 574306 h 842792"/>
                <a:gd name="connsiteX21" fmla="*/ 11500 w 1227189"/>
                <a:gd name="connsiteY21" fmla="*/ 429237 h 842792"/>
                <a:gd name="connsiteX22" fmla="*/ 11501 w 1227189"/>
                <a:gd name="connsiteY22" fmla="*/ 429237 h 842792"/>
                <a:gd name="connsiteX23" fmla="*/ 22498 w 1227189"/>
                <a:gd name="connsiteY23" fmla="*/ 413794 h 842792"/>
                <a:gd name="connsiteX24" fmla="*/ 28185 w 1227189"/>
                <a:gd name="connsiteY24" fmla="*/ 403184 h 842792"/>
                <a:gd name="connsiteX25" fmla="*/ 252835 w 1227189"/>
                <a:gd name="connsiteY25" fmla="*/ 124906 h 842792"/>
                <a:gd name="connsiteX26" fmla="*/ 255019 w 1227189"/>
                <a:gd name="connsiteY26" fmla="*/ 123108 h 842792"/>
                <a:gd name="connsiteX27" fmla="*/ 260517 w 1227189"/>
                <a:gd name="connsiteY27" fmla="*/ 115278 h 842792"/>
                <a:gd name="connsiteX28" fmla="*/ 277510 w 1227189"/>
                <a:gd name="connsiteY28" fmla="*/ 101999 h 842792"/>
                <a:gd name="connsiteX29" fmla="*/ 296873 w 1227189"/>
                <a:gd name="connsiteY29" fmla="*/ 92909 h 842792"/>
                <a:gd name="connsiteX30" fmla="*/ 530653 w 1227189"/>
                <a:gd name="connsiteY30" fmla="*/ 15313 h 842792"/>
                <a:gd name="connsiteX31" fmla="*/ 530914 w 1227189"/>
                <a:gd name="connsiteY31" fmla="*/ 15293 h 842792"/>
                <a:gd name="connsiteX32" fmla="*/ 541342 w 1227189"/>
                <a:gd name="connsiteY32" fmla="*/ 10398 h 842792"/>
                <a:gd name="connsiteX33" fmla="*/ 765153 w 1227189"/>
                <a:gd name="connsiteY33" fmla="*/ 74401 h 842792"/>
                <a:gd name="connsiteX34" fmla="*/ 779534 w 1227189"/>
                <a:gd name="connsiteY34" fmla="*/ 93177 h 842792"/>
                <a:gd name="connsiteX0" fmla="*/ 260802 w 1283722"/>
                <a:gd name="connsiteY0" fmla="*/ 415410 h 842792"/>
                <a:gd name="connsiteX1" fmla="*/ 225235 w 1283722"/>
                <a:gd name="connsiteY1" fmla="*/ 459468 h 842792"/>
                <a:gd name="connsiteX2" fmla="*/ 278585 w 1283722"/>
                <a:gd name="connsiteY2" fmla="*/ 497623 h 842792"/>
                <a:gd name="connsiteX3" fmla="*/ 260802 w 1283722"/>
                <a:gd name="connsiteY3" fmla="*/ 415410 h 842792"/>
                <a:gd name="connsiteX4" fmla="*/ 779534 w 1283722"/>
                <a:gd name="connsiteY4" fmla="*/ 93177 h 842792"/>
                <a:gd name="connsiteX5" fmla="*/ 1197976 w 1283722"/>
                <a:gd name="connsiteY5" fmla="*/ 8530 h 842792"/>
                <a:gd name="connsiteX6" fmla="*/ 1283721 w 1283722"/>
                <a:gd name="connsiteY6" fmla="*/ 410449 h 842792"/>
                <a:gd name="connsiteX7" fmla="*/ 877095 w 1283722"/>
                <a:gd name="connsiteY7" fmla="*/ 521394 h 842792"/>
                <a:gd name="connsiteX8" fmla="*/ 869889 w 1283722"/>
                <a:gd name="connsiteY8" fmla="*/ 558595 h 842792"/>
                <a:gd name="connsiteX9" fmla="*/ 701898 w 1283722"/>
                <a:gd name="connsiteY9" fmla="*/ 752643 h 842792"/>
                <a:gd name="connsiteX10" fmla="*/ 701517 w 1283722"/>
                <a:gd name="connsiteY10" fmla="*/ 752720 h 842792"/>
                <a:gd name="connsiteX11" fmla="*/ 691208 w 1283722"/>
                <a:gd name="connsiteY11" fmla="*/ 757559 h 842792"/>
                <a:gd name="connsiteX12" fmla="*/ 457428 w 1283722"/>
                <a:gd name="connsiteY12" fmla="*/ 835154 h 842792"/>
                <a:gd name="connsiteX13" fmla="*/ 444968 w 1283722"/>
                <a:gd name="connsiteY13" fmla="*/ 836502 h 842792"/>
                <a:gd name="connsiteX14" fmla="*/ 439122 w 1283722"/>
                <a:gd name="connsiteY14" fmla="*/ 838981 h 842792"/>
                <a:gd name="connsiteX15" fmla="*/ 393461 w 1283722"/>
                <a:gd name="connsiteY15" fmla="*/ 840775 h 842792"/>
                <a:gd name="connsiteX16" fmla="*/ 210124 w 1283722"/>
                <a:gd name="connsiteY16" fmla="*/ 802373 h 842792"/>
                <a:gd name="connsiteX17" fmla="*/ 115870 w 1283722"/>
                <a:gd name="connsiteY17" fmla="*/ 638098 h 842792"/>
                <a:gd name="connsiteX18" fmla="*/ 115869 w 1283722"/>
                <a:gd name="connsiteY18" fmla="*/ 638098 h 842792"/>
                <a:gd name="connsiteX19" fmla="*/ 118087 w 1283722"/>
                <a:gd name="connsiteY19" fmla="*/ 628092 h 842792"/>
                <a:gd name="connsiteX20" fmla="*/ 42881 w 1283722"/>
                <a:gd name="connsiteY20" fmla="*/ 574306 h 842792"/>
                <a:gd name="connsiteX21" fmla="*/ 11500 w 1283722"/>
                <a:gd name="connsiteY21" fmla="*/ 429237 h 842792"/>
                <a:gd name="connsiteX22" fmla="*/ 11501 w 1283722"/>
                <a:gd name="connsiteY22" fmla="*/ 429237 h 842792"/>
                <a:gd name="connsiteX23" fmla="*/ 22498 w 1283722"/>
                <a:gd name="connsiteY23" fmla="*/ 413794 h 842792"/>
                <a:gd name="connsiteX24" fmla="*/ 28185 w 1283722"/>
                <a:gd name="connsiteY24" fmla="*/ 403184 h 842792"/>
                <a:gd name="connsiteX25" fmla="*/ 252835 w 1283722"/>
                <a:gd name="connsiteY25" fmla="*/ 124906 h 842792"/>
                <a:gd name="connsiteX26" fmla="*/ 255019 w 1283722"/>
                <a:gd name="connsiteY26" fmla="*/ 123108 h 842792"/>
                <a:gd name="connsiteX27" fmla="*/ 260517 w 1283722"/>
                <a:gd name="connsiteY27" fmla="*/ 115278 h 842792"/>
                <a:gd name="connsiteX28" fmla="*/ 277510 w 1283722"/>
                <a:gd name="connsiteY28" fmla="*/ 101999 h 842792"/>
                <a:gd name="connsiteX29" fmla="*/ 296873 w 1283722"/>
                <a:gd name="connsiteY29" fmla="*/ 92909 h 842792"/>
                <a:gd name="connsiteX30" fmla="*/ 530653 w 1283722"/>
                <a:gd name="connsiteY30" fmla="*/ 15313 h 842792"/>
                <a:gd name="connsiteX31" fmla="*/ 530914 w 1283722"/>
                <a:gd name="connsiteY31" fmla="*/ 15293 h 842792"/>
                <a:gd name="connsiteX32" fmla="*/ 541342 w 1283722"/>
                <a:gd name="connsiteY32" fmla="*/ 10398 h 842792"/>
                <a:gd name="connsiteX33" fmla="*/ 765153 w 1283722"/>
                <a:gd name="connsiteY33" fmla="*/ 74401 h 842792"/>
                <a:gd name="connsiteX34" fmla="*/ 779534 w 1283722"/>
                <a:gd name="connsiteY34" fmla="*/ 93177 h 8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283722" h="842792">
                  <a:moveTo>
                    <a:pt x="260802" y="415410"/>
                  </a:moveTo>
                  <a:lnTo>
                    <a:pt x="225235" y="459468"/>
                  </a:lnTo>
                  <a:lnTo>
                    <a:pt x="278585" y="497623"/>
                  </a:lnTo>
                  <a:lnTo>
                    <a:pt x="260802" y="415410"/>
                  </a:lnTo>
                  <a:close/>
                  <a:moveTo>
                    <a:pt x="779534" y="93177"/>
                  </a:moveTo>
                  <a:lnTo>
                    <a:pt x="1197976" y="8530"/>
                  </a:lnTo>
                  <a:lnTo>
                    <a:pt x="1283721" y="410449"/>
                  </a:lnTo>
                  <a:lnTo>
                    <a:pt x="877095" y="521394"/>
                  </a:lnTo>
                  <a:lnTo>
                    <a:pt x="869889" y="558595"/>
                  </a:lnTo>
                  <a:cubicBezTo>
                    <a:pt x="844273" y="650532"/>
                    <a:pt x="783446" y="725576"/>
                    <a:pt x="701898" y="752643"/>
                  </a:cubicBezTo>
                  <a:lnTo>
                    <a:pt x="701517" y="752720"/>
                  </a:lnTo>
                  <a:lnTo>
                    <a:pt x="691208" y="757559"/>
                  </a:lnTo>
                  <a:lnTo>
                    <a:pt x="457428" y="835154"/>
                  </a:lnTo>
                  <a:lnTo>
                    <a:pt x="444968" y="836502"/>
                  </a:lnTo>
                  <a:lnTo>
                    <a:pt x="439122" y="838981"/>
                  </a:lnTo>
                  <a:cubicBezTo>
                    <a:pt x="424580" y="843249"/>
                    <a:pt x="409122" y="844056"/>
                    <a:pt x="393461" y="840775"/>
                  </a:cubicBezTo>
                  <a:lnTo>
                    <a:pt x="210124" y="802373"/>
                  </a:lnTo>
                  <a:cubicBezTo>
                    <a:pt x="147475" y="789251"/>
                    <a:pt x="105276" y="715702"/>
                    <a:pt x="115870" y="638098"/>
                  </a:cubicBezTo>
                  <a:lnTo>
                    <a:pt x="115869" y="638098"/>
                  </a:lnTo>
                  <a:lnTo>
                    <a:pt x="118087" y="628092"/>
                  </a:lnTo>
                  <a:lnTo>
                    <a:pt x="42881" y="574306"/>
                  </a:lnTo>
                  <a:cubicBezTo>
                    <a:pt x="1876" y="544981"/>
                    <a:pt x="-12174" y="480031"/>
                    <a:pt x="11500" y="429237"/>
                  </a:cubicBezTo>
                  <a:lnTo>
                    <a:pt x="11501" y="429237"/>
                  </a:lnTo>
                  <a:lnTo>
                    <a:pt x="22498" y="413794"/>
                  </a:lnTo>
                  <a:lnTo>
                    <a:pt x="28185" y="403184"/>
                  </a:lnTo>
                  <a:lnTo>
                    <a:pt x="252835" y="124906"/>
                  </a:lnTo>
                  <a:lnTo>
                    <a:pt x="255019" y="123108"/>
                  </a:lnTo>
                  <a:lnTo>
                    <a:pt x="260517" y="115278"/>
                  </a:lnTo>
                  <a:cubicBezTo>
                    <a:pt x="265755" y="110222"/>
                    <a:pt x="271435" y="105762"/>
                    <a:pt x="277510" y="101999"/>
                  </a:cubicBezTo>
                  <a:cubicBezTo>
                    <a:pt x="283586" y="98236"/>
                    <a:pt x="290056" y="95172"/>
                    <a:pt x="296873" y="92909"/>
                  </a:cubicBezTo>
                  <a:lnTo>
                    <a:pt x="530653" y="15313"/>
                  </a:lnTo>
                  <a:lnTo>
                    <a:pt x="530914" y="15293"/>
                  </a:lnTo>
                  <a:lnTo>
                    <a:pt x="541342" y="10398"/>
                  </a:lnTo>
                  <a:cubicBezTo>
                    <a:pt x="622890" y="-16670"/>
                    <a:pt x="705858" y="10648"/>
                    <a:pt x="765153" y="74401"/>
                  </a:cubicBezTo>
                  <a:lnTo>
                    <a:pt x="779534" y="93177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905FA6AC-6811-4320-B862-BCDED06F992A}"/>
                </a:ext>
              </a:extLst>
            </p:cNvPr>
            <p:cNvSpPr/>
            <p:nvPr/>
          </p:nvSpPr>
          <p:spPr bwMode="auto">
            <a:xfrm rot="10800000">
              <a:off x="7998703" y="9035128"/>
              <a:ext cx="298665" cy="650828"/>
            </a:xfrm>
            <a:custGeom>
              <a:avLst/>
              <a:gdLst>
                <a:gd name="connsiteX0" fmla="*/ 298665 w 298665"/>
                <a:gd name="connsiteY0" fmla="*/ 650828 h 650828"/>
                <a:gd name="connsiteX1" fmla="*/ 118079 w 298665"/>
                <a:gd name="connsiteY1" fmla="*/ 650828 h 650828"/>
                <a:gd name="connsiteX2" fmla="*/ 140332 w 298665"/>
                <a:gd name="connsiteY2" fmla="*/ 323385 h 650828"/>
                <a:gd name="connsiteX3" fmla="*/ 0 w 298665"/>
                <a:gd name="connsiteY3" fmla="*/ 49438 h 650828"/>
                <a:gd name="connsiteX4" fmla="*/ 85628 w 298665"/>
                <a:gd name="connsiteY4" fmla="*/ 0 h 650828"/>
                <a:gd name="connsiteX5" fmla="*/ 279683 w 298665"/>
                <a:gd name="connsiteY5" fmla="*/ 300241 h 650828"/>
                <a:gd name="connsiteX6" fmla="*/ 275022 w 298665"/>
                <a:gd name="connsiteY6" fmla="*/ 302932 h 650828"/>
                <a:gd name="connsiteX0" fmla="*/ 298665 w 298665"/>
                <a:gd name="connsiteY0" fmla="*/ 650828 h 650828"/>
                <a:gd name="connsiteX1" fmla="*/ 118079 w 298665"/>
                <a:gd name="connsiteY1" fmla="*/ 650828 h 650828"/>
                <a:gd name="connsiteX2" fmla="*/ 140332 w 298665"/>
                <a:gd name="connsiteY2" fmla="*/ 323385 h 650828"/>
                <a:gd name="connsiteX3" fmla="*/ 0 w 298665"/>
                <a:gd name="connsiteY3" fmla="*/ 49438 h 650828"/>
                <a:gd name="connsiteX4" fmla="*/ 85628 w 298665"/>
                <a:gd name="connsiteY4" fmla="*/ 0 h 650828"/>
                <a:gd name="connsiteX5" fmla="*/ 279683 w 298665"/>
                <a:gd name="connsiteY5" fmla="*/ 300241 h 650828"/>
                <a:gd name="connsiteX6" fmla="*/ 298665 w 298665"/>
                <a:gd name="connsiteY6" fmla="*/ 650828 h 65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665" h="650828">
                  <a:moveTo>
                    <a:pt x="298665" y="650828"/>
                  </a:moveTo>
                  <a:lnTo>
                    <a:pt x="118079" y="650828"/>
                  </a:lnTo>
                  <a:lnTo>
                    <a:pt x="140332" y="323385"/>
                  </a:lnTo>
                  <a:lnTo>
                    <a:pt x="0" y="49438"/>
                  </a:lnTo>
                  <a:lnTo>
                    <a:pt x="85628" y="0"/>
                  </a:lnTo>
                  <a:lnTo>
                    <a:pt x="279683" y="300241"/>
                  </a:lnTo>
                  <a:lnTo>
                    <a:pt x="298665" y="650828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680725D7-B079-42F0-9CA7-DBDBFB66A040}"/>
                </a:ext>
              </a:extLst>
            </p:cNvPr>
            <p:cNvSpPr/>
            <p:nvPr/>
          </p:nvSpPr>
          <p:spPr bwMode="auto">
            <a:xfrm rot="20700000">
              <a:off x="8067017" y="9635332"/>
              <a:ext cx="267239" cy="119403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4" name="台形 413">
              <a:extLst>
                <a:ext uri="{FF2B5EF4-FFF2-40B4-BE49-F238E27FC236}">
                  <a16:creationId xmlns:a16="http://schemas.microsoft.com/office/drawing/2014/main" id="{6D0A02B6-A41D-41DC-975D-924124077E23}"/>
                </a:ext>
              </a:extLst>
            </p:cNvPr>
            <p:cNvSpPr/>
            <p:nvPr/>
          </p:nvSpPr>
          <p:spPr bwMode="auto">
            <a:xfrm rot="13500000">
              <a:off x="7383390" y="8952712"/>
              <a:ext cx="178816" cy="717849"/>
            </a:xfrm>
            <a:prstGeom prst="trapezoid">
              <a:avLst>
                <a:gd name="adj" fmla="val 19538"/>
              </a:avLst>
            </a:pr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A4727BAE-C62F-4808-8444-720DF76CCE74}"/>
                </a:ext>
              </a:extLst>
            </p:cNvPr>
            <p:cNvSpPr/>
            <p:nvPr/>
          </p:nvSpPr>
          <p:spPr bwMode="auto">
            <a:xfrm rot="18900000" flipH="1">
              <a:off x="8265553" y="8430394"/>
              <a:ext cx="305322" cy="380007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059772" h="1319003">
                  <a:moveTo>
                    <a:pt x="231749" y="1241256"/>
                  </a:moveTo>
                  <a:cubicBezTo>
                    <a:pt x="208484" y="1237247"/>
                    <a:pt x="188026" y="1222712"/>
                    <a:pt x="175907" y="1201964"/>
                  </a:cubicBezTo>
                  <a:lnTo>
                    <a:pt x="173033" y="1195732"/>
                  </a:lnTo>
                  <a:lnTo>
                    <a:pt x="151573" y="1156319"/>
                  </a:lnTo>
                  <a:cubicBezTo>
                    <a:pt x="101419" y="1055840"/>
                    <a:pt x="76186" y="946677"/>
                    <a:pt x="75653" y="837558"/>
                  </a:cubicBezTo>
                  <a:lnTo>
                    <a:pt x="76737" y="798091"/>
                  </a:lnTo>
                  <a:lnTo>
                    <a:pt x="64179" y="772999"/>
                  </a:lnTo>
                  <a:cubicBezTo>
                    <a:pt x="48671" y="738517"/>
                    <a:pt x="35345" y="701305"/>
                    <a:pt x="24807" y="661975"/>
                  </a:cubicBezTo>
                  <a:cubicBezTo>
                    <a:pt x="-9683" y="533258"/>
                    <a:pt x="-6970" y="409265"/>
                    <a:pt x="25270" y="319176"/>
                  </a:cubicBezTo>
                  <a:lnTo>
                    <a:pt x="34629" y="296444"/>
                  </a:lnTo>
                  <a:lnTo>
                    <a:pt x="13495" y="192959"/>
                  </a:lnTo>
                  <a:lnTo>
                    <a:pt x="33874" y="163967"/>
                  </a:lnTo>
                  <a:cubicBezTo>
                    <a:pt x="67046" y="121396"/>
                    <a:pt x="104118" y="82429"/>
                    <a:pt x="144406" y="47459"/>
                  </a:cubicBezTo>
                  <a:lnTo>
                    <a:pt x="211003" y="0"/>
                  </a:lnTo>
                  <a:lnTo>
                    <a:pt x="418001" y="0"/>
                  </a:lnTo>
                  <a:lnTo>
                    <a:pt x="377203" y="199776"/>
                  </a:lnTo>
                  <a:lnTo>
                    <a:pt x="391936" y="201350"/>
                  </a:lnTo>
                  <a:cubicBezTo>
                    <a:pt x="448424" y="210064"/>
                    <a:pt x="504719" y="232034"/>
                    <a:pt x="557350" y="265044"/>
                  </a:cubicBezTo>
                  <a:lnTo>
                    <a:pt x="560026" y="266860"/>
                  </a:lnTo>
                  <a:lnTo>
                    <a:pt x="562800" y="266131"/>
                  </a:lnTo>
                  <a:cubicBezTo>
                    <a:pt x="658635" y="245862"/>
                    <a:pt x="759166" y="248902"/>
                    <a:pt x="855642" y="276724"/>
                  </a:cubicBezTo>
                  <a:lnTo>
                    <a:pt x="855383" y="277624"/>
                  </a:lnTo>
                  <a:lnTo>
                    <a:pt x="865821" y="280552"/>
                  </a:lnTo>
                  <a:cubicBezTo>
                    <a:pt x="872325" y="283093"/>
                    <a:pt x="878671" y="286325"/>
                    <a:pt x="884762" y="290267"/>
                  </a:cubicBezTo>
                  <a:cubicBezTo>
                    <a:pt x="933487" y="321805"/>
                    <a:pt x="947416" y="386877"/>
                    <a:pt x="915874" y="435609"/>
                  </a:cubicBezTo>
                  <a:cubicBezTo>
                    <a:pt x="892217" y="472158"/>
                    <a:pt x="849701" y="489136"/>
                    <a:pt x="809366" y="482036"/>
                  </a:cubicBezTo>
                  <a:lnTo>
                    <a:pt x="797403" y="478681"/>
                  </a:lnTo>
                  <a:lnTo>
                    <a:pt x="797313" y="478990"/>
                  </a:lnTo>
                  <a:cubicBezTo>
                    <a:pt x="711039" y="454110"/>
                    <a:pt x="619792" y="459623"/>
                    <a:pt x="538290" y="493051"/>
                  </a:cubicBezTo>
                  <a:lnTo>
                    <a:pt x="520853" y="501373"/>
                  </a:lnTo>
                  <a:lnTo>
                    <a:pt x="532491" y="524655"/>
                  </a:lnTo>
                  <a:cubicBezTo>
                    <a:pt x="609196" y="663938"/>
                    <a:pt x="757783" y="750586"/>
                    <a:pt x="918445" y="747102"/>
                  </a:cubicBezTo>
                  <a:lnTo>
                    <a:pt x="952321" y="744915"/>
                  </a:lnTo>
                  <a:lnTo>
                    <a:pt x="957900" y="743711"/>
                  </a:lnTo>
                  <a:cubicBezTo>
                    <a:pt x="963871" y="743016"/>
                    <a:pt x="970005" y="742891"/>
                    <a:pt x="976238" y="743391"/>
                  </a:cubicBezTo>
                  <a:cubicBezTo>
                    <a:pt x="1026098" y="747390"/>
                    <a:pt x="1063374" y="789841"/>
                    <a:pt x="1059495" y="838207"/>
                  </a:cubicBezTo>
                  <a:cubicBezTo>
                    <a:pt x="1056100" y="880528"/>
                    <a:pt x="1022322" y="913355"/>
                    <a:pt x="980528" y="918221"/>
                  </a:cubicBezTo>
                  <a:lnTo>
                    <a:pt x="974021" y="918335"/>
                  </a:lnTo>
                  <a:lnTo>
                    <a:pt x="974030" y="918421"/>
                  </a:lnTo>
                  <a:cubicBezTo>
                    <a:pt x="956660" y="920289"/>
                    <a:pt x="939350" y="921398"/>
                    <a:pt x="922140" y="921771"/>
                  </a:cubicBezTo>
                  <a:cubicBezTo>
                    <a:pt x="904929" y="922145"/>
                    <a:pt x="887817" y="921782"/>
                    <a:pt x="870840" y="920707"/>
                  </a:cubicBezTo>
                  <a:cubicBezTo>
                    <a:pt x="781714" y="915065"/>
                    <a:pt x="696329" y="889790"/>
                    <a:pt x="620068" y="848255"/>
                  </a:cubicBezTo>
                  <a:lnTo>
                    <a:pt x="589927" y="829677"/>
                  </a:lnTo>
                  <a:lnTo>
                    <a:pt x="616709" y="854870"/>
                  </a:lnTo>
                  <a:cubicBezTo>
                    <a:pt x="691447" y="919783"/>
                    <a:pt x="784576" y="964217"/>
                    <a:pt x="887630" y="979551"/>
                  </a:cubicBezTo>
                  <a:lnTo>
                    <a:pt x="887524" y="980266"/>
                  </a:lnTo>
                  <a:lnTo>
                    <a:pt x="901527" y="981631"/>
                  </a:lnTo>
                  <a:cubicBezTo>
                    <a:pt x="946227" y="990479"/>
                    <a:pt x="979852" y="1028735"/>
                    <a:pt x="979852" y="1074589"/>
                  </a:cubicBezTo>
                  <a:cubicBezTo>
                    <a:pt x="979852" y="1126992"/>
                    <a:pt x="935934" y="1169473"/>
                    <a:pt x="881757" y="1169473"/>
                  </a:cubicBezTo>
                  <a:cubicBezTo>
                    <a:pt x="874986" y="1169473"/>
                    <a:pt x="868374" y="1168809"/>
                    <a:pt x="861988" y="1167546"/>
                  </a:cubicBezTo>
                  <a:lnTo>
                    <a:pt x="857645" y="1166242"/>
                  </a:lnTo>
                  <a:lnTo>
                    <a:pt x="800804" y="1155368"/>
                  </a:lnTo>
                  <a:cubicBezTo>
                    <a:pt x="664639" y="1123421"/>
                    <a:pt x="543696" y="1053375"/>
                    <a:pt x="449600" y="957070"/>
                  </a:cubicBezTo>
                  <a:lnTo>
                    <a:pt x="432966" y="938380"/>
                  </a:lnTo>
                  <a:lnTo>
                    <a:pt x="442381" y="953343"/>
                  </a:lnTo>
                  <a:cubicBezTo>
                    <a:pt x="490764" y="1023942"/>
                    <a:pt x="556024" y="1083552"/>
                    <a:pt x="634655" y="1125537"/>
                  </a:cubicBezTo>
                  <a:lnTo>
                    <a:pt x="671306" y="1143091"/>
                  </a:lnTo>
                  <a:lnTo>
                    <a:pt x="680029" y="1145898"/>
                  </a:lnTo>
                  <a:cubicBezTo>
                    <a:pt x="711223" y="1159575"/>
                    <a:pt x="733112" y="1191593"/>
                    <a:pt x="733112" y="1228910"/>
                  </a:cubicBezTo>
                  <a:cubicBezTo>
                    <a:pt x="733112" y="1278667"/>
                    <a:pt x="694199" y="1319003"/>
                    <a:pt x="646199" y="1319003"/>
                  </a:cubicBezTo>
                  <a:cubicBezTo>
                    <a:pt x="634198" y="1319003"/>
                    <a:pt x="622766" y="1316482"/>
                    <a:pt x="612368" y="1311923"/>
                  </a:cubicBezTo>
                  <a:lnTo>
                    <a:pt x="608168" y="1309560"/>
                  </a:lnTo>
                  <a:lnTo>
                    <a:pt x="550918" y="1282139"/>
                  </a:lnTo>
                  <a:cubicBezTo>
                    <a:pt x="433604" y="1219500"/>
                    <a:pt x="338735" y="1127280"/>
                    <a:pt x="272929" y="1018008"/>
                  </a:cubicBezTo>
                  <a:lnTo>
                    <a:pt x="263877" y="1001363"/>
                  </a:lnTo>
                  <a:lnTo>
                    <a:pt x="260179" y="999627"/>
                  </a:lnTo>
                  <a:lnTo>
                    <a:pt x="265380" y="1016581"/>
                  </a:lnTo>
                  <a:cubicBezTo>
                    <a:pt x="273381" y="1039901"/>
                    <a:pt x="282963" y="1062828"/>
                    <a:pt x="294131" y="1085202"/>
                  </a:cubicBezTo>
                  <a:lnTo>
                    <a:pt x="310035" y="1114410"/>
                  </a:lnTo>
                  <a:lnTo>
                    <a:pt x="312317" y="1117583"/>
                  </a:lnTo>
                  <a:cubicBezTo>
                    <a:pt x="317704" y="1126805"/>
                    <a:pt x="321443" y="1137254"/>
                    <a:pt x="323049" y="1148551"/>
                  </a:cubicBezTo>
                  <a:cubicBezTo>
                    <a:pt x="329474" y="1193742"/>
                    <a:pt x="299341" y="1235399"/>
                    <a:pt x="255745" y="1241597"/>
                  </a:cubicBezTo>
                  <a:cubicBezTo>
                    <a:pt x="247571" y="1242759"/>
                    <a:pt x="239504" y="1242593"/>
                    <a:pt x="231749" y="1241256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15CAF876-B224-4E6C-B34C-2B7B45A630AB}"/>
                </a:ext>
              </a:extLst>
            </p:cNvPr>
            <p:cNvSpPr/>
            <p:nvPr/>
          </p:nvSpPr>
          <p:spPr bwMode="auto">
            <a:xfrm rot="20700000">
              <a:off x="7501163" y="8872450"/>
              <a:ext cx="703263" cy="345926"/>
            </a:xfrm>
            <a:custGeom>
              <a:avLst/>
              <a:gdLst>
                <a:gd name="connsiteX0" fmla="*/ 21898 w 542925"/>
                <a:gd name="connsiteY0" fmla="*/ 0 h 433452"/>
                <a:gd name="connsiteX1" fmla="*/ 521027 w 542925"/>
                <a:gd name="connsiteY1" fmla="*/ 0 h 433452"/>
                <a:gd name="connsiteX2" fmla="*/ 542925 w 542925"/>
                <a:gd name="connsiteY2" fmla="*/ 433452 h 433452"/>
                <a:gd name="connsiteX3" fmla="*/ 300995 w 542925"/>
                <a:gd name="connsiteY3" fmla="*/ 433452 h 433452"/>
                <a:gd name="connsiteX4" fmla="*/ 271463 w 542925"/>
                <a:gd name="connsiteY4" fmla="*/ 268893 h 433452"/>
                <a:gd name="connsiteX5" fmla="*/ 241931 w 542925"/>
                <a:gd name="connsiteY5" fmla="*/ 433452 h 433452"/>
                <a:gd name="connsiteX6" fmla="*/ 0 w 542925"/>
                <a:gd name="connsiteY6" fmla="*/ 433452 h 433452"/>
                <a:gd name="connsiteX0" fmla="*/ 190557 w 711584"/>
                <a:gd name="connsiteY0" fmla="*/ 0 h 433452"/>
                <a:gd name="connsiteX1" fmla="*/ 689686 w 711584"/>
                <a:gd name="connsiteY1" fmla="*/ 0 h 433452"/>
                <a:gd name="connsiteX2" fmla="*/ 711584 w 711584"/>
                <a:gd name="connsiteY2" fmla="*/ 433452 h 433452"/>
                <a:gd name="connsiteX3" fmla="*/ 469654 w 711584"/>
                <a:gd name="connsiteY3" fmla="*/ 433452 h 433452"/>
                <a:gd name="connsiteX4" fmla="*/ 440122 w 711584"/>
                <a:gd name="connsiteY4" fmla="*/ 268893 h 433452"/>
                <a:gd name="connsiteX5" fmla="*/ 410590 w 711584"/>
                <a:gd name="connsiteY5" fmla="*/ 433452 h 433452"/>
                <a:gd name="connsiteX6" fmla="*/ 0 w 711584"/>
                <a:gd name="connsiteY6" fmla="*/ 218622 h 433452"/>
                <a:gd name="connsiteX7" fmla="*/ 190557 w 711584"/>
                <a:gd name="connsiteY7" fmla="*/ 0 h 433452"/>
                <a:gd name="connsiteX0" fmla="*/ 190557 w 711584"/>
                <a:gd name="connsiteY0" fmla="*/ 0 h 433452"/>
                <a:gd name="connsiteX1" fmla="*/ 689686 w 711584"/>
                <a:gd name="connsiteY1" fmla="*/ 0 h 433452"/>
                <a:gd name="connsiteX2" fmla="*/ 711584 w 711584"/>
                <a:gd name="connsiteY2" fmla="*/ 433452 h 433452"/>
                <a:gd name="connsiteX3" fmla="*/ 469654 w 711584"/>
                <a:gd name="connsiteY3" fmla="*/ 433452 h 433452"/>
                <a:gd name="connsiteX4" fmla="*/ 440122 w 711584"/>
                <a:gd name="connsiteY4" fmla="*/ 268893 h 433452"/>
                <a:gd name="connsiteX5" fmla="*/ 410590 w 711584"/>
                <a:gd name="connsiteY5" fmla="*/ 433452 h 433452"/>
                <a:gd name="connsiteX6" fmla="*/ 0 w 711584"/>
                <a:gd name="connsiteY6" fmla="*/ 218622 h 433452"/>
                <a:gd name="connsiteX7" fmla="*/ 190557 w 711584"/>
                <a:gd name="connsiteY7" fmla="*/ 0 h 433452"/>
                <a:gd name="connsiteX0" fmla="*/ 190557 w 711584"/>
                <a:gd name="connsiteY0" fmla="*/ 0 h 433452"/>
                <a:gd name="connsiteX1" fmla="*/ 689686 w 711584"/>
                <a:gd name="connsiteY1" fmla="*/ 0 h 433452"/>
                <a:gd name="connsiteX2" fmla="*/ 711584 w 711584"/>
                <a:gd name="connsiteY2" fmla="*/ 433452 h 433452"/>
                <a:gd name="connsiteX3" fmla="*/ 469654 w 711584"/>
                <a:gd name="connsiteY3" fmla="*/ 433452 h 433452"/>
                <a:gd name="connsiteX4" fmla="*/ 440122 w 711584"/>
                <a:gd name="connsiteY4" fmla="*/ 268893 h 433452"/>
                <a:gd name="connsiteX5" fmla="*/ 198561 w 711584"/>
                <a:gd name="connsiteY5" fmla="*/ 382727 h 433452"/>
                <a:gd name="connsiteX6" fmla="*/ 0 w 711584"/>
                <a:gd name="connsiteY6" fmla="*/ 218622 h 433452"/>
                <a:gd name="connsiteX7" fmla="*/ 190557 w 711584"/>
                <a:gd name="connsiteY7" fmla="*/ 0 h 43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1584" h="433452">
                  <a:moveTo>
                    <a:pt x="190557" y="0"/>
                  </a:moveTo>
                  <a:lnTo>
                    <a:pt x="689686" y="0"/>
                  </a:lnTo>
                  <a:lnTo>
                    <a:pt x="711584" y="433452"/>
                  </a:lnTo>
                  <a:lnTo>
                    <a:pt x="469654" y="433452"/>
                  </a:lnTo>
                  <a:lnTo>
                    <a:pt x="440122" y="268893"/>
                  </a:lnTo>
                  <a:lnTo>
                    <a:pt x="198561" y="382727"/>
                  </a:lnTo>
                  <a:lnTo>
                    <a:pt x="0" y="218622"/>
                  </a:lnTo>
                  <a:lnTo>
                    <a:pt x="190557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75CE2C1C-EF6A-4B48-8CCA-1DEA274919F0}"/>
                </a:ext>
              </a:extLst>
            </p:cNvPr>
            <p:cNvSpPr/>
            <p:nvPr/>
          </p:nvSpPr>
          <p:spPr bwMode="auto">
            <a:xfrm rot="4500000">
              <a:off x="7087754" y="7155123"/>
              <a:ext cx="1025731" cy="1208917"/>
            </a:xfrm>
            <a:custGeom>
              <a:avLst/>
              <a:gdLst>
                <a:gd name="connsiteX0" fmla="*/ 852 w 1025731"/>
                <a:gd name="connsiteY0" fmla="*/ 961919 h 1208917"/>
                <a:gd name="connsiteX1" fmla="*/ 10164 w 1025731"/>
                <a:gd name="connsiteY1" fmla="*/ 863727 h 1208917"/>
                <a:gd name="connsiteX2" fmla="*/ 27297 w 1025731"/>
                <a:gd name="connsiteY2" fmla="*/ 816186 h 1208917"/>
                <a:gd name="connsiteX3" fmla="*/ 37290 w 1025731"/>
                <a:gd name="connsiteY3" fmla="*/ 798561 h 1208917"/>
                <a:gd name="connsiteX4" fmla="*/ 18577 w 1025731"/>
                <a:gd name="connsiteY4" fmla="*/ 735892 h 1208917"/>
                <a:gd name="connsiteX5" fmla="*/ 10463 w 1025731"/>
                <a:gd name="connsiteY5" fmla="*/ 652700 h 1208917"/>
                <a:gd name="connsiteX6" fmla="*/ 425278 w 1025731"/>
                <a:gd name="connsiteY6" fmla="*/ 192282 h 1208917"/>
                <a:gd name="connsiteX7" fmla="*/ 450984 w 1025731"/>
                <a:gd name="connsiteY7" fmla="*/ 189938 h 1208917"/>
                <a:gd name="connsiteX8" fmla="*/ 472644 w 1025731"/>
                <a:gd name="connsiteY8" fmla="*/ 181673 h 1208917"/>
                <a:gd name="connsiteX9" fmla="*/ 719401 w 1025731"/>
                <a:gd name="connsiteY9" fmla="*/ 0 h 1208917"/>
                <a:gd name="connsiteX10" fmla="*/ 849519 w 1025731"/>
                <a:gd name="connsiteY10" fmla="*/ 187388 h 1208917"/>
                <a:gd name="connsiteX11" fmla="*/ 844058 w 1025731"/>
                <a:gd name="connsiteY11" fmla="*/ 195501 h 1208917"/>
                <a:gd name="connsiteX12" fmla="*/ 851714 w 1025731"/>
                <a:gd name="connsiteY12" fmla="*/ 193371 h 1208917"/>
                <a:gd name="connsiteX13" fmla="*/ 948261 w 1025731"/>
                <a:gd name="connsiteY13" fmla="*/ 158587 h 1208917"/>
                <a:gd name="connsiteX14" fmla="*/ 938663 w 1025731"/>
                <a:gd name="connsiteY14" fmla="*/ 280494 h 1208917"/>
                <a:gd name="connsiteX15" fmla="*/ 910456 w 1025731"/>
                <a:gd name="connsiteY15" fmla="*/ 307717 h 1208917"/>
                <a:gd name="connsiteX16" fmla="*/ 1025731 w 1025731"/>
                <a:gd name="connsiteY16" fmla="*/ 286645 h 1208917"/>
                <a:gd name="connsiteX17" fmla="*/ 647365 w 1025731"/>
                <a:gd name="connsiteY17" fmla="*/ 491055 h 1208917"/>
                <a:gd name="connsiteX18" fmla="*/ 576052 w 1025731"/>
                <a:gd name="connsiteY18" fmla="*/ 494221 h 1208917"/>
                <a:gd name="connsiteX19" fmla="*/ 572799 w 1025731"/>
                <a:gd name="connsiteY19" fmla="*/ 460202 h 1208917"/>
                <a:gd name="connsiteX20" fmla="*/ 350790 w 1025731"/>
                <a:gd name="connsiteY20" fmla="*/ 901708 h 1208917"/>
                <a:gd name="connsiteX21" fmla="*/ 458414 w 1025731"/>
                <a:gd name="connsiteY21" fmla="*/ 1086460 h 1208917"/>
                <a:gd name="connsiteX22" fmla="*/ 500246 w 1025731"/>
                <a:gd name="connsiteY22" fmla="*/ 1119955 h 1208917"/>
                <a:gd name="connsiteX23" fmla="*/ 425278 w 1025731"/>
                <a:gd name="connsiteY23" fmla="*/ 1113118 h 1208917"/>
                <a:gd name="connsiteX24" fmla="*/ 339486 w 1025731"/>
                <a:gd name="connsiteY24" fmla="*/ 1090068 h 1208917"/>
                <a:gd name="connsiteX25" fmla="*/ 290096 w 1025731"/>
                <a:gd name="connsiteY25" fmla="*/ 1067882 h 1208917"/>
                <a:gd name="connsiteX26" fmla="*/ 293803 w 1025731"/>
                <a:gd name="connsiteY26" fmla="*/ 1077378 h 1208917"/>
                <a:gd name="connsiteX27" fmla="*/ 391195 w 1025731"/>
                <a:gd name="connsiteY27" fmla="*/ 1207476 h 1208917"/>
                <a:gd name="connsiteX28" fmla="*/ 133862 w 1025731"/>
                <a:gd name="connsiteY28" fmla="*/ 1047777 h 1208917"/>
                <a:gd name="connsiteX29" fmla="*/ 114280 w 1025731"/>
                <a:gd name="connsiteY29" fmla="*/ 997111 h 1208917"/>
                <a:gd name="connsiteX30" fmla="*/ 116948 w 1025731"/>
                <a:gd name="connsiteY30" fmla="*/ 1065372 h 1208917"/>
                <a:gd name="connsiteX31" fmla="*/ 147308 w 1025731"/>
                <a:gd name="connsiteY31" fmla="*/ 1159147 h 1208917"/>
                <a:gd name="connsiteX32" fmla="*/ 852 w 1025731"/>
                <a:gd name="connsiteY32" fmla="*/ 961919 h 12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25731" h="1208917">
                  <a:moveTo>
                    <a:pt x="852" y="961919"/>
                  </a:moveTo>
                  <a:cubicBezTo>
                    <a:pt x="-1624" y="930309"/>
                    <a:pt x="1235" y="897050"/>
                    <a:pt x="10164" y="863727"/>
                  </a:cubicBezTo>
                  <a:cubicBezTo>
                    <a:pt x="14629" y="847066"/>
                    <a:pt x="20399" y="831177"/>
                    <a:pt x="27297" y="816186"/>
                  </a:cubicBezTo>
                  <a:lnTo>
                    <a:pt x="37290" y="798561"/>
                  </a:lnTo>
                  <a:lnTo>
                    <a:pt x="18577" y="735892"/>
                  </a:lnTo>
                  <a:cubicBezTo>
                    <a:pt x="13246" y="708890"/>
                    <a:pt x="10463" y="681089"/>
                    <a:pt x="10463" y="652700"/>
                  </a:cubicBezTo>
                  <a:cubicBezTo>
                    <a:pt x="10463" y="425590"/>
                    <a:pt x="188544" y="236105"/>
                    <a:pt x="425278" y="192282"/>
                  </a:cubicBezTo>
                  <a:lnTo>
                    <a:pt x="450984" y="189938"/>
                  </a:lnTo>
                  <a:lnTo>
                    <a:pt x="472644" y="181673"/>
                  </a:lnTo>
                  <a:cubicBezTo>
                    <a:pt x="585105" y="131406"/>
                    <a:pt x="670622" y="69411"/>
                    <a:pt x="719401" y="0"/>
                  </a:cubicBezTo>
                  <a:cubicBezTo>
                    <a:pt x="835062" y="50927"/>
                    <a:pt x="878434" y="121629"/>
                    <a:pt x="849519" y="187388"/>
                  </a:cubicBezTo>
                  <a:lnTo>
                    <a:pt x="844058" y="195501"/>
                  </a:lnTo>
                  <a:lnTo>
                    <a:pt x="851714" y="193371"/>
                  </a:lnTo>
                  <a:cubicBezTo>
                    <a:pt x="885260" y="182730"/>
                    <a:pt x="917515" y="171127"/>
                    <a:pt x="948261" y="158587"/>
                  </a:cubicBezTo>
                  <a:cubicBezTo>
                    <a:pt x="973662" y="200329"/>
                    <a:pt x="968442" y="242505"/>
                    <a:pt x="938663" y="280494"/>
                  </a:cubicBezTo>
                  <a:lnTo>
                    <a:pt x="910456" y="307717"/>
                  </a:lnTo>
                  <a:lnTo>
                    <a:pt x="1025731" y="286645"/>
                  </a:lnTo>
                  <a:cubicBezTo>
                    <a:pt x="1025731" y="387473"/>
                    <a:pt x="863298" y="471599"/>
                    <a:pt x="647365" y="491055"/>
                  </a:cubicBezTo>
                  <a:lnTo>
                    <a:pt x="576052" y="494221"/>
                  </a:lnTo>
                  <a:lnTo>
                    <a:pt x="572799" y="460202"/>
                  </a:lnTo>
                  <a:cubicBezTo>
                    <a:pt x="397442" y="507189"/>
                    <a:pt x="298044" y="704858"/>
                    <a:pt x="350790" y="901708"/>
                  </a:cubicBezTo>
                  <a:cubicBezTo>
                    <a:pt x="370570" y="975526"/>
                    <a:pt x="408936" y="1038747"/>
                    <a:pt x="458414" y="1086460"/>
                  </a:cubicBezTo>
                  <a:lnTo>
                    <a:pt x="500246" y="1119955"/>
                  </a:lnTo>
                  <a:lnTo>
                    <a:pt x="425278" y="1113118"/>
                  </a:lnTo>
                  <a:cubicBezTo>
                    <a:pt x="395686" y="1107640"/>
                    <a:pt x="367011" y="1099887"/>
                    <a:pt x="339486" y="1090068"/>
                  </a:cubicBezTo>
                  <a:lnTo>
                    <a:pt x="290096" y="1067882"/>
                  </a:lnTo>
                  <a:lnTo>
                    <a:pt x="293803" y="1077378"/>
                  </a:lnTo>
                  <a:cubicBezTo>
                    <a:pt x="318525" y="1127301"/>
                    <a:pt x="351501" y="1171701"/>
                    <a:pt x="391195" y="1207476"/>
                  </a:cubicBezTo>
                  <a:cubicBezTo>
                    <a:pt x="285205" y="1219702"/>
                    <a:pt x="185376" y="1153127"/>
                    <a:pt x="133862" y="1047777"/>
                  </a:cubicBezTo>
                  <a:lnTo>
                    <a:pt x="114280" y="997111"/>
                  </a:lnTo>
                  <a:lnTo>
                    <a:pt x="116948" y="1065372"/>
                  </a:lnTo>
                  <a:cubicBezTo>
                    <a:pt x="122705" y="1098375"/>
                    <a:pt x="132858" y="1130027"/>
                    <a:pt x="147308" y="1159147"/>
                  </a:cubicBezTo>
                  <a:cubicBezTo>
                    <a:pt x="63715" y="1136748"/>
                    <a:pt x="8278" y="1056750"/>
                    <a:pt x="852" y="961919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3ECF2BB2-349D-4C7B-8B54-70009942E994}"/>
                </a:ext>
              </a:extLst>
            </p:cNvPr>
            <p:cNvSpPr/>
            <p:nvPr/>
          </p:nvSpPr>
          <p:spPr bwMode="auto">
            <a:xfrm rot="20700000">
              <a:off x="7707110" y="7731256"/>
              <a:ext cx="185854" cy="281538"/>
            </a:xfrm>
            <a:custGeom>
              <a:avLst/>
              <a:gdLst>
                <a:gd name="connsiteX0" fmla="*/ 65683 w 185854"/>
                <a:gd name="connsiteY0" fmla="*/ 0 h 281538"/>
                <a:gd name="connsiteX1" fmla="*/ 185854 w 185854"/>
                <a:gd name="connsiteY1" fmla="*/ 140769 h 281538"/>
                <a:gd name="connsiteX2" fmla="*/ 65683 w 185854"/>
                <a:gd name="connsiteY2" fmla="*/ 281538 h 281538"/>
                <a:gd name="connsiteX3" fmla="*/ 29956 w 185854"/>
                <a:gd name="connsiteY3" fmla="*/ 273089 h 281538"/>
                <a:gd name="connsiteX4" fmla="*/ 16397 w 185854"/>
                <a:gd name="connsiteY4" fmla="*/ 216354 h 281538"/>
                <a:gd name="connsiteX5" fmla="*/ 0 w 185854"/>
                <a:gd name="connsiteY5" fmla="*/ 31903 h 281538"/>
                <a:gd name="connsiteX6" fmla="*/ 489 w 185854"/>
                <a:gd name="connsiteY6" fmla="*/ 25608 h 281538"/>
                <a:gd name="connsiteX7" fmla="*/ 18907 w 185854"/>
                <a:gd name="connsiteY7" fmla="*/ 11062 h 281538"/>
                <a:gd name="connsiteX8" fmla="*/ 65683 w 185854"/>
                <a:gd name="connsiteY8" fmla="*/ 0 h 281538"/>
                <a:gd name="connsiteX0" fmla="*/ 16397 w 185854"/>
                <a:gd name="connsiteY0" fmla="*/ 216354 h 307794"/>
                <a:gd name="connsiteX1" fmla="*/ 0 w 185854"/>
                <a:gd name="connsiteY1" fmla="*/ 31903 h 307794"/>
                <a:gd name="connsiteX2" fmla="*/ 489 w 185854"/>
                <a:gd name="connsiteY2" fmla="*/ 25608 h 307794"/>
                <a:gd name="connsiteX3" fmla="*/ 18907 w 185854"/>
                <a:gd name="connsiteY3" fmla="*/ 11062 h 307794"/>
                <a:gd name="connsiteX4" fmla="*/ 65683 w 185854"/>
                <a:gd name="connsiteY4" fmla="*/ 0 h 307794"/>
                <a:gd name="connsiteX5" fmla="*/ 185854 w 185854"/>
                <a:gd name="connsiteY5" fmla="*/ 140769 h 307794"/>
                <a:gd name="connsiteX6" fmla="*/ 65683 w 185854"/>
                <a:gd name="connsiteY6" fmla="*/ 281538 h 307794"/>
                <a:gd name="connsiteX7" fmla="*/ 29956 w 185854"/>
                <a:gd name="connsiteY7" fmla="*/ 273089 h 307794"/>
                <a:gd name="connsiteX8" fmla="*/ 107837 w 185854"/>
                <a:gd name="connsiteY8" fmla="*/ 307794 h 307794"/>
                <a:gd name="connsiteX0" fmla="*/ 16397 w 185854"/>
                <a:gd name="connsiteY0" fmla="*/ 216354 h 281538"/>
                <a:gd name="connsiteX1" fmla="*/ 0 w 185854"/>
                <a:gd name="connsiteY1" fmla="*/ 31903 h 281538"/>
                <a:gd name="connsiteX2" fmla="*/ 489 w 185854"/>
                <a:gd name="connsiteY2" fmla="*/ 25608 h 281538"/>
                <a:gd name="connsiteX3" fmla="*/ 18907 w 185854"/>
                <a:gd name="connsiteY3" fmla="*/ 11062 h 281538"/>
                <a:gd name="connsiteX4" fmla="*/ 65683 w 185854"/>
                <a:gd name="connsiteY4" fmla="*/ 0 h 281538"/>
                <a:gd name="connsiteX5" fmla="*/ 185854 w 185854"/>
                <a:gd name="connsiteY5" fmla="*/ 140769 h 281538"/>
                <a:gd name="connsiteX6" fmla="*/ 65683 w 185854"/>
                <a:gd name="connsiteY6" fmla="*/ 281538 h 281538"/>
                <a:gd name="connsiteX7" fmla="*/ 29956 w 185854"/>
                <a:gd name="connsiteY7" fmla="*/ 273089 h 281538"/>
                <a:gd name="connsiteX0" fmla="*/ 0 w 185854"/>
                <a:gd name="connsiteY0" fmla="*/ 31903 h 281538"/>
                <a:gd name="connsiteX1" fmla="*/ 489 w 185854"/>
                <a:gd name="connsiteY1" fmla="*/ 25608 h 281538"/>
                <a:gd name="connsiteX2" fmla="*/ 18907 w 185854"/>
                <a:gd name="connsiteY2" fmla="*/ 11062 h 281538"/>
                <a:gd name="connsiteX3" fmla="*/ 65683 w 185854"/>
                <a:gd name="connsiteY3" fmla="*/ 0 h 281538"/>
                <a:gd name="connsiteX4" fmla="*/ 185854 w 185854"/>
                <a:gd name="connsiteY4" fmla="*/ 140769 h 281538"/>
                <a:gd name="connsiteX5" fmla="*/ 65683 w 185854"/>
                <a:gd name="connsiteY5" fmla="*/ 281538 h 281538"/>
                <a:gd name="connsiteX6" fmla="*/ 29956 w 185854"/>
                <a:gd name="connsiteY6" fmla="*/ 273089 h 28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5854" h="281538">
                  <a:moveTo>
                    <a:pt x="0" y="31903"/>
                  </a:moveTo>
                  <a:lnTo>
                    <a:pt x="489" y="25608"/>
                  </a:lnTo>
                  <a:lnTo>
                    <a:pt x="18907" y="11062"/>
                  </a:lnTo>
                  <a:cubicBezTo>
                    <a:pt x="33284" y="3939"/>
                    <a:pt x="49091" y="0"/>
                    <a:pt x="65683" y="0"/>
                  </a:cubicBezTo>
                  <a:cubicBezTo>
                    <a:pt x="132052" y="0"/>
                    <a:pt x="185854" y="63024"/>
                    <a:pt x="185854" y="140769"/>
                  </a:cubicBezTo>
                  <a:cubicBezTo>
                    <a:pt x="185854" y="218514"/>
                    <a:pt x="132052" y="281538"/>
                    <a:pt x="65683" y="281538"/>
                  </a:cubicBezTo>
                  <a:lnTo>
                    <a:pt x="29956" y="273089"/>
                  </a:lnTo>
                </a:path>
              </a:pathLst>
            </a:custGeom>
            <a:solidFill>
              <a:srgbClr val="FFCC66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8CFFFDFF-2939-457E-90DA-60D61FB72D68}"/>
                </a:ext>
              </a:extLst>
            </p:cNvPr>
            <p:cNvSpPr/>
            <p:nvPr/>
          </p:nvSpPr>
          <p:spPr bwMode="auto">
            <a:xfrm rot="9900000">
              <a:off x="7630351" y="7608560"/>
              <a:ext cx="143533" cy="350618"/>
            </a:xfrm>
            <a:custGeom>
              <a:avLst/>
              <a:gdLst>
                <a:gd name="connsiteX0" fmla="*/ 99905 w 110209"/>
                <a:gd name="connsiteY0" fmla="*/ 400213 h 400213"/>
                <a:gd name="connsiteX1" fmla="*/ 22774 w 110209"/>
                <a:gd name="connsiteY1" fmla="*/ 400213 h 400213"/>
                <a:gd name="connsiteX2" fmla="*/ 8661 w 110209"/>
                <a:gd name="connsiteY2" fmla="*/ 352077 h 400213"/>
                <a:gd name="connsiteX3" fmla="*/ 0 w 110209"/>
                <a:gd name="connsiteY3" fmla="*/ 253430 h 400213"/>
                <a:gd name="connsiteX4" fmla="*/ 110209 w 110209"/>
                <a:gd name="connsiteY4" fmla="*/ 0 h 400213"/>
                <a:gd name="connsiteX5" fmla="*/ 98065 w 110209"/>
                <a:gd name="connsiteY5" fmla="*/ 381171 h 400213"/>
                <a:gd name="connsiteX0" fmla="*/ 22774 w 114214"/>
                <a:gd name="connsiteY0" fmla="*/ 400213 h 491653"/>
                <a:gd name="connsiteX1" fmla="*/ 8661 w 114214"/>
                <a:gd name="connsiteY1" fmla="*/ 352077 h 491653"/>
                <a:gd name="connsiteX2" fmla="*/ 0 w 114214"/>
                <a:gd name="connsiteY2" fmla="*/ 253430 h 491653"/>
                <a:gd name="connsiteX3" fmla="*/ 110209 w 114214"/>
                <a:gd name="connsiteY3" fmla="*/ 0 h 491653"/>
                <a:gd name="connsiteX4" fmla="*/ 98065 w 114214"/>
                <a:gd name="connsiteY4" fmla="*/ 381171 h 491653"/>
                <a:gd name="connsiteX5" fmla="*/ 99905 w 114214"/>
                <a:gd name="connsiteY5" fmla="*/ 400213 h 491653"/>
                <a:gd name="connsiteX6" fmla="*/ 114214 w 114214"/>
                <a:gd name="connsiteY6" fmla="*/ 491653 h 491653"/>
                <a:gd name="connsiteX0" fmla="*/ 22774 w 110209"/>
                <a:gd name="connsiteY0" fmla="*/ 400213 h 400213"/>
                <a:gd name="connsiteX1" fmla="*/ 8661 w 110209"/>
                <a:gd name="connsiteY1" fmla="*/ 352077 h 400213"/>
                <a:gd name="connsiteX2" fmla="*/ 0 w 110209"/>
                <a:gd name="connsiteY2" fmla="*/ 253430 h 400213"/>
                <a:gd name="connsiteX3" fmla="*/ 110209 w 110209"/>
                <a:gd name="connsiteY3" fmla="*/ 0 h 400213"/>
                <a:gd name="connsiteX4" fmla="*/ 98065 w 110209"/>
                <a:gd name="connsiteY4" fmla="*/ 381171 h 400213"/>
                <a:gd name="connsiteX5" fmla="*/ 99905 w 110209"/>
                <a:gd name="connsiteY5" fmla="*/ 400213 h 400213"/>
                <a:gd name="connsiteX0" fmla="*/ 22774 w 110209"/>
                <a:gd name="connsiteY0" fmla="*/ 400213 h 400213"/>
                <a:gd name="connsiteX1" fmla="*/ 8661 w 110209"/>
                <a:gd name="connsiteY1" fmla="*/ 352077 h 400213"/>
                <a:gd name="connsiteX2" fmla="*/ 0 w 110209"/>
                <a:gd name="connsiteY2" fmla="*/ 253430 h 400213"/>
                <a:gd name="connsiteX3" fmla="*/ 110209 w 110209"/>
                <a:gd name="connsiteY3" fmla="*/ 0 h 400213"/>
                <a:gd name="connsiteX4" fmla="*/ 98065 w 110209"/>
                <a:gd name="connsiteY4" fmla="*/ 381171 h 400213"/>
                <a:gd name="connsiteX0" fmla="*/ 8661 w 110209"/>
                <a:gd name="connsiteY0" fmla="*/ 352077 h 381171"/>
                <a:gd name="connsiteX1" fmla="*/ 0 w 110209"/>
                <a:gd name="connsiteY1" fmla="*/ 253430 h 381171"/>
                <a:gd name="connsiteX2" fmla="*/ 110209 w 110209"/>
                <a:gd name="connsiteY2" fmla="*/ 0 h 381171"/>
                <a:gd name="connsiteX3" fmla="*/ 98065 w 110209"/>
                <a:gd name="connsiteY3" fmla="*/ 381171 h 381171"/>
                <a:gd name="connsiteX0" fmla="*/ 0 w 110209"/>
                <a:gd name="connsiteY0" fmla="*/ 253430 h 381171"/>
                <a:gd name="connsiteX1" fmla="*/ 110209 w 110209"/>
                <a:gd name="connsiteY1" fmla="*/ 0 h 381171"/>
                <a:gd name="connsiteX2" fmla="*/ 98065 w 110209"/>
                <a:gd name="connsiteY2" fmla="*/ 381171 h 381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209" h="381171">
                  <a:moveTo>
                    <a:pt x="0" y="253430"/>
                  </a:moveTo>
                  <a:cubicBezTo>
                    <a:pt x="0" y="113464"/>
                    <a:pt x="49342" y="0"/>
                    <a:pt x="110209" y="0"/>
                  </a:cubicBezTo>
                  <a:cubicBezTo>
                    <a:pt x="94017" y="123981"/>
                    <a:pt x="89970" y="254114"/>
                    <a:pt x="98065" y="381171"/>
                  </a:cubicBezTo>
                </a:path>
              </a:pathLst>
            </a:cu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67FC6F2B-091E-4192-9085-A0103D539473}"/>
                </a:ext>
              </a:extLst>
            </p:cNvPr>
            <p:cNvSpPr/>
            <p:nvPr/>
          </p:nvSpPr>
          <p:spPr bwMode="auto">
            <a:xfrm rot="2700000">
              <a:off x="7017745" y="9499447"/>
              <a:ext cx="267239" cy="119403"/>
            </a:xfrm>
            <a:custGeom>
              <a:avLst/>
              <a:gdLst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35804 w 267239"/>
                <a:gd name="connsiteY8" fmla="*/ 119403 h 119403"/>
                <a:gd name="connsiteX9" fmla="*/ 16669 w 267239"/>
                <a:gd name="connsiteY9" fmla="*/ 119403 h 119403"/>
                <a:gd name="connsiteX10" fmla="*/ 0 w 267239"/>
                <a:gd name="connsiteY10" fmla="*/ 102734 h 119403"/>
                <a:gd name="connsiteX11" fmla="*/ 0 w 267239"/>
                <a:gd name="connsiteY11" fmla="*/ 59702 h 119403"/>
                <a:gd name="connsiteX12" fmla="*/ 59702 w 267239"/>
                <a:gd name="connsiteY12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208356 w 267239"/>
                <a:gd name="connsiteY7" fmla="*/ 119403 h 119403"/>
                <a:gd name="connsiteX8" fmla="*/ 16669 w 267239"/>
                <a:gd name="connsiteY8" fmla="*/ 119403 h 119403"/>
                <a:gd name="connsiteX9" fmla="*/ 0 w 267239"/>
                <a:gd name="connsiteY9" fmla="*/ 102734 h 119403"/>
                <a:gd name="connsiteX10" fmla="*/ 0 w 267239"/>
                <a:gd name="connsiteY10" fmla="*/ 59702 h 119403"/>
                <a:gd name="connsiteX11" fmla="*/ 59702 w 267239"/>
                <a:gd name="connsiteY11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166817 w 267239"/>
                <a:gd name="connsiteY3" fmla="*/ 0 h 119403"/>
                <a:gd name="connsiteX4" fmla="*/ 236226 w 267239"/>
                <a:gd name="connsiteY4" fmla="*/ 0 h 119403"/>
                <a:gd name="connsiteX5" fmla="*/ 267239 w 267239"/>
                <a:gd name="connsiteY5" fmla="*/ 31013 h 119403"/>
                <a:gd name="connsiteX6" fmla="*/ 267239 w 267239"/>
                <a:gd name="connsiteY6" fmla="*/ 119403 h 119403"/>
                <a:gd name="connsiteX7" fmla="*/ 16669 w 267239"/>
                <a:gd name="connsiteY7" fmla="*/ 119403 h 119403"/>
                <a:gd name="connsiteX8" fmla="*/ 0 w 267239"/>
                <a:gd name="connsiteY8" fmla="*/ 102734 h 119403"/>
                <a:gd name="connsiteX9" fmla="*/ 0 w 267239"/>
                <a:gd name="connsiteY9" fmla="*/ 59702 h 119403"/>
                <a:gd name="connsiteX10" fmla="*/ 59702 w 267239"/>
                <a:gd name="connsiteY10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166328 w 267239"/>
                <a:gd name="connsiteY2" fmla="*/ 203 h 119403"/>
                <a:gd name="connsiteX3" fmla="*/ 236226 w 267239"/>
                <a:gd name="connsiteY3" fmla="*/ 0 h 119403"/>
                <a:gd name="connsiteX4" fmla="*/ 267239 w 267239"/>
                <a:gd name="connsiteY4" fmla="*/ 31013 h 119403"/>
                <a:gd name="connsiteX5" fmla="*/ 267239 w 267239"/>
                <a:gd name="connsiteY5" fmla="*/ 119403 h 119403"/>
                <a:gd name="connsiteX6" fmla="*/ 16669 w 267239"/>
                <a:gd name="connsiteY6" fmla="*/ 119403 h 119403"/>
                <a:gd name="connsiteX7" fmla="*/ 0 w 267239"/>
                <a:gd name="connsiteY7" fmla="*/ 102734 h 119403"/>
                <a:gd name="connsiteX8" fmla="*/ 0 w 267239"/>
                <a:gd name="connsiteY8" fmla="*/ 59702 h 119403"/>
                <a:gd name="connsiteX9" fmla="*/ 59702 w 267239"/>
                <a:gd name="connsiteY9" fmla="*/ 0 h 119403"/>
                <a:gd name="connsiteX0" fmla="*/ 59702 w 267239"/>
                <a:gd name="connsiteY0" fmla="*/ 0 h 119403"/>
                <a:gd name="connsiteX1" fmla="*/ 165324 w 267239"/>
                <a:gd name="connsiteY1" fmla="*/ 0 h 119403"/>
                <a:gd name="connsiteX2" fmla="*/ 236226 w 267239"/>
                <a:gd name="connsiteY2" fmla="*/ 0 h 119403"/>
                <a:gd name="connsiteX3" fmla="*/ 267239 w 267239"/>
                <a:gd name="connsiteY3" fmla="*/ 31013 h 119403"/>
                <a:gd name="connsiteX4" fmla="*/ 267239 w 267239"/>
                <a:gd name="connsiteY4" fmla="*/ 119403 h 119403"/>
                <a:gd name="connsiteX5" fmla="*/ 16669 w 267239"/>
                <a:gd name="connsiteY5" fmla="*/ 119403 h 119403"/>
                <a:gd name="connsiteX6" fmla="*/ 0 w 267239"/>
                <a:gd name="connsiteY6" fmla="*/ 102734 h 119403"/>
                <a:gd name="connsiteX7" fmla="*/ 0 w 267239"/>
                <a:gd name="connsiteY7" fmla="*/ 59702 h 119403"/>
                <a:gd name="connsiteX8" fmla="*/ 59702 w 267239"/>
                <a:gd name="connsiteY8" fmla="*/ 0 h 119403"/>
                <a:gd name="connsiteX0" fmla="*/ 59702 w 267239"/>
                <a:gd name="connsiteY0" fmla="*/ 0 h 119403"/>
                <a:gd name="connsiteX1" fmla="*/ 236226 w 267239"/>
                <a:gd name="connsiteY1" fmla="*/ 0 h 119403"/>
                <a:gd name="connsiteX2" fmla="*/ 267239 w 267239"/>
                <a:gd name="connsiteY2" fmla="*/ 31013 h 119403"/>
                <a:gd name="connsiteX3" fmla="*/ 267239 w 267239"/>
                <a:gd name="connsiteY3" fmla="*/ 119403 h 119403"/>
                <a:gd name="connsiteX4" fmla="*/ 16669 w 267239"/>
                <a:gd name="connsiteY4" fmla="*/ 119403 h 119403"/>
                <a:gd name="connsiteX5" fmla="*/ 0 w 267239"/>
                <a:gd name="connsiteY5" fmla="*/ 102734 h 119403"/>
                <a:gd name="connsiteX6" fmla="*/ 0 w 267239"/>
                <a:gd name="connsiteY6" fmla="*/ 59702 h 119403"/>
                <a:gd name="connsiteX7" fmla="*/ 59702 w 267239"/>
                <a:gd name="connsiteY7" fmla="*/ 0 h 11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7239" h="119403">
                  <a:moveTo>
                    <a:pt x="59702" y="0"/>
                  </a:moveTo>
                  <a:lnTo>
                    <a:pt x="236226" y="0"/>
                  </a:lnTo>
                  <a:cubicBezTo>
                    <a:pt x="253354" y="0"/>
                    <a:pt x="267239" y="13885"/>
                    <a:pt x="267239" y="31013"/>
                  </a:cubicBezTo>
                  <a:lnTo>
                    <a:pt x="267239" y="119403"/>
                  </a:lnTo>
                  <a:lnTo>
                    <a:pt x="16669" y="119403"/>
                  </a:lnTo>
                  <a:cubicBezTo>
                    <a:pt x="7463" y="119403"/>
                    <a:pt x="0" y="111940"/>
                    <a:pt x="0" y="102734"/>
                  </a:cubicBezTo>
                  <a:lnTo>
                    <a:pt x="0" y="59702"/>
                  </a:lnTo>
                  <a:cubicBezTo>
                    <a:pt x="0" y="26729"/>
                    <a:pt x="26729" y="0"/>
                    <a:pt x="5970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E4999370-54A4-4882-9E57-4B7459FDAF43}"/>
                </a:ext>
              </a:extLst>
            </p:cNvPr>
            <p:cNvSpPr/>
            <p:nvPr/>
          </p:nvSpPr>
          <p:spPr bwMode="auto">
            <a:xfrm rot="20700000">
              <a:off x="7105963" y="8267731"/>
              <a:ext cx="1345539" cy="622801"/>
            </a:xfrm>
            <a:custGeom>
              <a:avLst/>
              <a:gdLst>
                <a:gd name="connsiteX0" fmla="*/ 96223 w 1345539"/>
                <a:gd name="connsiteY0" fmla="*/ 0 h 622801"/>
                <a:gd name="connsiteX1" fmla="*/ 245812 w 1345539"/>
                <a:gd name="connsiteY1" fmla="*/ 149590 h 622801"/>
                <a:gd name="connsiteX2" fmla="*/ 487357 w 1345539"/>
                <a:gd name="connsiteY2" fmla="*/ 84868 h 622801"/>
                <a:gd name="connsiteX3" fmla="*/ 489551 w 1345539"/>
                <a:gd name="connsiteY3" fmla="*/ 82092 h 622801"/>
                <a:gd name="connsiteX4" fmla="*/ 560997 w 1345539"/>
                <a:gd name="connsiteY4" fmla="*/ 56851 h 622801"/>
                <a:gd name="connsiteX5" fmla="*/ 582706 w 1345539"/>
                <a:gd name="connsiteY5" fmla="*/ 56851 h 622801"/>
                <a:gd name="connsiteX6" fmla="*/ 608548 w 1345539"/>
                <a:gd name="connsiteY6" fmla="*/ 76910 h 622801"/>
                <a:gd name="connsiteX7" fmla="*/ 700619 w 1345539"/>
                <a:gd name="connsiteY7" fmla="*/ 98310 h 622801"/>
                <a:gd name="connsiteX8" fmla="*/ 792690 w 1345539"/>
                <a:gd name="connsiteY8" fmla="*/ 76910 h 622801"/>
                <a:gd name="connsiteX9" fmla="*/ 818532 w 1345539"/>
                <a:gd name="connsiteY9" fmla="*/ 56851 h 622801"/>
                <a:gd name="connsiteX10" fmla="*/ 850858 w 1345539"/>
                <a:gd name="connsiteY10" fmla="*/ 56851 h 622801"/>
                <a:gd name="connsiteX11" fmla="*/ 882364 w 1345539"/>
                <a:gd name="connsiteY11" fmla="*/ 62276 h 622801"/>
                <a:gd name="connsiteX12" fmla="*/ 1156904 w 1345539"/>
                <a:gd name="connsiteY12" fmla="*/ 62277 h 622801"/>
                <a:gd name="connsiteX13" fmla="*/ 1168711 w 1345539"/>
                <a:gd name="connsiteY13" fmla="*/ 64661 h 622801"/>
                <a:gd name="connsiteX14" fmla="*/ 1179271 w 1345539"/>
                <a:gd name="connsiteY14" fmla="*/ 65397 h 622801"/>
                <a:gd name="connsiteX15" fmla="*/ 1220586 w 1345539"/>
                <a:gd name="connsiteY15" fmla="*/ 97099 h 622801"/>
                <a:gd name="connsiteX16" fmla="*/ 1345539 w 1345539"/>
                <a:gd name="connsiteY16" fmla="*/ 313526 h 622801"/>
                <a:gd name="connsiteX17" fmla="*/ 1227691 w 1345539"/>
                <a:gd name="connsiteY17" fmla="*/ 381566 h 622801"/>
                <a:gd name="connsiteX18" fmla="*/ 1121915 w 1345539"/>
                <a:gd name="connsiteY18" fmla="*/ 198356 h 622801"/>
                <a:gd name="connsiteX19" fmla="*/ 951898 w 1345539"/>
                <a:gd name="connsiteY19" fmla="*/ 198356 h 622801"/>
                <a:gd name="connsiteX20" fmla="*/ 951898 w 1345539"/>
                <a:gd name="connsiteY20" fmla="*/ 622801 h 622801"/>
                <a:gd name="connsiteX21" fmla="*/ 459957 w 1345539"/>
                <a:gd name="connsiteY21" fmla="*/ 622801 h 622801"/>
                <a:gd name="connsiteX22" fmla="*/ 459957 w 1345539"/>
                <a:gd name="connsiteY22" fmla="*/ 233090 h 622801"/>
                <a:gd name="connsiteX23" fmla="*/ 247235 w 1345539"/>
                <a:gd name="connsiteY23" fmla="*/ 290088 h 622801"/>
                <a:gd name="connsiteX24" fmla="*/ 235218 w 1345539"/>
                <a:gd name="connsiteY24" fmla="*/ 290841 h 622801"/>
                <a:gd name="connsiteX25" fmla="*/ 224823 w 1345539"/>
                <a:gd name="connsiteY25" fmla="*/ 292864 h 622801"/>
                <a:gd name="connsiteX26" fmla="*/ 176711 w 1345539"/>
                <a:gd name="connsiteY26" fmla="*/ 272935 h 622801"/>
                <a:gd name="connsiteX27" fmla="*/ 0 w 1345539"/>
                <a:gd name="connsiteY27" fmla="*/ 96223 h 62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45539" h="622801">
                  <a:moveTo>
                    <a:pt x="96223" y="0"/>
                  </a:moveTo>
                  <a:lnTo>
                    <a:pt x="245812" y="149590"/>
                  </a:lnTo>
                  <a:lnTo>
                    <a:pt x="487357" y="84868"/>
                  </a:lnTo>
                  <a:lnTo>
                    <a:pt x="489551" y="82092"/>
                  </a:lnTo>
                  <a:cubicBezTo>
                    <a:pt x="507836" y="66497"/>
                    <a:pt x="533096" y="56851"/>
                    <a:pt x="560997" y="56851"/>
                  </a:cubicBezTo>
                  <a:lnTo>
                    <a:pt x="582706" y="56851"/>
                  </a:lnTo>
                  <a:lnTo>
                    <a:pt x="608548" y="76910"/>
                  </a:lnTo>
                  <a:cubicBezTo>
                    <a:pt x="636847" y="90691"/>
                    <a:pt x="667960" y="98310"/>
                    <a:pt x="700619" y="98310"/>
                  </a:cubicBezTo>
                  <a:cubicBezTo>
                    <a:pt x="733278" y="98310"/>
                    <a:pt x="764391" y="90691"/>
                    <a:pt x="792690" y="76910"/>
                  </a:cubicBezTo>
                  <a:lnTo>
                    <a:pt x="818532" y="56851"/>
                  </a:lnTo>
                  <a:lnTo>
                    <a:pt x="850858" y="56851"/>
                  </a:lnTo>
                  <a:lnTo>
                    <a:pt x="882364" y="62276"/>
                  </a:lnTo>
                  <a:lnTo>
                    <a:pt x="1156904" y="62277"/>
                  </a:lnTo>
                  <a:lnTo>
                    <a:pt x="1168711" y="64661"/>
                  </a:lnTo>
                  <a:lnTo>
                    <a:pt x="1179271" y="65397"/>
                  </a:lnTo>
                  <a:cubicBezTo>
                    <a:pt x="1196091" y="69904"/>
                    <a:pt x="1211192" y="80828"/>
                    <a:pt x="1220586" y="97099"/>
                  </a:cubicBezTo>
                  <a:cubicBezTo>
                    <a:pt x="1262237" y="169241"/>
                    <a:pt x="1303887" y="241384"/>
                    <a:pt x="1345539" y="313526"/>
                  </a:cubicBezTo>
                  <a:lnTo>
                    <a:pt x="1227691" y="381566"/>
                  </a:lnTo>
                  <a:lnTo>
                    <a:pt x="1121915" y="198356"/>
                  </a:lnTo>
                  <a:lnTo>
                    <a:pt x="951898" y="198356"/>
                  </a:lnTo>
                  <a:lnTo>
                    <a:pt x="951898" y="622801"/>
                  </a:lnTo>
                  <a:lnTo>
                    <a:pt x="459957" y="622801"/>
                  </a:lnTo>
                  <a:lnTo>
                    <a:pt x="459957" y="233090"/>
                  </a:lnTo>
                  <a:lnTo>
                    <a:pt x="247235" y="290088"/>
                  </a:lnTo>
                  <a:lnTo>
                    <a:pt x="235218" y="290841"/>
                  </a:lnTo>
                  <a:lnTo>
                    <a:pt x="224823" y="292864"/>
                  </a:lnTo>
                  <a:cubicBezTo>
                    <a:pt x="207410" y="292864"/>
                    <a:pt x="189997" y="286221"/>
                    <a:pt x="176711" y="272935"/>
                  </a:cubicBezTo>
                  <a:cubicBezTo>
                    <a:pt x="117807" y="214031"/>
                    <a:pt x="58905" y="155127"/>
                    <a:pt x="0" y="9622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D5E3F947-E424-45EE-A182-955149C10BBC}"/>
                </a:ext>
              </a:extLst>
            </p:cNvPr>
            <p:cNvGrpSpPr/>
            <p:nvPr/>
          </p:nvGrpSpPr>
          <p:grpSpPr>
            <a:xfrm>
              <a:off x="6333975" y="8765356"/>
              <a:ext cx="671978" cy="680528"/>
              <a:chOff x="4532747" y="809677"/>
              <a:chExt cx="515980" cy="680528"/>
            </a:xfrm>
          </p:grpSpPr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E71DF34D-8A8F-4AF1-8131-CD5C0C80300A}"/>
                  </a:ext>
                </a:extLst>
              </p:cNvPr>
              <p:cNvSpPr/>
              <p:nvPr/>
            </p:nvSpPr>
            <p:spPr bwMode="auto">
              <a:xfrm>
                <a:off x="4532747" y="809677"/>
                <a:ext cx="515980" cy="680528"/>
              </a:xfrm>
              <a:prstGeom prst="ellipse">
                <a:avLst/>
              </a:prstGeom>
              <a:solidFill>
                <a:sysClr val="window" lastClr="FFFFFF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5" name="五角形 424">
                <a:extLst>
                  <a:ext uri="{FF2B5EF4-FFF2-40B4-BE49-F238E27FC236}">
                    <a16:creationId xmlns:a16="http://schemas.microsoft.com/office/drawing/2014/main" id="{F97EDDD0-AC3E-405E-B7FC-3AF989181DE5}"/>
                  </a:ext>
                </a:extLst>
              </p:cNvPr>
              <p:cNvSpPr/>
              <p:nvPr/>
            </p:nvSpPr>
            <p:spPr bwMode="auto">
              <a:xfrm>
                <a:off x="4683810" y="1007583"/>
                <a:ext cx="206151" cy="256674"/>
              </a:xfrm>
              <a:prstGeom prst="pentagon">
                <a:avLst/>
              </a:prstGeom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0B53A1DF-C212-4FE5-9FFE-190383F98BCB}"/>
                  </a:ext>
                </a:extLst>
              </p:cNvPr>
              <p:cNvSpPr/>
              <p:nvPr/>
            </p:nvSpPr>
            <p:spPr bwMode="auto">
              <a:xfrm>
                <a:off x="4533568" y="809678"/>
                <a:ext cx="509091" cy="645465"/>
              </a:xfrm>
              <a:custGeom>
                <a:avLst/>
                <a:gdLst>
                  <a:gd name="connsiteX0" fmla="*/ 472723 w 509091"/>
                  <a:gd name="connsiteY0" fmla="*/ 521907 h 645465"/>
                  <a:gd name="connsiteX1" fmla="*/ 469183 w 509091"/>
                  <a:gd name="connsiteY1" fmla="*/ 530509 h 645465"/>
                  <a:gd name="connsiteX2" fmla="*/ 399498 w 509091"/>
                  <a:gd name="connsiteY2" fmla="*/ 622417 h 645465"/>
                  <a:gd name="connsiteX3" fmla="*/ 397976 w 509091"/>
                  <a:gd name="connsiteY3" fmla="*/ 623506 h 645465"/>
                  <a:gd name="connsiteX4" fmla="*/ 378589 w 509091"/>
                  <a:gd name="connsiteY4" fmla="*/ 530664 h 645465"/>
                  <a:gd name="connsiteX5" fmla="*/ 145250 w 509091"/>
                  <a:gd name="connsiteY5" fmla="*/ 521212 h 645465"/>
                  <a:gd name="connsiteX6" fmla="*/ 143204 w 509091"/>
                  <a:gd name="connsiteY6" fmla="*/ 645465 h 645465"/>
                  <a:gd name="connsiteX7" fmla="*/ 111009 w 509091"/>
                  <a:gd name="connsiteY7" fmla="*/ 622417 h 645465"/>
                  <a:gd name="connsiteX8" fmla="*/ 72827 w 509091"/>
                  <a:gd name="connsiteY8" fmla="*/ 580867 h 645465"/>
                  <a:gd name="connsiteX9" fmla="*/ 41782 w 509091"/>
                  <a:gd name="connsiteY9" fmla="*/ 531242 h 645465"/>
                  <a:gd name="connsiteX10" fmla="*/ 475661 w 509091"/>
                  <a:gd name="connsiteY10" fmla="*/ 165761 h 645465"/>
                  <a:gd name="connsiteX11" fmla="*/ 492969 w 509091"/>
                  <a:gd name="connsiteY11" fmla="*/ 207818 h 645465"/>
                  <a:gd name="connsiteX12" fmla="*/ 508002 w 509091"/>
                  <a:gd name="connsiteY12" fmla="*/ 271689 h 645465"/>
                  <a:gd name="connsiteX13" fmla="*/ 509091 w 509091"/>
                  <a:gd name="connsiteY13" fmla="*/ 285935 h 645465"/>
                  <a:gd name="connsiteX14" fmla="*/ 440745 w 509091"/>
                  <a:gd name="connsiteY14" fmla="*/ 271707 h 645465"/>
                  <a:gd name="connsiteX15" fmla="*/ 37480 w 509091"/>
                  <a:gd name="connsiteY15" fmla="*/ 159360 h 645465"/>
                  <a:gd name="connsiteX16" fmla="*/ 79821 w 509091"/>
                  <a:gd name="connsiteY16" fmla="*/ 287841 h 645465"/>
                  <a:gd name="connsiteX17" fmla="*/ 0 w 509091"/>
                  <a:gd name="connsiteY17" fmla="*/ 304458 h 645465"/>
                  <a:gd name="connsiteX18" fmla="*/ 2505 w 509091"/>
                  <a:gd name="connsiteY18" fmla="*/ 271689 h 645465"/>
                  <a:gd name="connsiteX19" fmla="*/ 17537 w 509091"/>
                  <a:gd name="connsiteY19" fmla="*/ 207818 h 645465"/>
                  <a:gd name="connsiteX20" fmla="*/ 255253 w 509091"/>
                  <a:gd name="connsiteY20" fmla="*/ 0 h 645465"/>
                  <a:gd name="connsiteX21" fmla="*/ 307247 w 509091"/>
                  <a:gd name="connsiteY21" fmla="*/ 6913 h 645465"/>
                  <a:gd name="connsiteX22" fmla="*/ 327741 w 509091"/>
                  <a:gd name="connsiteY22" fmla="*/ 15303 h 645465"/>
                  <a:gd name="connsiteX23" fmla="*/ 255335 w 509091"/>
                  <a:gd name="connsiteY23" fmla="*/ 96398 h 645465"/>
                  <a:gd name="connsiteX24" fmla="*/ 182886 w 509091"/>
                  <a:gd name="connsiteY24" fmla="*/ 15254 h 645465"/>
                  <a:gd name="connsiteX25" fmla="*/ 203259 w 509091"/>
                  <a:gd name="connsiteY25" fmla="*/ 6913 h 645465"/>
                  <a:gd name="connsiteX26" fmla="*/ 255253 w 509091"/>
                  <a:gd name="connsiteY26" fmla="*/ 0 h 645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9091" h="645465">
                    <a:moveTo>
                      <a:pt x="472723" y="521907"/>
                    </a:moveTo>
                    <a:lnTo>
                      <a:pt x="469183" y="530509"/>
                    </a:lnTo>
                    <a:cubicBezTo>
                      <a:pt x="450638" y="566714"/>
                      <a:pt x="426948" y="597957"/>
                      <a:pt x="399498" y="622417"/>
                    </a:cubicBezTo>
                    <a:lnTo>
                      <a:pt x="397976" y="623506"/>
                    </a:lnTo>
                    <a:lnTo>
                      <a:pt x="378589" y="530664"/>
                    </a:lnTo>
                    <a:close/>
                    <a:moveTo>
                      <a:pt x="145250" y="521212"/>
                    </a:moveTo>
                    <a:lnTo>
                      <a:pt x="143204" y="645465"/>
                    </a:lnTo>
                    <a:lnTo>
                      <a:pt x="111009" y="622417"/>
                    </a:lnTo>
                    <a:cubicBezTo>
                      <a:pt x="97283" y="610187"/>
                      <a:pt x="84499" y="596261"/>
                      <a:pt x="72827" y="580867"/>
                    </a:cubicBezTo>
                    <a:lnTo>
                      <a:pt x="41782" y="531242"/>
                    </a:lnTo>
                    <a:close/>
                    <a:moveTo>
                      <a:pt x="475661" y="165761"/>
                    </a:moveTo>
                    <a:lnTo>
                      <a:pt x="492969" y="207818"/>
                    </a:lnTo>
                    <a:cubicBezTo>
                      <a:pt x="499497" y="228172"/>
                      <a:pt x="504565" y="249539"/>
                      <a:pt x="508002" y="271689"/>
                    </a:cubicBezTo>
                    <a:lnTo>
                      <a:pt x="509091" y="285935"/>
                    </a:lnTo>
                    <a:lnTo>
                      <a:pt x="440745" y="271707"/>
                    </a:lnTo>
                    <a:close/>
                    <a:moveTo>
                      <a:pt x="37480" y="159360"/>
                    </a:moveTo>
                    <a:lnTo>
                      <a:pt x="79821" y="287841"/>
                    </a:lnTo>
                    <a:lnTo>
                      <a:pt x="0" y="304458"/>
                    </a:lnTo>
                    <a:lnTo>
                      <a:pt x="2505" y="271689"/>
                    </a:lnTo>
                    <a:cubicBezTo>
                      <a:pt x="5941" y="249539"/>
                      <a:pt x="11010" y="228172"/>
                      <a:pt x="17537" y="207818"/>
                    </a:cubicBezTo>
                    <a:close/>
                    <a:moveTo>
                      <a:pt x="255253" y="0"/>
                    </a:moveTo>
                    <a:cubicBezTo>
                      <a:pt x="273064" y="0"/>
                      <a:pt x="290453" y="2381"/>
                      <a:pt x="307247" y="6913"/>
                    </a:cubicBezTo>
                    <a:lnTo>
                      <a:pt x="327741" y="15303"/>
                    </a:lnTo>
                    <a:lnTo>
                      <a:pt x="255335" y="96398"/>
                    </a:lnTo>
                    <a:lnTo>
                      <a:pt x="182886" y="15254"/>
                    </a:lnTo>
                    <a:lnTo>
                      <a:pt x="203259" y="6913"/>
                    </a:lnTo>
                    <a:cubicBezTo>
                      <a:pt x="220054" y="2381"/>
                      <a:pt x="237443" y="0"/>
                      <a:pt x="25525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23" name="アーチ 422">
              <a:extLst>
                <a:ext uri="{FF2B5EF4-FFF2-40B4-BE49-F238E27FC236}">
                  <a16:creationId xmlns:a16="http://schemas.microsoft.com/office/drawing/2014/main" id="{2A072858-33C7-4427-AC60-73635C48B7E5}"/>
                </a:ext>
              </a:extLst>
            </p:cNvPr>
            <p:cNvSpPr/>
            <p:nvPr/>
          </p:nvSpPr>
          <p:spPr bwMode="auto">
            <a:xfrm>
              <a:off x="7247012" y="7791636"/>
              <a:ext cx="199113" cy="199113"/>
            </a:xfrm>
            <a:prstGeom prst="blockArc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2AB24C86-8AC4-42C5-8BCA-629298AB77C3}"/>
              </a:ext>
            </a:extLst>
          </p:cNvPr>
          <p:cNvGrpSpPr/>
          <p:nvPr/>
        </p:nvGrpSpPr>
        <p:grpSpPr>
          <a:xfrm>
            <a:off x="762027" y="4353524"/>
            <a:ext cx="2489393" cy="1231707"/>
            <a:chOff x="3150114" y="3182529"/>
            <a:chExt cx="3435274" cy="1856451"/>
          </a:xfrm>
        </p:grpSpPr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0CB78C3-F57E-423E-A7C8-A5C4B8B793F8}"/>
                </a:ext>
              </a:extLst>
            </p:cNvPr>
            <p:cNvSpPr/>
            <p:nvPr/>
          </p:nvSpPr>
          <p:spPr>
            <a:xfrm>
              <a:off x="6030233" y="3582019"/>
              <a:ext cx="555155" cy="1179862"/>
            </a:xfrm>
            <a:custGeom>
              <a:avLst/>
              <a:gdLst>
                <a:gd name="connsiteX0" fmla="*/ 555155 w 555155"/>
                <a:gd name="connsiteY0" fmla="*/ 0 h 1179862"/>
                <a:gd name="connsiteX1" fmla="*/ 426324 w 555155"/>
                <a:gd name="connsiteY1" fmla="*/ 589937 h 1179862"/>
                <a:gd name="connsiteX2" fmla="*/ 555152 w 555155"/>
                <a:gd name="connsiteY2" fmla="*/ 1179862 h 1179862"/>
                <a:gd name="connsiteX3" fmla="*/ 519023 w 555155"/>
                <a:gd name="connsiteY3" fmla="*/ 1108538 h 1179862"/>
                <a:gd name="connsiteX4" fmla="*/ 334486 w 555155"/>
                <a:gd name="connsiteY4" fmla="*/ 867287 h 1179862"/>
                <a:gd name="connsiteX5" fmla="*/ 87383 w 555155"/>
                <a:gd name="connsiteY5" fmla="*/ 648275 h 1179862"/>
                <a:gd name="connsiteX6" fmla="*/ 0 w 555155"/>
                <a:gd name="connsiteY6" fmla="*/ 589936 h 1179862"/>
                <a:gd name="connsiteX7" fmla="*/ 87380 w 555155"/>
                <a:gd name="connsiteY7" fmla="*/ 531599 h 1179862"/>
                <a:gd name="connsiteX8" fmla="*/ 334483 w 555155"/>
                <a:gd name="connsiteY8" fmla="*/ 312587 h 1179862"/>
                <a:gd name="connsiteX9" fmla="*/ 519020 w 555155"/>
                <a:gd name="connsiteY9" fmla="*/ 71336 h 1179862"/>
                <a:gd name="connsiteX10" fmla="*/ 555155 w 555155"/>
                <a:gd name="connsiteY10" fmla="*/ 0 h 117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155" h="1179862">
                  <a:moveTo>
                    <a:pt x="555155" y="0"/>
                  </a:moveTo>
                  <a:lnTo>
                    <a:pt x="426324" y="589937"/>
                  </a:lnTo>
                  <a:lnTo>
                    <a:pt x="555152" y="1179862"/>
                  </a:lnTo>
                  <a:lnTo>
                    <a:pt x="519023" y="1108538"/>
                  </a:lnTo>
                  <a:cubicBezTo>
                    <a:pt x="472833" y="1030645"/>
                    <a:pt x="411041" y="948918"/>
                    <a:pt x="334486" y="867287"/>
                  </a:cubicBezTo>
                  <a:cubicBezTo>
                    <a:pt x="257931" y="785656"/>
                    <a:pt x="173861" y="711848"/>
                    <a:pt x="87383" y="648275"/>
                  </a:cubicBezTo>
                  <a:lnTo>
                    <a:pt x="0" y="589936"/>
                  </a:lnTo>
                  <a:lnTo>
                    <a:pt x="87380" y="531599"/>
                  </a:lnTo>
                  <a:cubicBezTo>
                    <a:pt x="173858" y="468026"/>
                    <a:pt x="257927" y="394218"/>
                    <a:pt x="334483" y="312587"/>
                  </a:cubicBezTo>
                  <a:cubicBezTo>
                    <a:pt x="411037" y="230956"/>
                    <a:pt x="472829" y="149229"/>
                    <a:pt x="519020" y="71336"/>
                  </a:cubicBezTo>
                  <a:lnTo>
                    <a:pt x="555155" y="0"/>
                  </a:lnTo>
                  <a:close/>
                </a:path>
              </a:pathLst>
            </a:custGeom>
            <a:pattFill prst="dkHorz">
              <a:fgClr>
                <a:srgbClr val="4472C4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C88AD148-99D1-49FF-AB09-98BA097B06D6}"/>
                </a:ext>
              </a:extLst>
            </p:cNvPr>
            <p:cNvSpPr/>
            <p:nvPr/>
          </p:nvSpPr>
          <p:spPr>
            <a:xfrm>
              <a:off x="6030233" y="4044891"/>
              <a:ext cx="454073" cy="254120"/>
            </a:xfrm>
            <a:custGeom>
              <a:avLst/>
              <a:gdLst>
                <a:gd name="connsiteX0" fmla="*/ 454073 w 454073"/>
                <a:gd name="connsiteY0" fmla="*/ 0 h 254120"/>
                <a:gd name="connsiteX1" fmla="*/ 426324 w 454073"/>
                <a:gd name="connsiteY1" fmla="*/ 127065 h 254120"/>
                <a:gd name="connsiteX2" fmla="*/ 454071 w 454073"/>
                <a:gd name="connsiteY2" fmla="*/ 254120 h 254120"/>
                <a:gd name="connsiteX3" fmla="*/ 447394 w 454073"/>
                <a:gd name="connsiteY3" fmla="*/ 252777 h 254120"/>
                <a:gd name="connsiteX4" fmla="*/ 322228 w 454073"/>
                <a:gd name="connsiteY4" fmla="*/ 230057 h 254120"/>
                <a:gd name="connsiteX5" fmla="*/ 99254 w 454073"/>
                <a:gd name="connsiteY5" fmla="*/ 194985 h 254120"/>
                <a:gd name="connsiteX6" fmla="*/ 87383 w 454073"/>
                <a:gd name="connsiteY6" fmla="*/ 185403 h 254120"/>
                <a:gd name="connsiteX7" fmla="*/ 0 w 454073"/>
                <a:gd name="connsiteY7" fmla="*/ 127064 h 254120"/>
                <a:gd name="connsiteX8" fmla="*/ 87380 w 454073"/>
                <a:gd name="connsiteY8" fmla="*/ 68727 h 254120"/>
                <a:gd name="connsiteX9" fmla="*/ 99264 w 454073"/>
                <a:gd name="connsiteY9" fmla="*/ 59135 h 254120"/>
                <a:gd name="connsiteX10" fmla="*/ 322221 w 454073"/>
                <a:gd name="connsiteY10" fmla="*/ 24065 h 254120"/>
                <a:gd name="connsiteX11" fmla="*/ 447385 w 454073"/>
                <a:gd name="connsiteY11" fmla="*/ 1346 h 25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073" h="254120">
                  <a:moveTo>
                    <a:pt x="454073" y="0"/>
                  </a:moveTo>
                  <a:lnTo>
                    <a:pt x="426324" y="127065"/>
                  </a:lnTo>
                  <a:lnTo>
                    <a:pt x="454071" y="254120"/>
                  </a:lnTo>
                  <a:lnTo>
                    <a:pt x="447394" y="252777"/>
                  </a:lnTo>
                  <a:cubicBezTo>
                    <a:pt x="407805" y="245217"/>
                    <a:pt x="366073" y="237636"/>
                    <a:pt x="322228" y="230057"/>
                  </a:cubicBezTo>
                  <a:lnTo>
                    <a:pt x="99254" y="194985"/>
                  </a:lnTo>
                  <a:lnTo>
                    <a:pt x="87383" y="185403"/>
                  </a:lnTo>
                  <a:lnTo>
                    <a:pt x="0" y="127064"/>
                  </a:lnTo>
                  <a:lnTo>
                    <a:pt x="87380" y="68727"/>
                  </a:lnTo>
                  <a:lnTo>
                    <a:pt x="99264" y="59135"/>
                  </a:lnTo>
                  <a:lnTo>
                    <a:pt x="322221" y="24065"/>
                  </a:lnTo>
                  <a:cubicBezTo>
                    <a:pt x="366066" y="16487"/>
                    <a:pt x="407798" y="8906"/>
                    <a:pt x="447385" y="1346"/>
                  </a:cubicBezTo>
                  <a:close/>
                </a:path>
              </a:pathLst>
            </a:cu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月 429">
              <a:extLst>
                <a:ext uri="{FF2B5EF4-FFF2-40B4-BE49-F238E27FC236}">
                  <a16:creationId xmlns:a16="http://schemas.microsoft.com/office/drawing/2014/main" id="{A935E668-170A-41F5-80E3-AF934AE6FC3D}"/>
                </a:ext>
              </a:extLst>
            </p:cNvPr>
            <p:cNvSpPr/>
            <p:nvPr/>
          </p:nvSpPr>
          <p:spPr>
            <a:xfrm>
              <a:off x="4014786" y="4503523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1" name="月 430">
              <a:extLst>
                <a:ext uri="{FF2B5EF4-FFF2-40B4-BE49-F238E27FC236}">
                  <a16:creationId xmlns:a16="http://schemas.microsoft.com/office/drawing/2014/main" id="{D5F13167-CD55-42B7-A65E-500A05580C96}"/>
                </a:ext>
              </a:extLst>
            </p:cNvPr>
            <p:cNvSpPr/>
            <p:nvPr/>
          </p:nvSpPr>
          <p:spPr>
            <a:xfrm rot="20700000">
              <a:off x="5065076" y="4433432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2" name="月 431">
              <a:extLst>
                <a:ext uri="{FF2B5EF4-FFF2-40B4-BE49-F238E27FC236}">
                  <a16:creationId xmlns:a16="http://schemas.microsoft.com/office/drawing/2014/main" id="{8681D7B0-C8C9-4448-AA3F-F6EE6B42BF63}"/>
                </a:ext>
              </a:extLst>
            </p:cNvPr>
            <p:cNvSpPr/>
            <p:nvPr/>
          </p:nvSpPr>
          <p:spPr>
            <a:xfrm>
              <a:off x="5029198" y="3350998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23BED523-F6CB-4A68-B281-CE85CDE0521F}"/>
                </a:ext>
              </a:extLst>
            </p:cNvPr>
            <p:cNvSpPr/>
            <p:nvPr/>
          </p:nvSpPr>
          <p:spPr>
            <a:xfrm>
              <a:off x="5229225" y="3705225"/>
              <a:ext cx="555155" cy="950698"/>
            </a:xfrm>
            <a:custGeom>
              <a:avLst/>
              <a:gdLst>
                <a:gd name="connsiteX0" fmla="*/ 295275 w 512126"/>
                <a:gd name="connsiteY0" fmla="*/ 0 h 1064998"/>
                <a:gd name="connsiteX1" fmla="*/ 277892 w 512126"/>
                <a:gd name="connsiteY1" fmla="*/ 166213 h 1064998"/>
                <a:gd name="connsiteX2" fmla="*/ 308867 w 512126"/>
                <a:gd name="connsiteY2" fmla="*/ 142401 h 1064998"/>
                <a:gd name="connsiteX3" fmla="*/ 423801 w 512126"/>
                <a:gd name="connsiteY3" fmla="*/ 109537 h 1064998"/>
                <a:gd name="connsiteX4" fmla="*/ 403101 w 512126"/>
                <a:gd name="connsiteY4" fmla="*/ 264983 h 1064998"/>
                <a:gd name="connsiteX5" fmla="*/ 432218 w 512126"/>
                <a:gd name="connsiteY5" fmla="*/ 234556 h 1064998"/>
                <a:gd name="connsiteX6" fmla="*/ 512126 w 512126"/>
                <a:gd name="connsiteY6" fmla="*/ 209551 h 1064998"/>
                <a:gd name="connsiteX7" fmla="*/ 512126 w 512126"/>
                <a:gd name="connsiteY7" fmla="*/ 845923 h 1064998"/>
                <a:gd name="connsiteX8" fmla="*/ 432218 w 512126"/>
                <a:gd name="connsiteY8" fmla="*/ 820919 h 1064998"/>
                <a:gd name="connsiteX9" fmla="*/ 403101 w 512126"/>
                <a:gd name="connsiteY9" fmla="*/ 790492 h 1064998"/>
                <a:gd name="connsiteX10" fmla="*/ 423801 w 512126"/>
                <a:gd name="connsiteY10" fmla="*/ 945934 h 1064998"/>
                <a:gd name="connsiteX11" fmla="*/ 423801 w 512126"/>
                <a:gd name="connsiteY11" fmla="*/ 945935 h 1064998"/>
                <a:gd name="connsiteX12" fmla="*/ 308867 w 512126"/>
                <a:gd name="connsiteY12" fmla="*/ 913071 h 1064998"/>
                <a:gd name="connsiteX13" fmla="*/ 276808 w 512126"/>
                <a:gd name="connsiteY13" fmla="*/ 888427 h 1064998"/>
                <a:gd name="connsiteX14" fmla="*/ 295275 w 512126"/>
                <a:gd name="connsiteY14" fmla="*/ 1064998 h 1064998"/>
                <a:gd name="connsiteX15" fmla="*/ 0 w 512126"/>
                <a:gd name="connsiteY15" fmla="*/ 532499 h 1064998"/>
                <a:gd name="connsiteX16" fmla="*/ 295275 w 512126"/>
                <a:gd name="connsiteY16" fmla="*/ 0 h 10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2126" h="1064998">
                  <a:moveTo>
                    <a:pt x="295275" y="0"/>
                  </a:moveTo>
                  <a:lnTo>
                    <a:pt x="277892" y="166213"/>
                  </a:lnTo>
                  <a:lnTo>
                    <a:pt x="308867" y="142401"/>
                  </a:lnTo>
                  <a:cubicBezTo>
                    <a:pt x="344193" y="121239"/>
                    <a:pt x="383032" y="109537"/>
                    <a:pt x="423801" y="109537"/>
                  </a:cubicBezTo>
                  <a:lnTo>
                    <a:pt x="403101" y="264983"/>
                  </a:lnTo>
                  <a:lnTo>
                    <a:pt x="432218" y="234556"/>
                  </a:lnTo>
                  <a:cubicBezTo>
                    <a:pt x="456778" y="218455"/>
                    <a:pt x="483782" y="209551"/>
                    <a:pt x="512126" y="209551"/>
                  </a:cubicBezTo>
                  <a:cubicBezTo>
                    <a:pt x="477911" y="418361"/>
                    <a:pt x="477911" y="637114"/>
                    <a:pt x="512126" y="845923"/>
                  </a:cubicBezTo>
                  <a:cubicBezTo>
                    <a:pt x="483782" y="845923"/>
                    <a:pt x="456778" y="837020"/>
                    <a:pt x="432218" y="820919"/>
                  </a:cubicBezTo>
                  <a:lnTo>
                    <a:pt x="403101" y="790492"/>
                  </a:lnTo>
                  <a:lnTo>
                    <a:pt x="423801" y="945934"/>
                  </a:lnTo>
                  <a:lnTo>
                    <a:pt x="423801" y="945935"/>
                  </a:lnTo>
                  <a:cubicBezTo>
                    <a:pt x="383032" y="945935"/>
                    <a:pt x="344193" y="934233"/>
                    <a:pt x="308867" y="913071"/>
                  </a:cubicBezTo>
                  <a:lnTo>
                    <a:pt x="276808" y="888427"/>
                  </a:lnTo>
                  <a:lnTo>
                    <a:pt x="295275" y="1064998"/>
                  </a:lnTo>
                  <a:cubicBezTo>
                    <a:pt x="132199" y="1064998"/>
                    <a:pt x="0" y="826590"/>
                    <a:pt x="0" y="532499"/>
                  </a:cubicBezTo>
                  <a:cubicBezTo>
                    <a:pt x="0" y="238408"/>
                    <a:pt x="132199" y="0"/>
                    <a:pt x="295275" y="0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4" name="月 204">
              <a:extLst>
                <a:ext uri="{FF2B5EF4-FFF2-40B4-BE49-F238E27FC236}">
                  <a16:creationId xmlns:a16="http://schemas.microsoft.com/office/drawing/2014/main" id="{84C432DC-23D7-4456-9AC9-50A4B9E57517}"/>
                </a:ext>
              </a:extLst>
            </p:cNvPr>
            <p:cNvSpPr/>
            <p:nvPr/>
          </p:nvSpPr>
          <p:spPr>
            <a:xfrm>
              <a:off x="3872584" y="3182529"/>
              <a:ext cx="961354" cy="724167"/>
            </a:xfrm>
            <a:custGeom>
              <a:avLst/>
              <a:gdLst>
                <a:gd name="connsiteX0" fmla="*/ 661314 w 661314"/>
                <a:gd name="connsiteY0" fmla="*/ 1333500 h 1333500"/>
                <a:gd name="connsiteX1" fmla="*/ 0 w 661314"/>
                <a:gd name="connsiteY1" fmla="*/ 666750 h 1333500"/>
                <a:gd name="connsiteX2" fmla="*/ 661314 w 661314"/>
                <a:gd name="connsiteY2" fmla="*/ 0 h 1333500"/>
                <a:gd name="connsiteX3" fmla="*/ 661314 w 661314"/>
                <a:gd name="connsiteY3" fmla="*/ 1333500 h 1333500"/>
                <a:gd name="connsiteX0" fmla="*/ 661314 w 675604"/>
                <a:gd name="connsiteY0" fmla="*/ 1333563 h 1333603"/>
                <a:gd name="connsiteX1" fmla="*/ 0 w 675604"/>
                <a:gd name="connsiteY1" fmla="*/ 666813 h 1333603"/>
                <a:gd name="connsiteX2" fmla="*/ 661314 w 675604"/>
                <a:gd name="connsiteY2" fmla="*/ 63 h 1333603"/>
                <a:gd name="connsiteX3" fmla="*/ 516537 w 675604"/>
                <a:gd name="connsiteY3" fmla="*/ 644002 h 1333603"/>
                <a:gd name="connsiteX4" fmla="*/ 661314 w 675604"/>
                <a:gd name="connsiteY4" fmla="*/ 1333563 h 1333603"/>
                <a:gd name="connsiteX0" fmla="*/ 661314 w 791617"/>
                <a:gd name="connsiteY0" fmla="*/ 1333563 h 1333585"/>
                <a:gd name="connsiteX1" fmla="*/ 0 w 791617"/>
                <a:gd name="connsiteY1" fmla="*/ 666813 h 1333585"/>
                <a:gd name="connsiteX2" fmla="*/ 661314 w 791617"/>
                <a:gd name="connsiteY2" fmla="*/ 63 h 1333585"/>
                <a:gd name="connsiteX3" fmla="*/ 516537 w 791617"/>
                <a:gd name="connsiteY3" fmla="*/ 644002 h 1333585"/>
                <a:gd name="connsiteX4" fmla="*/ 661314 w 791617"/>
                <a:gd name="connsiteY4" fmla="*/ 1333563 h 1333585"/>
                <a:gd name="connsiteX0" fmla="*/ 661314 w 685775"/>
                <a:gd name="connsiteY0" fmla="*/ 1333563 h 1333593"/>
                <a:gd name="connsiteX1" fmla="*/ 0 w 685775"/>
                <a:gd name="connsiteY1" fmla="*/ 666813 h 1333593"/>
                <a:gd name="connsiteX2" fmla="*/ 661314 w 685775"/>
                <a:gd name="connsiteY2" fmla="*/ 63 h 1333593"/>
                <a:gd name="connsiteX3" fmla="*/ 516537 w 685775"/>
                <a:gd name="connsiteY3" fmla="*/ 644002 h 1333593"/>
                <a:gd name="connsiteX4" fmla="*/ 661314 w 685775"/>
                <a:gd name="connsiteY4" fmla="*/ 1333563 h 1333593"/>
                <a:gd name="connsiteX0" fmla="*/ 661314 w 698252"/>
                <a:gd name="connsiteY0" fmla="*/ 1333563 h 1333582"/>
                <a:gd name="connsiteX1" fmla="*/ 0 w 698252"/>
                <a:gd name="connsiteY1" fmla="*/ 666813 h 1333582"/>
                <a:gd name="connsiteX2" fmla="*/ 661314 w 698252"/>
                <a:gd name="connsiteY2" fmla="*/ 63 h 1333582"/>
                <a:gd name="connsiteX3" fmla="*/ 577497 w 698252"/>
                <a:gd name="connsiteY3" fmla="*/ 316342 h 1333582"/>
                <a:gd name="connsiteX4" fmla="*/ 661314 w 698252"/>
                <a:gd name="connsiteY4" fmla="*/ 1333563 h 1333582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00 h 1333520"/>
                <a:gd name="connsiteX1" fmla="*/ 0 w 696049"/>
                <a:gd name="connsiteY1" fmla="*/ 666750 h 1333520"/>
                <a:gd name="connsiteX2" fmla="*/ 661314 w 696049"/>
                <a:gd name="connsiteY2" fmla="*/ 0 h 1333520"/>
                <a:gd name="connsiteX3" fmla="*/ 577497 w 696049"/>
                <a:gd name="connsiteY3" fmla="*/ 316279 h 1333520"/>
                <a:gd name="connsiteX4" fmla="*/ 661314 w 696049"/>
                <a:gd name="connsiteY4" fmla="*/ 1333500 h 1333520"/>
                <a:gd name="connsiteX0" fmla="*/ 1128039 w 1134390"/>
                <a:gd name="connsiteY0" fmla="*/ 642937 h 824456"/>
                <a:gd name="connsiteX1" fmla="*/ 0 w 1134390"/>
                <a:gd name="connsiteY1" fmla="*/ 666750 h 824456"/>
                <a:gd name="connsiteX2" fmla="*/ 661314 w 1134390"/>
                <a:gd name="connsiteY2" fmla="*/ 0 h 824456"/>
                <a:gd name="connsiteX3" fmla="*/ 577497 w 1134390"/>
                <a:gd name="connsiteY3" fmla="*/ 316279 h 824456"/>
                <a:gd name="connsiteX4" fmla="*/ 1128039 w 1134390"/>
                <a:gd name="connsiteY4" fmla="*/ 642937 h 824456"/>
                <a:gd name="connsiteX0" fmla="*/ 1128039 w 1134710"/>
                <a:gd name="connsiteY0" fmla="*/ 642937 h 824456"/>
                <a:gd name="connsiteX1" fmla="*/ 0 w 1134710"/>
                <a:gd name="connsiteY1" fmla="*/ 666750 h 824456"/>
                <a:gd name="connsiteX2" fmla="*/ 661314 w 1134710"/>
                <a:gd name="connsiteY2" fmla="*/ 0 h 824456"/>
                <a:gd name="connsiteX3" fmla="*/ 606072 w 1134710"/>
                <a:gd name="connsiteY3" fmla="*/ 287704 h 824456"/>
                <a:gd name="connsiteX4" fmla="*/ 1128039 w 1134710"/>
                <a:gd name="connsiteY4" fmla="*/ 642937 h 824456"/>
                <a:gd name="connsiteX0" fmla="*/ 1128039 w 1136684"/>
                <a:gd name="connsiteY0" fmla="*/ 642937 h 824456"/>
                <a:gd name="connsiteX1" fmla="*/ 0 w 1136684"/>
                <a:gd name="connsiteY1" fmla="*/ 666750 h 824456"/>
                <a:gd name="connsiteX2" fmla="*/ 661314 w 1136684"/>
                <a:gd name="connsiteY2" fmla="*/ 0 h 824456"/>
                <a:gd name="connsiteX3" fmla="*/ 606072 w 1136684"/>
                <a:gd name="connsiteY3" fmla="*/ 287704 h 824456"/>
                <a:gd name="connsiteX4" fmla="*/ 1128039 w 1136684"/>
                <a:gd name="connsiteY4" fmla="*/ 642937 h 824456"/>
                <a:gd name="connsiteX0" fmla="*/ 1128039 w 1139838"/>
                <a:gd name="connsiteY0" fmla="*/ 642937 h 824456"/>
                <a:gd name="connsiteX1" fmla="*/ 0 w 1139838"/>
                <a:gd name="connsiteY1" fmla="*/ 666750 h 824456"/>
                <a:gd name="connsiteX2" fmla="*/ 661314 w 1139838"/>
                <a:gd name="connsiteY2" fmla="*/ 0 h 824456"/>
                <a:gd name="connsiteX3" fmla="*/ 725135 w 1139838"/>
                <a:gd name="connsiteY3" fmla="*/ 273417 h 824456"/>
                <a:gd name="connsiteX4" fmla="*/ 1128039 w 1139838"/>
                <a:gd name="connsiteY4" fmla="*/ 642937 h 8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838" h="824456">
                  <a:moveTo>
                    <a:pt x="1128039" y="642937"/>
                  </a:moveTo>
                  <a:cubicBezTo>
                    <a:pt x="762805" y="642937"/>
                    <a:pt x="0" y="1034986"/>
                    <a:pt x="0" y="666750"/>
                  </a:cubicBezTo>
                  <a:cubicBezTo>
                    <a:pt x="0" y="298514"/>
                    <a:pt x="433303" y="42537"/>
                    <a:pt x="661314" y="0"/>
                  </a:cubicBezTo>
                  <a:cubicBezTo>
                    <a:pt x="689301" y="52713"/>
                    <a:pt x="513997" y="232936"/>
                    <a:pt x="725135" y="273417"/>
                  </a:cubicBezTo>
                  <a:cubicBezTo>
                    <a:pt x="936273" y="313898"/>
                    <a:pt x="1198888" y="648025"/>
                    <a:pt x="1128039" y="642937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A5E402A9-D7D9-4E0E-934B-6EB1B48FA8F0}"/>
                </a:ext>
              </a:extLst>
            </p:cNvPr>
            <p:cNvSpPr/>
            <p:nvPr/>
          </p:nvSpPr>
          <p:spPr>
            <a:xfrm>
              <a:off x="3150114" y="3505200"/>
              <a:ext cx="3090671" cy="1333500"/>
            </a:xfrm>
            <a:custGeom>
              <a:avLst/>
              <a:gdLst>
                <a:gd name="connsiteX0" fmla="*/ 1353308 w 3090671"/>
                <a:gd name="connsiteY0" fmla="*/ 0 h 1333500"/>
                <a:gd name="connsiteX1" fmla="*/ 2595999 w 3090671"/>
                <a:gd name="connsiteY1" fmla="*/ 469909 h 1333500"/>
                <a:gd name="connsiteX2" fmla="*/ 2686294 w 3090671"/>
                <a:gd name="connsiteY2" fmla="*/ 506728 h 1333500"/>
                <a:gd name="connsiteX3" fmla="*/ 3077101 w 3090671"/>
                <a:gd name="connsiteY3" fmla="*/ 648120 h 1333500"/>
                <a:gd name="connsiteX4" fmla="*/ 3090671 w 3090671"/>
                <a:gd name="connsiteY4" fmla="*/ 666750 h 1333500"/>
                <a:gd name="connsiteX5" fmla="*/ 3077101 w 3090671"/>
                <a:gd name="connsiteY5" fmla="*/ 685380 h 1333500"/>
                <a:gd name="connsiteX6" fmla="*/ 2686294 w 3090671"/>
                <a:gd name="connsiteY6" fmla="*/ 826773 h 1333500"/>
                <a:gd name="connsiteX7" fmla="*/ 2595999 w 3090671"/>
                <a:gd name="connsiteY7" fmla="*/ 863591 h 1333500"/>
                <a:gd name="connsiteX8" fmla="*/ 1353308 w 3090671"/>
                <a:gd name="connsiteY8" fmla="*/ 1333500 h 1333500"/>
                <a:gd name="connsiteX9" fmla="*/ 110618 w 3090671"/>
                <a:gd name="connsiteY9" fmla="*/ 863591 h 1333500"/>
                <a:gd name="connsiteX10" fmla="*/ 46582 w 3090671"/>
                <a:gd name="connsiteY10" fmla="*/ 766214 h 1333500"/>
                <a:gd name="connsiteX11" fmla="*/ 102744 w 3090671"/>
                <a:gd name="connsiteY11" fmla="*/ 762296 h 1333500"/>
                <a:gd name="connsiteX12" fmla="*/ 313851 w 3090671"/>
                <a:gd name="connsiteY12" fmla="*/ 722775 h 1333500"/>
                <a:gd name="connsiteX13" fmla="*/ 326885 w 3090671"/>
                <a:gd name="connsiteY13" fmla="*/ 716058 h 1333500"/>
                <a:gd name="connsiteX14" fmla="*/ 313851 w 3090671"/>
                <a:gd name="connsiteY14" fmla="*/ 709341 h 1333500"/>
                <a:gd name="connsiteX15" fmla="*/ 102744 w 3090671"/>
                <a:gd name="connsiteY15" fmla="*/ 669820 h 1333500"/>
                <a:gd name="connsiteX16" fmla="*/ 0 w 3090671"/>
                <a:gd name="connsiteY16" fmla="*/ 662653 h 1333500"/>
                <a:gd name="connsiteX17" fmla="*/ 28818 w 3090671"/>
                <a:gd name="connsiteY17" fmla="*/ 594299 h 1333500"/>
                <a:gd name="connsiteX18" fmla="*/ 1353308 w 3090671"/>
                <a:gd name="connsiteY1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0671" h="1333500">
                  <a:moveTo>
                    <a:pt x="1353308" y="0"/>
                  </a:moveTo>
                  <a:cubicBezTo>
                    <a:pt x="1897837" y="0"/>
                    <a:pt x="2369068" y="191401"/>
                    <a:pt x="2595999" y="469909"/>
                  </a:cubicBezTo>
                  <a:lnTo>
                    <a:pt x="2686294" y="506728"/>
                  </a:lnTo>
                  <a:cubicBezTo>
                    <a:pt x="2872381" y="528958"/>
                    <a:pt x="3018596" y="581718"/>
                    <a:pt x="3077101" y="648120"/>
                  </a:cubicBezTo>
                  <a:lnTo>
                    <a:pt x="3090671" y="666750"/>
                  </a:lnTo>
                  <a:lnTo>
                    <a:pt x="3077101" y="685380"/>
                  </a:lnTo>
                  <a:cubicBezTo>
                    <a:pt x="3018596" y="751783"/>
                    <a:pt x="2872381" y="804543"/>
                    <a:pt x="2686294" y="826773"/>
                  </a:cubicBezTo>
                  <a:lnTo>
                    <a:pt x="2595999" y="863591"/>
                  </a:lnTo>
                  <a:cubicBezTo>
                    <a:pt x="2369068" y="1142100"/>
                    <a:pt x="1897837" y="1333500"/>
                    <a:pt x="1353308" y="1333500"/>
                  </a:cubicBezTo>
                  <a:cubicBezTo>
                    <a:pt x="808779" y="1333500"/>
                    <a:pt x="337549" y="1142100"/>
                    <a:pt x="110618" y="863591"/>
                  </a:cubicBezTo>
                  <a:lnTo>
                    <a:pt x="46582" y="766214"/>
                  </a:lnTo>
                  <a:lnTo>
                    <a:pt x="102744" y="762296"/>
                  </a:lnTo>
                  <a:cubicBezTo>
                    <a:pt x="201480" y="752512"/>
                    <a:pt x="276387" y="738737"/>
                    <a:pt x="313851" y="722775"/>
                  </a:cubicBezTo>
                  <a:lnTo>
                    <a:pt x="326885" y="716058"/>
                  </a:lnTo>
                  <a:lnTo>
                    <a:pt x="313851" y="709341"/>
                  </a:lnTo>
                  <a:cubicBezTo>
                    <a:pt x="276387" y="693380"/>
                    <a:pt x="201480" y="679605"/>
                    <a:pt x="102744" y="669820"/>
                  </a:cubicBezTo>
                  <a:lnTo>
                    <a:pt x="0" y="662653"/>
                  </a:lnTo>
                  <a:lnTo>
                    <a:pt x="28818" y="594299"/>
                  </a:lnTo>
                  <a:cubicBezTo>
                    <a:pt x="204407" y="249993"/>
                    <a:pt x="730989" y="0"/>
                    <a:pt x="1353308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77000">
                  <a:sysClr val="window" lastClr="FFFFFF">
                    <a:lumMod val="85000"/>
                  </a:sysClr>
                </a:gs>
                <a:gs pos="17000">
                  <a:srgbClr val="002060"/>
                </a:gs>
                <a:gs pos="55000">
                  <a:sysClr val="window" lastClr="FFFFFF"/>
                </a:gs>
                <a:gs pos="38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6" name="月 435">
              <a:extLst>
                <a:ext uri="{FF2B5EF4-FFF2-40B4-BE49-F238E27FC236}">
                  <a16:creationId xmlns:a16="http://schemas.microsoft.com/office/drawing/2014/main" id="{C5BF4783-0AD6-4FC1-86F9-381AD6330BD4}"/>
                </a:ext>
              </a:extLst>
            </p:cNvPr>
            <p:cNvSpPr/>
            <p:nvPr/>
          </p:nvSpPr>
          <p:spPr>
            <a:xfrm rot="10800000">
              <a:off x="4014784" y="3895723"/>
              <a:ext cx="204789" cy="866157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7" name="月 436">
              <a:extLst>
                <a:ext uri="{FF2B5EF4-FFF2-40B4-BE49-F238E27FC236}">
                  <a16:creationId xmlns:a16="http://schemas.microsoft.com/office/drawing/2014/main" id="{9489C9B2-3497-460B-925A-ED42ADA0AE42}"/>
                </a:ext>
              </a:extLst>
            </p:cNvPr>
            <p:cNvSpPr/>
            <p:nvPr/>
          </p:nvSpPr>
          <p:spPr>
            <a:xfrm rot="12210292">
              <a:off x="3818285" y="4301342"/>
              <a:ext cx="117486" cy="383814"/>
            </a:xfrm>
            <a:prstGeom prst="moon">
              <a:avLst>
                <a:gd name="adj" fmla="val 43995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C7B8A566-8D08-4EF0-8156-70519BBA8CFC}"/>
                </a:ext>
              </a:extLst>
            </p:cNvPr>
            <p:cNvGrpSpPr/>
            <p:nvPr/>
          </p:nvGrpSpPr>
          <p:grpSpPr>
            <a:xfrm>
              <a:off x="3456892" y="3867858"/>
              <a:ext cx="255081" cy="255081"/>
              <a:chOff x="2401878" y="3076048"/>
              <a:chExt cx="284810" cy="284810"/>
            </a:xfrm>
          </p:grpSpPr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B78EE58C-77C3-4E52-8627-022DED761D94}"/>
                  </a:ext>
                </a:extLst>
              </p:cNvPr>
              <p:cNvSpPr/>
              <p:nvPr/>
            </p:nvSpPr>
            <p:spPr>
              <a:xfrm>
                <a:off x="2401878" y="3076048"/>
                <a:ext cx="284810" cy="28481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6F60DF37-A40F-4BC6-ABBD-78BDE12DDAC0}"/>
                  </a:ext>
                </a:extLst>
              </p:cNvPr>
              <p:cNvSpPr/>
              <p:nvPr/>
            </p:nvSpPr>
            <p:spPr>
              <a:xfrm>
                <a:off x="2436227" y="3134352"/>
                <a:ext cx="176029" cy="17602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57B80A33-9ABD-4FD4-A3BA-BE4318CD3809}"/>
                </a:ext>
              </a:extLst>
            </p:cNvPr>
            <p:cNvSpPr/>
            <p:nvPr/>
          </p:nvSpPr>
          <p:spPr>
            <a:xfrm rot="20858014">
              <a:off x="4508748" y="4086787"/>
              <a:ext cx="1186194" cy="539256"/>
            </a:xfrm>
            <a:custGeom>
              <a:avLst/>
              <a:gdLst>
                <a:gd name="connsiteX0" fmla="*/ 1318025 w 1318025"/>
                <a:gd name="connsiteY0" fmla="*/ 406469 h 579970"/>
                <a:gd name="connsiteX1" fmla="*/ 1280836 w 1318025"/>
                <a:gd name="connsiteY1" fmla="*/ 439550 h 579970"/>
                <a:gd name="connsiteX2" fmla="*/ 513628 w 1318025"/>
                <a:gd name="connsiteY2" fmla="*/ 579970 h 579970"/>
                <a:gd name="connsiteX3" fmla="*/ 48090 w 1318025"/>
                <a:gd name="connsiteY3" fmla="*/ 540705 h 579970"/>
                <a:gd name="connsiteX4" fmla="*/ 0 w 1318025"/>
                <a:gd name="connsiteY4" fmla="*/ 529748 h 579970"/>
                <a:gd name="connsiteX5" fmla="*/ 141693 w 1318025"/>
                <a:gd name="connsiteY5" fmla="*/ 539344 h 579970"/>
                <a:gd name="connsiteX6" fmla="*/ 354091 w 1318025"/>
                <a:gd name="connsiteY6" fmla="*/ 544015 h 579970"/>
                <a:gd name="connsiteX7" fmla="*/ 1228007 w 1318025"/>
                <a:gd name="connsiteY7" fmla="*/ 442649 h 579970"/>
                <a:gd name="connsiteX8" fmla="*/ 1310686 w 1318025"/>
                <a:gd name="connsiteY8" fmla="*/ 351370 h 579970"/>
                <a:gd name="connsiteX9" fmla="*/ 1279463 w 1318025"/>
                <a:gd name="connsiteY9" fmla="*/ 364332 h 579970"/>
                <a:gd name="connsiteX10" fmla="*/ 660199 w 1318025"/>
                <a:gd name="connsiteY10" fmla="*/ 438528 h 579970"/>
                <a:gd name="connsiteX11" fmla="*/ 40935 w 1318025"/>
                <a:gd name="connsiteY11" fmla="*/ 364332 h 579970"/>
                <a:gd name="connsiteX12" fmla="*/ 33147 w 1318025"/>
                <a:gd name="connsiteY12" fmla="*/ 361099 h 579970"/>
                <a:gd name="connsiteX13" fmla="*/ 154991 w 1318025"/>
                <a:gd name="connsiteY13" fmla="*/ 380231 h 579970"/>
                <a:gd name="connsiteX14" fmla="*/ 649386 w 1318025"/>
                <a:gd name="connsiteY14" fmla="*/ 408972 h 579970"/>
                <a:gd name="connsiteX15" fmla="*/ 1274649 w 1318025"/>
                <a:gd name="connsiteY15" fmla="*/ 359682 h 579970"/>
                <a:gd name="connsiteX16" fmla="*/ 1250807 w 1318025"/>
                <a:gd name="connsiteY16" fmla="*/ 205726 h 579970"/>
                <a:gd name="connsiteX17" fmla="*/ 1194956 w 1318025"/>
                <a:gd name="connsiteY17" fmla="*/ 223732 h 579970"/>
                <a:gd name="connsiteX18" fmla="*/ 669379 w 1318025"/>
                <a:gd name="connsiteY18" fmla="*/ 281640 h 579970"/>
                <a:gd name="connsiteX19" fmla="*/ 143802 w 1318025"/>
                <a:gd name="connsiteY19" fmla="*/ 223732 h 579970"/>
                <a:gd name="connsiteX20" fmla="*/ 81946 w 1318025"/>
                <a:gd name="connsiteY20" fmla="*/ 203791 h 579970"/>
                <a:gd name="connsiteX21" fmla="*/ 152783 w 1318025"/>
                <a:gd name="connsiteY21" fmla="*/ 216237 h 579970"/>
                <a:gd name="connsiteX22" fmla="*/ 671885 w 1318025"/>
                <a:gd name="connsiteY22" fmla="*/ 250002 h 579970"/>
                <a:gd name="connsiteX23" fmla="*/ 1190988 w 1318025"/>
                <a:gd name="connsiteY23" fmla="*/ 216236 h 579970"/>
                <a:gd name="connsiteX24" fmla="*/ 693645 w 1318025"/>
                <a:gd name="connsiteY24" fmla="*/ 51340 h 579970"/>
                <a:gd name="connsiteX25" fmla="*/ 1303379 w 1318025"/>
                <a:gd name="connsiteY25" fmla="*/ 146144 h 579970"/>
                <a:gd name="connsiteX26" fmla="*/ 1306870 w 1318025"/>
                <a:gd name="connsiteY26" fmla="*/ 147531 h 579970"/>
                <a:gd name="connsiteX27" fmla="*/ 1303151 w 1318025"/>
                <a:gd name="connsiteY27" fmla="*/ 148057 h 579970"/>
                <a:gd name="connsiteX28" fmla="*/ 688229 w 1318025"/>
                <a:gd name="connsiteY28" fmla="*/ 96737 h 579970"/>
                <a:gd name="connsiteX29" fmla="*/ 78496 w 1318025"/>
                <a:gd name="connsiteY29" fmla="*/ 1933 h 579970"/>
                <a:gd name="connsiteX30" fmla="*/ 75005 w 1318025"/>
                <a:gd name="connsiteY30" fmla="*/ 547 h 579970"/>
                <a:gd name="connsiteX31" fmla="*/ 78724 w 1318025"/>
                <a:gd name="connsiteY31" fmla="*/ 20 h 579970"/>
                <a:gd name="connsiteX32" fmla="*/ 693645 w 1318025"/>
                <a:gd name="connsiteY32" fmla="*/ 51340 h 57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18025" h="579970">
                  <a:moveTo>
                    <a:pt x="1318025" y="406469"/>
                  </a:moveTo>
                  <a:lnTo>
                    <a:pt x="1280836" y="439550"/>
                  </a:lnTo>
                  <a:cubicBezTo>
                    <a:pt x="1154434" y="522069"/>
                    <a:pt x="858519" y="579970"/>
                    <a:pt x="513628" y="579970"/>
                  </a:cubicBezTo>
                  <a:cubicBezTo>
                    <a:pt x="341182" y="579970"/>
                    <a:pt x="180981" y="565495"/>
                    <a:pt x="48090" y="540705"/>
                  </a:cubicBezTo>
                  <a:lnTo>
                    <a:pt x="0" y="529748"/>
                  </a:lnTo>
                  <a:lnTo>
                    <a:pt x="141693" y="539344"/>
                  </a:lnTo>
                  <a:cubicBezTo>
                    <a:pt x="210299" y="542407"/>
                    <a:pt x="281334" y="544015"/>
                    <a:pt x="354091" y="544015"/>
                  </a:cubicBezTo>
                  <a:cubicBezTo>
                    <a:pt x="717876" y="544015"/>
                    <a:pt x="1038612" y="503806"/>
                    <a:pt x="1228007" y="442649"/>
                  </a:cubicBezTo>
                  <a:close/>
                  <a:moveTo>
                    <a:pt x="1310686" y="351370"/>
                  </a:moveTo>
                  <a:lnTo>
                    <a:pt x="1279463" y="364332"/>
                  </a:lnTo>
                  <a:cubicBezTo>
                    <a:pt x="1145256" y="409097"/>
                    <a:pt x="917980" y="438528"/>
                    <a:pt x="660199" y="438528"/>
                  </a:cubicBezTo>
                  <a:cubicBezTo>
                    <a:pt x="402418" y="438528"/>
                    <a:pt x="175142" y="409097"/>
                    <a:pt x="40935" y="364332"/>
                  </a:cubicBezTo>
                  <a:lnTo>
                    <a:pt x="33147" y="361099"/>
                  </a:lnTo>
                  <a:lnTo>
                    <a:pt x="154991" y="380231"/>
                  </a:lnTo>
                  <a:cubicBezTo>
                    <a:pt x="296119" y="398376"/>
                    <a:pt x="466252" y="408971"/>
                    <a:pt x="649386" y="408972"/>
                  </a:cubicBezTo>
                  <a:cubicBezTo>
                    <a:pt x="893567" y="408972"/>
                    <a:pt x="1114631" y="390136"/>
                    <a:pt x="1274649" y="359682"/>
                  </a:cubicBezTo>
                  <a:close/>
                  <a:moveTo>
                    <a:pt x="1250807" y="205726"/>
                  </a:moveTo>
                  <a:lnTo>
                    <a:pt x="1194956" y="223732"/>
                  </a:lnTo>
                  <a:cubicBezTo>
                    <a:pt x="1060449" y="259510"/>
                    <a:pt x="874629" y="281640"/>
                    <a:pt x="669379" y="281640"/>
                  </a:cubicBezTo>
                  <a:cubicBezTo>
                    <a:pt x="464129" y="281640"/>
                    <a:pt x="278309" y="259511"/>
                    <a:pt x="143802" y="223732"/>
                  </a:cubicBezTo>
                  <a:lnTo>
                    <a:pt x="81946" y="203791"/>
                  </a:lnTo>
                  <a:lnTo>
                    <a:pt x="152783" y="216237"/>
                  </a:lnTo>
                  <a:cubicBezTo>
                    <a:pt x="300964" y="237554"/>
                    <a:pt x="479598" y="250002"/>
                    <a:pt x="671885" y="250002"/>
                  </a:cubicBezTo>
                  <a:cubicBezTo>
                    <a:pt x="864173" y="250002"/>
                    <a:pt x="1042807" y="237554"/>
                    <a:pt x="1190988" y="216236"/>
                  </a:cubicBezTo>
                  <a:close/>
                  <a:moveTo>
                    <a:pt x="693645" y="51340"/>
                  </a:moveTo>
                  <a:cubicBezTo>
                    <a:pt x="968912" y="84184"/>
                    <a:pt x="1204019" y="121330"/>
                    <a:pt x="1303379" y="146144"/>
                  </a:cubicBezTo>
                  <a:lnTo>
                    <a:pt x="1306870" y="147531"/>
                  </a:lnTo>
                  <a:lnTo>
                    <a:pt x="1303151" y="148057"/>
                  </a:lnTo>
                  <a:cubicBezTo>
                    <a:pt x="1200742" y="148797"/>
                    <a:pt x="963496" y="129581"/>
                    <a:pt x="688229" y="96737"/>
                  </a:cubicBezTo>
                  <a:cubicBezTo>
                    <a:pt x="412963" y="63893"/>
                    <a:pt x="177855" y="26747"/>
                    <a:pt x="78496" y="1933"/>
                  </a:cubicBezTo>
                  <a:lnTo>
                    <a:pt x="75005" y="547"/>
                  </a:lnTo>
                  <a:lnTo>
                    <a:pt x="78724" y="20"/>
                  </a:lnTo>
                  <a:cubicBezTo>
                    <a:pt x="181132" y="-719"/>
                    <a:pt x="418379" y="18496"/>
                    <a:pt x="693645" y="5134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B05D76FE-C4C3-4CC8-AA02-F231B8DBBA84}"/>
                </a:ext>
              </a:extLst>
            </p:cNvPr>
            <p:cNvSpPr/>
            <p:nvPr/>
          </p:nvSpPr>
          <p:spPr>
            <a:xfrm rot="21071232">
              <a:off x="4300095" y="4155587"/>
              <a:ext cx="679996" cy="301259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rgbClr val="4472C4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9A95E177-D5BA-491B-A3FF-F34A85BB2F47}"/>
                </a:ext>
              </a:extLst>
            </p:cNvPr>
            <p:cNvSpPr/>
            <p:nvPr/>
          </p:nvSpPr>
          <p:spPr>
            <a:xfrm>
              <a:off x="4250607" y="4261413"/>
              <a:ext cx="135060" cy="212560"/>
            </a:xfrm>
            <a:custGeom>
              <a:avLst/>
              <a:gdLst>
                <a:gd name="connsiteX0" fmla="*/ 35167 w 182805"/>
                <a:gd name="connsiteY0" fmla="*/ 0 h 285420"/>
                <a:gd name="connsiteX1" fmla="*/ 182805 w 182805"/>
                <a:gd name="connsiteY1" fmla="*/ 142710 h 285420"/>
                <a:gd name="connsiteX2" fmla="*/ 35167 w 182805"/>
                <a:gd name="connsiteY2" fmla="*/ 285420 h 285420"/>
                <a:gd name="connsiteX3" fmla="*/ 0 w 182805"/>
                <a:gd name="connsiteY3" fmla="*/ 278557 h 285420"/>
                <a:gd name="connsiteX4" fmla="*/ 1450 w 182805"/>
                <a:gd name="connsiteY4" fmla="*/ 277297 h 285420"/>
                <a:gd name="connsiteX5" fmla="*/ 44692 w 182805"/>
                <a:gd name="connsiteY5" fmla="*/ 142710 h 285420"/>
                <a:gd name="connsiteX6" fmla="*/ 1450 w 182805"/>
                <a:gd name="connsiteY6" fmla="*/ 8123 h 285420"/>
                <a:gd name="connsiteX7" fmla="*/ 0 w 182805"/>
                <a:gd name="connsiteY7" fmla="*/ 6863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8" fmla="*/ 136132 w 182805"/>
                <a:gd name="connsiteY8" fmla="*/ 234150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0" fmla="*/ 1450 w 182805"/>
                <a:gd name="connsiteY0" fmla="*/ 8123 h 285420"/>
                <a:gd name="connsiteX1" fmla="*/ 0 w 182805"/>
                <a:gd name="connsiteY1" fmla="*/ 6863 h 285420"/>
                <a:gd name="connsiteX2" fmla="*/ 35167 w 182805"/>
                <a:gd name="connsiteY2" fmla="*/ 0 h 285420"/>
                <a:gd name="connsiteX3" fmla="*/ 182805 w 182805"/>
                <a:gd name="connsiteY3" fmla="*/ 142710 h 285420"/>
                <a:gd name="connsiteX4" fmla="*/ 35167 w 182805"/>
                <a:gd name="connsiteY4" fmla="*/ 285420 h 285420"/>
                <a:gd name="connsiteX5" fmla="*/ 0 w 182805"/>
                <a:gd name="connsiteY5" fmla="*/ 278557 h 285420"/>
                <a:gd name="connsiteX6" fmla="*/ 1450 w 182805"/>
                <a:gd name="connsiteY6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5" fmla="*/ 1450 w 182805"/>
                <a:gd name="connsiteY5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0" fmla="*/ 0 w 181355"/>
                <a:gd name="connsiteY0" fmla="*/ 8123 h 285420"/>
                <a:gd name="connsiteX1" fmla="*/ 33717 w 181355"/>
                <a:gd name="connsiteY1" fmla="*/ 0 h 285420"/>
                <a:gd name="connsiteX2" fmla="*/ 181355 w 181355"/>
                <a:gd name="connsiteY2" fmla="*/ 142710 h 285420"/>
                <a:gd name="connsiteX3" fmla="*/ 33717 w 181355"/>
                <a:gd name="connsiteY3" fmla="*/ 285420 h 2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355" h="285420">
                  <a:moveTo>
                    <a:pt x="0" y="8123"/>
                  </a:moveTo>
                  <a:lnTo>
                    <a:pt x="33717" y="0"/>
                  </a:lnTo>
                  <a:cubicBezTo>
                    <a:pt x="115255" y="0"/>
                    <a:pt x="181355" y="63893"/>
                    <a:pt x="181355" y="142710"/>
                  </a:cubicBezTo>
                  <a:cubicBezTo>
                    <a:pt x="181355" y="221527"/>
                    <a:pt x="115255" y="285420"/>
                    <a:pt x="33717" y="28542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DF021AC7-540C-4F3E-BDDC-0AD092AA2E6A}"/>
              </a:ext>
            </a:extLst>
          </p:cNvPr>
          <p:cNvGrpSpPr/>
          <p:nvPr/>
        </p:nvGrpSpPr>
        <p:grpSpPr>
          <a:xfrm>
            <a:off x="3726343" y="4037123"/>
            <a:ext cx="2453313" cy="2220295"/>
            <a:chOff x="1329630" y="4951202"/>
            <a:chExt cx="2453313" cy="2220295"/>
          </a:xfrm>
        </p:grpSpPr>
        <p:sp>
          <p:nvSpPr>
            <p:cNvPr id="445" name="楕円 3">
              <a:extLst>
                <a:ext uri="{FF2B5EF4-FFF2-40B4-BE49-F238E27FC236}">
                  <a16:creationId xmlns:a16="http://schemas.microsoft.com/office/drawing/2014/main" id="{DDE90519-AD20-4294-B7EB-62DD108A229E}"/>
                </a:ext>
              </a:extLst>
            </p:cNvPr>
            <p:cNvSpPr/>
            <p:nvPr/>
          </p:nvSpPr>
          <p:spPr>
            <a:xfrm flipV="1">
              <a:off x="1997052" y="6341038"/>
              <a:ext cx="1070848" cy="830459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991D92BC-C6AD-43CB-AA41-80B02D3281CF}"/>
                </a:ext>
              </a:extLst>
            </p:cNvPr>
            <p:cNvGrpSpPr/>
            <p:nvPr/>
          </p:nvGrpSpPr>
          <p:grpSpPr>
            <a:xfrm>
              <a:off x="1329630" y="4951202"/>
              <a:ext cx="2453313" cy="2185775"/>
              <a:chOff x="738815" y="3145803"/>
              <a:chExt cx="3008419" cy="2439668"/>
            </a:xfrm>
          </p:grpSpPr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DCF032D4-0B3E-431E-B8C4-BB7C1969F96C}"/>
                  </a:ext>
                </a:extLst>
              </p:cNvPr>
              <p:cNvSpPr/>
              <p:nvPr/>
            </p:nvSpPr>
            <p:spPr>
              <a:xfrm>
                <a:off x="738815" y="3145803"/>
                <a:ext cx="3008419" cy="2439668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9A7B35F6-E5EA-43A6-9DBB-8D2BFACEA8E8}"/>
                  </a:ext>
                </a:extLst>
              </p:cNvPr>
              <p:cNvSpPr/>
              <p:nvPr/>
            </p:nvSpPr>
            <p:spPr>
              <a:xfrm>
                <a:off x="789241" y="3188134"/>
                <a:ext cx="2907569" cy="2325428"/>
              </a:xfrm>
              <a:custGeom>
                <a:avLst/>
                <a:gdLst>
                  <a:gd name="connsiteX0" fmla="*/ 955373 w 2907569"/>
                  <a:gd name="connsiteY0" fmla="*/ 2159967 h 2325428"/>
                  <a:gd name="connsiteX1" fmla="*/ 1044054 w 2907569"/>
                  <a:gd name="connsiteY1" fmla="*/ 2185516 h 2325428"/>
                  <a:gd name="connsiteX2" fmla="*/ 1312907 w 2907569"/>
                  <a:gd name="connsiteY2" fmla="*/ 2228677 h 2325428"/>
                  <a:gd name="connsiteX3" fmla="*/ 1430924 w 2907569"/>
                  <a:gd name="connsiteY3" fmla="*/ 2233367 h 2325428"/>
                  <a:gd name="connsiteX4" fmla="*/ 1430924 w 2907569"/>
                  <a:gd name="connsiteY4" fmla="*/ 2325428 h 2325428"/>
                  <a:gd name="connsiteX5" fmla="*/ 1305116 w 2907569"/>
                  <a:gd name="connsiteY5" fmla="*/ 2320344 h 2325428"/>
                  <a:gd name="connsiteX6" fmla="*/ 1021394 w 2907569"/>
                  <a:gd name="connsiteY6" fmla="*/ 2274037 h 2325428"/>
                  <a:gd name="connsiteX7" fmla="*/ 912059 w 2907569"/>
                  <a:gd name="connsiteY7" fmla="*/ 2242013 h 2325428"/>
                  <a:gd name="connsiteX8" fmla="*/ 1968641 w 2907569"/>
                  <a:gd name="connsiteY8" fmla="*/ 2155229 h 2325428"/>
                  <a:gd name="connsiteX9" fmla="*/ 2013289 w 2907569"/>
                  <a:gd name="connsiteY9" fmla="*/ 2236805 h 2325428"/>
                  <a:gd name="connsiteX10" fmla="*/ 1886174 w 2907569"/>
                  <a:gd name="connsiteY10" fmla="*/ 2274037 h 2325428"/>
                  <a:gd name="connsiteX11" fmla="*/ 1602452 w 2907569"/>
                  <a:gd name="connsiteY11" fmla="*/ 2320344 h 2325428"/>
                  <a:gd name="connsiteX12" fmla="*/ 1476643 w 2907569"/>
                  <a:gd name="connsiteY12" fmla="*/ 2325428 h 2325428"/>
                  <a:gd name="connsiteX13" fmla="*/ 1476643 w 2907569"/>
                  <a:gd name="connsiteY13" fmla="*/ 2233368 h 2325428"/>
                  <a:gd name="connsiteX14" fmla="*/ 1594661 w 2907569"/>
                  <a:gd name="connsiteY14" fmla="*/ 2228677 h 2325428"/>
                  <a:gd name="connsiteX15" fmla="*/ 1863515 w 2907569"/>
                  <a:gd name="connsiteY15" fmla="*/ 2185516 h 2325428"/>
                  <a:gd name="connsiteX16" fmla="*/ 2452397 w 2907569"/>
                  <a:gd name="connsiteY16" fmla="*/ 1895545 h 2325428"/>
                  <a:gd name="connsiteX17" fmla="*/ 2525719 w 2907569"/>
                  <a:gd name="connsiteY17" fmla="*/ 1946993 h 2325428"/>
                  <a:gd name="connsiteX18" fmla="*/ 2481953 w 2907569"/>
                  <a:gd name="connsiteY18" fmla="*/ 1985531 h 2325428"/>
                  <a:gd name="connsiteX19" fmla="*/ 2146871 w 2907569"/>
                  <a:gd name="connsiteY19" fmla="*/ 2185907 h 2325428"/>
                  <a:gd name="connsiteX20" fmla="*/ 2056598 w 2907569"/>
                  <a:gd name="connsiteY20" fmla="*/ 2220709 h 2325428"/>
                  <a:gd name="connsiteX21" fmla="*/ 2012689 w 2907569"/>
                  <a:gd name="connsiteY21" fmla="*/ 2140482 h 2325428"/>
                  <a:gd name="connsiteX22" fmla="*/ 2110550 w 2907569"/>
                  <a:gd name="connsiteY22" fmla="*/ 2103375 h 2325428"/>
                  <a:gd name="connsiteX23" fmla="*/ 2428072 w 2907569"/>
                  <a:gd name="connsiteY23" fmla="*/ 1916613 h 2325428"/>
                  <a:gd name="connsiteX24" fmla="*/ 455171 w 2907569"/>
                  <a:gd name="connsiteY24" fmla="*/ 1895545 h 2325428"/>
                  <a:gd name="connsiteX25" fmla="*/ 479497 w 2907569"/>
                  <a:gd name="connsiteY25" fmla="*/ 1916613 h 2325428"/>
                  <a:gd name="connsiteX26" fmla="*/ 797019 w 2907569"/>
                  <a:gd name="connsiteY26" fmla="*/ 2103375 h 2325428"/>
                  <a:gd name="connsiteX27" fmla="*/ 910778 w 2907569"/>
                  <a:gd name="connsiteY27" fmla="*/ 2146511 h 2325428"/>
                  <a:gd name="connsiteX28" fmla="*/ 868117 w 2907569"/>
                  <a:gd name="connsiteY28" fmla="*/ 2227319 h 2325428"/>
                  <a:gd name="connsiteX29" fmla="*/ 760698 w 2907569"/>
                  <a:gd name="connsiteY29" fmla="*/ 2185907 h 2325428"/>
                  <a:gd name="connsiteX30" fmla="*/ 425616 w 2907569"/>
                  <a:gd name="connsiteY30" fmla="*/ 1985531 h 2325428"/>
                  <a:gd name="connsiteX31" fmla="*/ 381848 w 2907569"/>
                  <a:gd name="connsiteY31" fmla="*/ 1946993 h 2325428"/>
                  <a:gd name="connsiteX32" fmla="*/ 204028 w 2907569"/>
                  <a:gd name="connsiteY32" fmla="*/ 1604249 h 2325428"/>
                  <a:gd name="connsiteX33" fmla="*/ 242233 w 2907569"/>
                  <a:gd name="connsiteY33" fmla="*/ 1666677 h 2325428"/>
                  <a:gd name="connsiteX34" fmla="*/ 390568 w 2907569"/>
                  <a:gd name="connsiteY34" fmla="*/ 1839594 h 2325428"/>
                  <a:gd name="connsiteX35" fmla="*/ 419546 w 2907569"/>
                  <a:gd name="connsiteY35" fmla="*/ 1864691 h 2325428"/>
                  <a:gd name="connsiteX36" fmla="*/ 346549 w 2907569"/>
                  <a:gd name="connsiteY36" fmla="*/ 1915911 h 2325428"/>
                  <a:gd name="connsiteX37" fmla="*/ 331769 w 2907569"/>
                  <a:gd name="connsiteY37" fmla="*/ 1902896 h 2325428"/>
                  <a:gd name="connsiteX38" fmla="*/ 175230 w 2907569"/>
                  <a:gd name="connsiteY38" fmla="*/ 1717373 h 2325428"/>
                  <a:gd name="connsiteX39" fmla="*/ 123219 w 2907569"/>
                  <a:gd name="connsiteY39" fmla="*/ 1630970 h 2325428"/>
                  <a:gd name="connsiteX40" fmla="*/ 2703541 w 2907569"/>
                  <a:gd name="connsiteY40" fmla="*/ 1604249 h 2325428"/>
                  <a:gd name="connsiteX41" fmla="*/ 2784349 w 2907569"/>
                  <a:gd name="connsiteY41" fmla="*/ 1630969 h 2325428"/>
                  <a:gd name="connsiteX42" fmla="*/ 2732338 w 2907569"/>
                  <a:gd name="connsiteY42" fmla="*/ 1717373 h 2325428"/>
                  <a:gd name="connsiteX43" fmla="*/ 2575800 w 2907569"/>
                  <a:gd name="connsiteY43" fmla="*/ 1902896 h 2325428"/>
                  <a:gd name="connsiteX44" fmla="*/ 2561019 w 2907569"/>
                  <a:gd name="connsiteY44" fmla="*/ 1915911 h 2325428"/>
                  <a:gd name="connsiteX45" fmla="*/ 2488022 w 2907569"/>
                  <a:gd name="connsiteY45" fmla="*/ 1864691 h 2325428"/>
                  <a:gd name="connsiteX46" fmla="*/ 2517000 w 2907569"/>
                  <a:gd name="connsiteY46" fmla="*/ 1839594 h 2325428"/>
                  <a:gd name="connsiteX47" fmla="*/ 2665335 w 2907569"/>
                  <a:gd name="connsiteY47" fmla="*/ 1666677 h 2325428"/>
                  <a:gd name="connsiteX48" fmla="*/ 2907569 w 2907569"/>
                  <a:gd name="connsiteY48" fmla="*/ 1166920 h 2325428"/>
                  <a:gd name="connsiteX49" fmla="*/ 2900327 w 2907569"/>
                  <a:gd name="connsiteY49" fmla="*/ 1281689 h 2325428"/>
                  <a:gd name="connsiteX50" fmla="*/ 2842463 w 2907569"/>
                  <a:gd name="connsiteY50" fmla="*/ 1508745 h 2325428"/>
                  <a:gd name="connsiteX51" fmla="*/ 2805403 w 2907569"/>
                  <a:gd name="connsiteY51" fmla="*/ 1589777 h 2325428"/>
                  <a:gd name="connsiteX52" fmla="*/ 2727073 w 2907569"/>
                  <a:gd name="connsiteY52" fmla="*/ 1563877 h 2325428"/>
                  <a:gd name="connsiteX53" fmla="*/ 2769689 w 2907569"/>
                  <a:gd name="connsiteY53" fmla="*/ 1472225 h 2325428"/>
                  <a:gd name="connsiteX54" fmla="*/ 2824521 w 2907569"/>
                  <a:gd name="connsiteY54" fmla="*/ 1260599 h 2325428"/>
                  <a:gd name="connsiteX55" fmla="*/ 2830530 w 2907569"/>
                  <a:gd name="connsiteY55" fmla="*/ 1166920 h 2325428"/>
                  <a:gd name="connsiteX56" fmla="*/ 0 w 2907569"/>
                  <a:gd name="connsiteY56" fmla="*/ 1166920 h 2325428"/>
                  <a:gd name="connsiteX57" fmla="*/ 77038 w 2907569"/>
                  <a:gd name="connsiteY57" fmla="*/ 1166920 h 2325428"/>
                  <a:gd name="connsiteX58" fmla="*/ 83048 w 2907569"/>
                  <a:gd name="connsiteY58" fmla="*/ 1260599 h 2325428"/>
                  <a:gd name="connsiteX59" fmla="*/ 137880 w 2907569"/>
                  <a:gd name="connsiteY59" fmla="*/ 1472225 h 2325428"/>
                  <a:gd name="connsiteX60" fmla="*/ 180495 w 2907569"/>
                  <a:gd name="connsiteY60" fmla="*/ 1563876 h 2325428"/>
                  <a:gd name="connsiteX61" fmla="*/ 102166 w 2907569"/>
                  <a:gd name="connsiteY61" fmla="*/ 1589777 h 2325428"/>
                  <a:gd name="connsiteX62" fmla="*/ 65105 w 2907569"/>
                  <a:gd name="connsiteY62" fmla="*/ 1508745 h 2325428"/>
                  <a:gd name="connsiteX63" fmla="*/ 7241 w 2907569"/>
                  <a:gd name="connsiteY63" fmla="*/ 1281689 h 2325428"/>
                  <a:gd name="connsiteX64" fmla="*/ 98821 w 2907569"/>
                  <a:gd name="connsiteY64" fmla="*/ 742965 h 2325428"/>
                  <a:gd name="connsiteX65" fmla="*/ 166619 w 2907569"/>
                  <a:gd name="connsiteY65" fmla="*/ 765383 h 2325428"/>
                  <a:gd name="connsiteX66" fmla="*/ 137880 w 2907569"/>
                  <a:gd name="connsiteY66" fmla="*/ 827191 h 2325428"/>
                  <a:gd name="connsiteX67" fmla="*/ 83048 w 2907569"/>
                  <a:gd name="connsiteY67" fmla="*/ 1038817 h 2325428"/>
                  <a:gd name="connsiteX68" fmla="*/ 77763 w 2907569"/>
                  <a:gd name="connsiteY68" fmla="*/ 1121201 h 2325428"/>
                  <a:gd name="connsiteX69" fmla="*/ 2354 w 2907569"/>
                  <a:gd name="connsiteY69" fmla="*/ 1121201 h 2325428"/>
                  <a:gd name="connsiteX70" fmla="*/ 7241 w 2907569"/>
                  <a:gd name="connsiteY70" fmla="*/ 1043739 h 2325428"/>
                  <a:gd name="connsiteX71" fmla="*/ 65105 w 2907569"/>
                  <a:gd name="connsiteY71" fmla="*/ 816684 h 2325428"/>
                  <a:gd name="connsiteX72" fmla="*/ 2808747 w 2907569"/>
                  <a:gd name="connsiteY72" fmla="*/ 742964 h 2325428"/>
                  <a:gd name="connsiteX73" fmla="*/ 2842463 w 2907569"/>
                  <a:gd name="connsiteY73" fmla="*/ 816684 h 2325428"/>
                  <a:gd name="connsiteX74" fmla="*/ 2900327 w 2907569"/>
                  <a:gd name="connsiteY74" fmla="*/ 1043739 h 2325428"/>
                  <a:gd name="connsiteX75" fmla="*/ 2905215 w 2907569"/>
                  <a:gd name="connsiteY75" fmla="*/ 1121201 h 2325428"/>
                  <a:gd name="connsiteX76" fmla="*/ 2829806 w 2907569"/>
                  <a:gd name="connsiteY76" fmla="*/ 1121201 h 2325428"/>
                  <a:gd name="connsiteX77" fmla="*/ 2824521 w 2907569"/>
                  <a:gd name="connsiteY77" fmla="*/ 1038817 h 2325428"/>
                  <a:gd name="connsiteX78" fmla="*/ 2769689 w 2907569"/>
                  <a:gd name="connsiteY78" fmla="*/ 827191 h 2325428"/>
                  <a:gd name="connsiteX79" fmla="*/ 2740949 w 2907569"/>
                  <a:gd name="connsiteY79" fmla="*/ 765382 h 2325428"/>
                  <a:gd name="connsiteX80" fmla="*/ 341227 w 2907569"/>
                  <a:gd name="connsiteY80" fmla="*/ 414203 h 2325428"/>
                  <a:gd name="connsiteX81" fmla="*/ 397583 w 2907569"/>
                  <a:gd name="connsiteY81" fmla="*/ 453747 h 2325428"/>
                  <a:gd name="connsiteX82" fmla="*/ 390568 w 2907569"/>
                  <a:gd name="connsiteY82" fmla="*/ 459822 h 2325428"/>
                  <a:gd name="connsiteX83" fmla="*/ 242233 w 2907569"/>
                  <a:gd name="connsiteY83" fmla="*/ 632739 h 2325428"/>
                  <a:gd name="connsiteX84" fmla="*/ 186502 w 2907569"/>
                  <a:gd name="connsiteY84" fmla="*/ 723804 h 2325428"/>
                  <a:gd name="connsiteX85" fmla="*/ 118992 w 2907569"/>
                  <a:gd name="connsiteY85" fmla="*/ 701481 h 2325428"/>
                  <a:gd name="connsiteX86" fmla="*/ 175230 w 2907569"/>
                  <a:gd name="connsiteY86" fmla="*/ 608055 h 2325428"/>
                  <a:gd name="connsiteX87" fmla="*/ 331769 w 2907569"/>
                  <a:gd name="connsiteY87" fmla="*/ 422532 h 2325428"/>
                  <a:gd name="connsiteX88" fmla="*/ 2566341 w 2907569"/>
                  <a:gd name="connsiteY88" fmla="*/ 414203 h 2325428"/>
                  <a:gd name="connsiteX89" fmla="*/ 2575800 w 2907569"/>
                  <a:gd name="connsiteY89" fmla="*/ 422532 h 2325428"/>
                  <a:gd name="connsiteX90" fmla="*/ 2732338 w 2907569"/>
                  <a:gd name="connsiteY90" fmla="*/ 608055 h 2325428"/>
                  <a:gd name="connsiteX91" fmla="*/ 2788576 w 2907569"/>
                  <a:gd name="connsiteY91" fmla="*/ 701481 h 2325428"/>
                  <a:gd name="connsiteX92" fmla="*/ 2721066 w 2907569"/>
                  <a:gd name="connsiteY92" fmla="*/ 723804 h 2325428"/>
                  <a:gd name="connsiteX93" fmla="*/ 2665335 w 2907569"/>
                  <a:gd name="connsiteY93" fmla="*/ 632739 h 2325428"/>
                  <a:gd name="connsiteX94" fmla="*/ 2517000 w 2907569"/>
                  <a:gd name="connsiteY94" fmla="*/ 459822 h 2325428"/>
                  <a:gd name="connsiteX95" fmla="*/ 2509985 w 2907569"/>
                  <a:gd name="connsiteY95" fmla="*/ 453746 h 2325428"/>
                  <a:gd name="connsiteX96" fmla="*/ 847165 w 2907569"/>
                  <a:gd name="connsiteY96" fmla="*/ 106187 h 2325428"/>
                  <a:gd name="connsiteX97" fmla="*/ 879274 w 2907569"/>
                  <a:gd name="connsiteY97" fmla="*/ 164852 h 2325428"/>
                  <a:gd name="connsiteX98" fmla="*/ 797019 w 2907569"/>
                  <a:gd name="connsiteY98" fmla="*/ 196042 h 2325428"/>
                  <a:gd name="connsiteX99" fmla="*/ 479497 w 2907569"/>
                  <a:gd name="connsiteY99" fmla="*/ 382803 h 2325428"/>
                  <a:gd name="connsiteX100" fmla="*/ 433208 w 2907569"/>
                  <a:gd name="connsiteY100" fmla="*/ 422893 h 2325428"/>
                  <a:gd name="connsiteX101" fmla="*/ 376527 w 2907569"/>
                  <a:gd name="connsiteY101" fmla="*/ 383121 h 2325428"/>
                  <a:gd name="connsiteX102" fmla="*/ 425616 w 2907569"/>
                  <a:gd name="connsiteY102" fmla="*/ 339898 h 2325428"/>
                  <a:gd name="connsiteX103" fmla="*/ 760698 w 2907569"/>
                  <a:gd name="connsiteY103" fmla="*/ 139521 h 2325428"/>
                  <a:gd name="connsiteX104" fmla="*/ 2043143 w 2907569"/>
                  <a:gd name="connsiteY104" fmla="*/ 99533 h 2325428"/>
                  <a:gd name="connsiteX105" fmla="*/ 2146871 w 2907569"/>
                  <a:gd name="connsiteY105" fmla="*/ 139521 h 2325428"/>
                  <a:gd name="connsiteX106" fmla="*/ 2481953 w 2907569"/>
                  <a:gd name="connsiteY106" fmla="*/ 339898 h 2325428"/>
                  <a:gd name="connsiteX107" fmla="*/ 2531041 w 2907569"/>
                  <a:gd name="connsiteY107" fmla="*/ 383121 h 2325428"/>
                  <a:gd name="connsiteX108" fmla="*/ 2474360 w 2907569"/>
                  <a:gd name="connsiteY108" fmla="*/ 422892 h 2325428"/>
                  <a:gd name="connsiteX109" fmla="*/ 2428072 w 2907569"/>
                  <a:gd name="connsiteY109" fmla="*/ 382803 h 2325428"/>
                  <a:gd name="connsiteX110" fmla="*/ 2110550 w 2907569"/>
                  <a:gd name="connsiteY110" fmla="*/ 196042 h 2325428"/>
                  <a:gd name="connsiteX111" fmla="*/ 2011934 w 2907569"/>
                  <a:gd name="connsiteY111" fmla="*/ 158648 h 2325428"/>
                  <a:gd name="connsiteX112" fmla="*/ 1430924 w 2907569"/>
                  <a:gd name="connsiteY112" fmla="*/ 0 h 2325428"/>
                  <a:gd name="connsiteX113" fmla="*/ 1430924 w 2907569"/>
                  <a:gd name="connsiteY113" fmla="*/ 66049 h 2325428"/>
                  <a:gd name="connsiteX114" fmla="*/ 1312907 w 2907569"/>
                  <a:gd name="connsiteY114" fmla="*/ 70740 h 2325428"/>
                  <a:gd name="connsiteX115" fmla="*/ 1044054 w 2907569"/>
                  <a:gd name="connsiteY115" fmla="*/ 113900 h 2325428"/>
                  <a:gd name="connsiteX116" fmla="*/ 922649 w 2907569"/>
                  <a:gd name="connsiteY116" fmla="*/ 148877 h 2325428"/>
                  <a:gd name="connsiteX117" fmla="*/ 890308 w 2907569"/>
                  <a:gd name="connsiteY117" fmla="*/ 89787 h 2325428"/>
                  <a:gd name="connsiteX118" fmla="*/ 1021394 w 2907569"/>
                  <a:gd name="connsiteY118" fmla="*/ 51391 h 2325428"/>
                  <a:gd name="connsiteX119" fmla="*/ 1305116 w 2907569"/>
                  <a:gd name="connsiteY119" fmla="*/ 5084 h 2325428"/>
                  <a:gd name="connsiteX120" fmla="*/ 1476643 w 2907569"/>
                  <a:gd name="connsiteY120" fmla="*/ 0 h 2325428"/>
                  <a:gd name="connsiteX121" fmla="*/ 1602452 w 2907569"/>
                  <a:gd name="connsiteY121" fmla="*/ 5084 h 2325428"/>
                  <a:gd name="connsiteX122" fmla="*/ 1886174 w 2907569"/>
                  <a:gd name="connsiteY122" fmla="*/ 51391 h 2325428"/>
                  <a:gd name="connsiteX123" fmla="*/ 1999358 w 2907569"/>
                  <a:gd name="connsiteY123" fmla="*/ 84543 h 2325428"/>
                  <a:gd name="connsiteX124" fmla="*/ 1967971 w 2907569"/>
                  <a:gd name="connsiteY124" fmla="*/ 143994 h 2325428"/>
                  <a:gd name="connsiteX125" fmla="*/ 1863515 w 2907569"/>
                  <a:gd name="connsiteY125" fmla="*/ 113900 h 2325428"/>
                  <a:gd name="connsiteX126" fmla="*/ 1594661 w 2907569"/>
                  <a:gd name="connsiteY126" fmla="*/ 70740 h 2325428"/>
                  <a:gd name="connsiteX127" fmla="*/ 1476643 w 2907569"/>
                  <a:gd name="connsiteY127" fmla="*/ 66049 h 232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2907569" h="2325428">
                    <a:moveTo>
                      <a:pt x="955373" y="2159967"/>
                    </a:moveTo>
                    <a:lnTo>
                      <a:pt x="1044054" y="2185516"/>
                    </a:lnTo>
                    <a:cubicBezTo>
                      <a:pt x="1130343" y="2206642"/>
                      <a:pt x="1220268" y="2221271"/>
                      <a:pt x="1312907" y="2228677"/>
                    </a:cubicBezTo>
                    <a:lnTo>
                      <a:pt x="1430924" y="2233367"/>
                    </a:lnTo>
                    <a:lnTo>
                      <a:pt x="1430924" y="2325428"/>
                    </a:lnTo>
                    <a:lnTo>
                      <a:pt x="1305116" y="2320344"/>
                    </a:lnTo>
                    <a:cubicBezTo>
                      <a:pt x="1207354" y="2312399"/>
                      <a:pt x="1112455" y="2296703"/>
                      <a:pt x="1021394" y="2274037"/>
                    </a:cubicBezTo>
                    <a:lnTo>
                      <a:pt x="912059" y="2242013"/>
                    </a:lnTo>
                    <a:close/>
                    <a:moveTo>
                      <a:pt x="1968641" y="2155229"/>
                    </a:moveTo>
                    <a:lnTo>
                      <a:pt x="2013289" y="2236805"/>
                    </a:lnTo>
                    <a:lnTo>
                      <a:pt x="1886174" y="2274037"/>
                    </a:lnTo>
                    <a:cubicBezTo>
                      <a:pt x="1795113" y="2296703"/>
                      <a:pt x="1700214" y="2312399"/>
                      <a:pt x="1602452" y="2320344"/>
                    </a:cubicBezTo>
                    <a:lnTo>
                      <a:pt x="1476643" y="2325428"/>
                    </a:lnTo>
                    <a:lnTo>
                      <a:pt x="1476643" y="2233368"/>
                    </a:lnTo>
                    <a:lnTo>
                      <a:pt x="1594661" y="2228677"/>
                    </a:lnTo>
                    <a:cubicBezTo>
                      <a:pt x="1687300" y="2221271"/>
                      <a:pt x="1777226" y="2206642"/>
                      <a:pt x="1863515" y="2185516"/>
                    </a:cubicBezTo>
                    <a:close/>
                    <a:moveTo>
                      <a:pt x="2452397" y="1895545"/>
                    </a:moveTo>
                    <a:lnTo>
                      <a:pt x="2525719" y="1946993"/>
                    </a:lnTo>
                    <a:lnTo>
                      <a:pt x="2481953" y="1985531"/>
                    </a:lnTo>
                    <a:cubicBezTo>
                      <a:pt x="2383279" y="2064497"/>
                      <a:pt x="2270488" y="2132167"/>
                      <a:pt x="2146871" y="2185907"/>
                    </a:cubicBezTo>
                    <a:lnTo>
                      <a:pt x="2056598" y="2220709"/>
                    </a:lnTo>
                    <a:lnTo>
                      <a:pt x="2012689" y="2140482"/>
                    </a:lnTo>
                    <a:lnTo>
                      <a:pt x="2110550" y="2103375"/>
                    </a:lnTo>
                    <a:cubicBezTo>
                      <a:pt x="2227689" y="2053285"/>
                      <a:pt x="2334568" y="1990214"/>
                      <a:pt x="2428072" y="1916613"/>
                    </a:cubicBezTo>
                    <a:close/>
                    <a:moveTo>
                      <a:pt x="455171" y="1895545"/>
                    </a:moveTo>
                    <a:lnTo>
                      <a:pt x="479497" y="1916613"/>
                    </a:lnTo>
                    <a:cubicBezTo>
                      <a:pt x="573000" y="1990214"/>
                      <a:pt x="679880" y="2053285"/>
                      <a:pt x="797019" y="2103375"/>
                    </a:cubicBezTo>
                    <a:lnTo>
                      <a:pt x="910778" y="2146511"/>
                    </a:lnTo>
                    <a:lnTo>
                      <a:pt x="868117" y="2227319"/>
                    </a:lnTo>
                    <a:lnTo>
                      <a:pt x="760698" y="2185907"/>
                    </a:lnTo>
                    <a:cubicBezTo>
                      <a:pt x="637080" y="2132167"/>
                      <a:pt x="524290" y="2064497"/>
                      <a:pt x="425616" y="1985531"/>
                    </a:cubicBezTo>
                    <a:lnTo>
                      <a:pt x="381848" y="1946993"/>
                    </a:lnTo>
                    <a:close/>
                    <a:moveTo>
                      <a:pt x="204028" y="1604249"/>
                    </a:moveTo>
                    <a:lnTo>
                      <a:pt x="242233" y="1666677"/>
                    </a:lnTo>
                    <a:cubicBezTo>
                      <a:pt x="284656" y="1728148"/>
                      <a:pt x="334409" y="1786029"/>
                      <a:pt x="390568" y="1839594"/>
                    </a:cubicBezTo>
                    <a:lnTo>
                      <a:pt x="419546" y="1864691"/>
                    </a:lnTo>
                    <a:lnTo>
                      <a:pt x="346549" y="1915911"/>
                    </a:lnTo>
                    <a:lnTo>
                      <a:pt x="331769" y="1902896"/>
                    </a:lnTo>
                    <a:cubicBezTo>
                      <a:pt x="272503" y="1845426"/>
                      <a:pt x="219999" y="1783325"/>
                      <a:pt x="175230" y="1717373"/>
                    </a:cubicBezTo>
                    <a:lnTo>
                      <a:pt x="123219" y="1630970"/>
                    </a:lnTo>
                    <a:close/>
                    <a:moveTo>
                      <a:pt x="2703541" y="1604249"/>
                    </a:moveTo>
                    <a:lnTo>
                      <a:pt x="2784349" y="1630969"/>
                    </a:lnTo>
                    <a:lnTo>
                      <a:pt x="2732338" y="1717373"/>
                    </a:lnTo>
                    <a:cubicBezTo>
                      <a:pt x="2687570" y="1783325"/>
                      <a:pt x="2635065" y="1845426"/>
                      <a:pt x="2575800" y="1902896"/>
                    </a:cubicBezTo>
                    <a:lnTo>
                      <a:pt x="2561019" y="1915911"/>
                    </a:lnTo>
                    <a:lnTo>
                      <a:pt x="2488022" y="1864691"/>
                    </a:lnTo>
                    <a:lnTo>
                      <a:pt x="2517000" y="1839594"/>
                    </a:lnTo>
                    <a:cubicBezTo>
                      <a:pt x="2573160" y="1786029"/>
                      <a:pt x="2622913" y="1728148"/>
                      <a:pt x="2665335" y="1666677"/>
                    </a:cubicBezTo>
                    <a:close/>
                    <a:moveTo>
                      <a:pt x="2907569" y="1166920"/>
                    </a:moveTo>
                    <a:lnTo>
                      <a:pt x="2900327" y="1281689"/>
                    </a:lnTo>
                    <a:cubicBezTo>
                      <a:pt x="2890399" y="1359926"/>
                      <a:pt x="2870786" y="1435871"/>
                      <a:pt x="2842463" y="1508745"/>
                    </a:cubicBezTo>
                    <a:lnTo>
                      <a:pt x="2805403" y="1589777"/>
                    </a:lnTo>
                    <a:lnTo>
                      <a:pt x="2727073" y="1563877"/>
                    </a:lnTo>
                    <a:lnTo>
                      <a:pt x="2769689" y="1472225"/>
                    </a:lnTo>
                    <a:cubicBezTo>
                      <a:pt x="2796528" y="1404303"/>
                      <a:pt x="2815113" y="1333519"/>
                      <a:pt x="2824521" y="1260599"/>
                    </a:cubicBezTo>
                    <a:lnTo>
                      <a:pt x="2830530" y="1166920"/>
                    </a:lnTo>
                    <a:close/>
                    <a:moveTo>
                      <a:pt x="0" y="1166920"/>
                    </a:moveTo>
                    <a:lnTo>
                      <a:pt x="77038" y="1166920"/>
                    </a:lnTo>
                    <a:lnTo>
                      <a:pt x="83048" y="1260599"/>
                    </a:lnTo>
                    <a:cubicBezTo>
                      <a:pt x="92456" y="1333519"/>
                      <a:pt x="111041" y="1404303"/>
                      <a:pt x="137880" y="1472225"/>
                    </a:cubicBezTo>
                    <a:lnTo>
                      <a:pt x="180495" y="1563876"/>
                    </a:lnTo>
                    <a:lnTo>
                      <a:pt x="102166" y="1589777"/>
                    </a:lnTo>
                    <a:lnTo>
                      <a:pt x="65105" y="1508745"/>
                    </a:lnTo>
                    <a:cubicBezTo>
                      <a:pt x="36783" y="1435871"/>
                      <a:pt x="17170" y="1359926"/>
                      <a:pt x="7241" y="1281689"/>
                    </a:cubicBezTo>
                    <a:close/>
                    <a:moveTo>
                      <a:pt x="98821" y="742965"/>
                    </a:moveTo>
                    <a:lnTo>
                      <a:pt x="166619" y="765383"/>
                    </a:lnTo>
                    <a:lnTo>
                      <a:pt x="137880" y="827191"/>
                    </a:lnTo>
                    <a:cubicBezTo>
                      <a:pt x="111041" y="895113"/>
                      <a:pt x="92456" y="965897"/>
                      <a:pt x="83048" y="1038817"/>
                    </a:cubicBezTo>
                    <a:lnTo>
                      <a:pt x="77763" y="1121201"/>
                    </a:lnTo>
                    <a:lnTo>
                      <a:pt x="2354" y="1121201"/>
                    </a:lnTo>
                    <a:lnTo>
                      <a:pt x="7241" y="1043739"/>
                    </a:lnTo>
                    <a:cubicBezTo>
                      <a:pt x="17170" y="965503"/>
                      <a:pt x="36783" y="889558"/>
                      <a:pt x="65105" y="816684"/>
                    </a:cubicBezTo>
                    <a:close/>
                    <a:moveTo>
                      <a:pt x="2808747" y="742964"/>
                    </a:moveTo>
                    <a:lnTo>
                      <a:pt x="2842463" y="816684"/>
                    </a:lnTo>
                    <a:cubicBezTo>
                      <a:pt x="2870786" y="889558"/>
                      <a:pt x="2890399" y="965503"/>
                      <a:pt x="2900327" y="1043739"/>
                    </a:cubicBezTo>
                    <a:lnTo>
                      <a:pt x="2905215" y="1121201"/>
                    </a:lnTo>
                    <a:lnTo>
                      <a:pt x="2829806" y="1121201"/>
                    </a:lnTo>
                    <a:lnTo>
                      <a:pt x="2824521" y="1038817"/>
                    </a:lnTo>
                    <a:cubicBezTo>
                      <a:pt x="2815113" y="965897"/>
                      <a:pt x="2796528" y="895113"/>
                      <a:pt x="2769689" y="827191"/>
                    </a:cubicBezTo>
                    <a:lnTo>
                      <a:pt x="2740949" y="765382"/>
                    </a:lnTo>
                    <a:close/>
                    <a:moveTo>
                      <a:pt x="341227" y="414203"/>
                    </a:moveTo>
                    <a:lnTo>
                      <a:pt x="397583" y="453747"/>
                    </a:lnTo>
                    <a:lnTo>
                      <a:pt x="390568" y="459822"/>
                    </a:lnTo>
                    <a:cubicBezTo>
                      <a:pt x="334409" y="513387"/>
                      <a:pt x="284656" y="571268"/>
                      <a:pt x="242233" y="632739"/>
                    </a:cubicBezTo>
                    <a:lnTo>
                      <a:pt x="186502" y="723804"/>
                    </a:lnTo>
                    <a:lnTo>
                      <a:pt x="118992" y="701481"/>
                    </a:lnTo>
                    <a:lnTo>
                      <a:pt x="175230" y="608055"/>
                    </a:lnTo>
                    <a:cubicBezTo>
                      <a:pt x="219999" y="542103"/>
                      <a:pt x="272503" y="480002"/>
                      <a:pt x="331769" y="422532"/>
                    </a:cubicBezTo>
                    <a:close/>
                    <a:moveTo>
                      <a:pt x="2566341" y="414203"/>
                    </a:moveTo>
                    <a:lnTo>
                      <a:pt x="2575800" y="422532"/>
                    </a:lnTo>
                    <a:cubicBezTo>
                      <a:pt x="2635065" y="480002"/>
                      <a:pt x="2687570" y="542103"/>
                      <a:pt x="2732338" y="608055"/>
                    </a:cubicBezTo>
                    <a:lnTo>
                      <a:pt x="2788576" y="701481"/>
                    </a:lnTo>
                    <a:lnTo>
                      <a:pt x="2721066" y="723804"/>
                    </a:lnTo>
                    <a:lnTo>
                      <a:pt x="2665335" y="632739"/>
                    </a:lnTo>
                    <a:cubicBezTo>
                      <a:pt x="2622913" y="571268"/>
                      <a:pt x="2573160" y="513387"/>
                      <a:pt x="2517000" y="459822"/>
                    </a:cubicBezTo>
                    <a:lnTo>
                      <a:pt x="2509985" y="453746"/>
                    </a:lnTo>
                    <a:close/>
                    <a:moveTo>
                      <a:pt x="847165" y="106187"/>
                    </a:moveTo>
                    <a:lnTo>
                      <a:pt x="879274" y="164852"/>
                    </a:lnTo>
                    <a:lnTo>
                      <a:pt x="797019" y="196042"/>
                    </a:lnTo>
                    <a:cubicBezTo>
                      <a:pt x="679880" y="246131"/>
                      <a:pt x="573000" y="309202"/>
                      <a:pt x="479497" y="382803"/>
                    </a:cubicBezTo>
                    <a:lnTo>
                      <a:pt x="433208" y="422893"/>
                    </a:lnTo>
                    <a:lnTo>
                      <a:pt x="376527" y="383121"/>
                    </a:lnTo>
                    <a:lnTo>
                      <a:pt x="425616" y="339898"/>
                    </a:lnTo>
                    <a:cubicBezTo>
                      <a:pt x="524290" y="260931"/>
                      <a:pt x="637080" y="193262"/>
                      <a:pt x="760698" y="139521"/>
                    </a:cubicBezTo>
                    <a:close/>
                    <a:moveTo>
                      <a:pt x="2043143" y="99533"/>
                    </a:moveTo>
                    <a:lnTo>
                      <a:pt x="2146871" y="139521"/>
                    </a:lnTo>
                    <a:cubicBezTo>
                      <a:pt x="2270488" y="193262"/>
                      <a:pt x="2383279" y="260931"/>
                      <a:pt x="2481953" y="339898"/>
                    </a:cubicBezTo>
                    <a:lnTo>
                      <a:pt x="2531041" y="383121"/>
                    </a:lnTo>
                    <a:lnTo>
                      <a:pt x="2474360" y="422892"/>
                    </a:lnTo>
                    <a:lnTo>
                      <a:pt x="2428072" y="382803"/>
                    </a:lnTo>
                    <a:cubicBezTo>
                      <a:pt x="2334568" y="309202"/>
                      <a:pt x="2227689" y="246131"/>
                      <a:pt x="2110550" y="196042"/>
                    </a:cubicBezTo>
                    <a:lnTo>
                      <a:pt x="2011934" y="158648"/>
                    </a:lnTo>
                    <a:close/>
                    <a:moveTo>
                      <a:pt x="1430924" y="0"/>
                    </a:moveTo>
                    <a:lnTo>
                      <a:pt x="1430924" y="66049"/>
                    </a:lnTo>
                    <a:lnTo>
                      <a:pt x="1312907" y="70740"/>
                    </a:lnTo>
                    <a:cubicBezTo>
                      <a:pt x="1220268" y="78145"/>
                      <a:pt x="1130343" y="92774"/>
                      <a:pt x="1044054" y="113900"/>
                    </a:cubicBezTo>
                    <a:lnTo>
                      <a:pt x="922649" y="148877"/>
                    </a:lnTo>
                    <a:lnTo>
                      <a:pt x="890308" y="89787"/>
                    </a:lnTo>
                    <a:lnTo>
                      <a:pt x="1021394" y="51391"/>
                    </a:lnTo>
                    <a:cubicBezTo>
                      <a:pt x="1112455" y="28725"/>
                      <a:pt x="1207354" y="13029"/>
                      <a:pt x="1305116" y="5084"/>
                    </a:cubicBezTo>
                    <a:close/>
                    <a:moveTo>
                      <a:pt x="1476643" y="0"/>
                    </a:moveTo>
                    <a:lnTo>
                      <a:pt x="1602452" y="5084"/>
                    </a:lnTo>
                    <a:cubicBezTo>
                      <a:pt x="1700214" y="13029"/>
                      <a:pt x="1795113" y="28725"/>
                      <a:pt x="1886174" y="51391"/>
                    </a:cubicBezTo>
                    <a:lnTo>
                      <a:pt x="1999358" y="84543"/>
                    </a:lnTo>
                    <a:lnTo>
                      <a:pt x="1967971" y="143994"/>
                    </a:lnTo>
                    <a:lnTo>
                      <a:pt x="1863515" y="113900"/>
                    </a:lnTo>
                    <a:cubicBezTo>
                      <a:pt x="1777226" y="92774"/>
                      <a:pt x="1687300" y="78145"/>
                      <a:pt x="1594661" y="70740"/>
                    </a:cubicBezTo>
                    <a:lnTo>
                      <a:pt x="1476643" y="66049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9A8457AB-CBD7-4295-ACED-7C2336DE58A5}"/>
                </a:ext>
              </a:extLst>
            </p:cNvPr>
            <p:cNvGrpSpPr/>
            <p:nvPr/>
          </p:nvGrpSpPr>
          <p:grpSpPr>
            <a:xfrm rot="5400000">
              <a:off x="2330830" y="5228485"/>
              <a:ext cx="638455" cy="246162"/>
              <a:chOff x="2720366" y="3880195"/>
              <a:chExt cx="1190627" cy="489160"/>
            </a:xfrm>
          </p:grpSpPr>
          <p:sp>
            <p:nvSpPr>
              <p:cNvPr id="743" name="月 742">
                <a:extLst>
                  <a:ext uri="{FF2B5EF4-FFF2-40B4-BE49-F238E27FC236}">
                    <a16:creationId xmlns:a16="http://schemas.microsoft.com/office/drawing/2014/main" id="{726ED817-6795-4CC0-A145-6BA91335EE46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月 743">
                <a:extLst>
                  <a:ext uri="{FF2B5EF4-FFF2-40B4-BE49-F238E27FC236}">
                    <a16:creationId xmlns:a16="http://schemas.microsoft.com/office/drawing/2014/main" id="{38329819-4445-4205-8669-20E501553128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月 451">
                <a:extLst>
                  <a:ext uri="{FF2B5EF4-FFF2-40B4-BE49-F238E27FC236}">
                    <a16:creationId xmlns:a16="http://schemas.microsoft.com/office/drawing/2014/main" id="{F29028CA-1B69-4017-B831-760532979389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4DA5BC66-D61E-4D62-914E-79765E910F23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7F29BDF5-3DC7-4B8F-A330-C84D177C83C2}"/>
                </a:ext>
              </a:extLst>
            </p:cNvPr>
            <p:cNvGrpSpPr/>
            <p:nvPr/>
          </p:nvGrpSpPr>
          <p:grpSpPr>
            <a:xfrm rot="16200000">
              <a:off x="2146358" y="6537273"/>
              <a:ext cx="638456" cy="246162"/>
              <a:chOff x="2720366" y="3880195"/>
              <a:chExt cx="1190627" cy="489160"/>
            </a:xfrm>
          </p:grpSpPr>
          <p:sp>
            <p:nvSpPr>
              <p:cNvPr id="739" name="月 738">
                <a:extLst>
                  <a:ext uri="{FF2B5EF4-FFF2-40B4-BE49-F238E27FC236}">
                    <a16:creationId xmlns:a16="http://schemas.microsoft.com/office/drawing/2014/main" id="{4D4DB5F4-C3A8-43B8-B747-D5488D7CC7FF}"/>
                  </a:ext>
                </a:extLst>
              </p:cNvPr>
              <p:cNvSpPr/>
              <p:nvPr/>
            </p:nvSpPr>
            <p:spPr>
              <a:xfrm rot="5400000">
                <a:off x="3147173" y="3605535"/>
                <a:ext cx="337013" cy="1190627"/>
              </a:xfrm>
              <a:prstGeom prst="moon">
                <a:avLst>
                  <a:gd name="adj" fmla="val 875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月 739">
                <a:extLst>
                  <a:ext uri="{FF2B5EF4-FFF2-40B4-BE49-F238E27FC236}">
                    <a16:creationId xmlns:a16="http://schemas.microsoft.com/office/drawing/2014/main" id="{BB93CFBA-3693-4959-B1D2-B17C374CF743}"/>
                  </a:ext>
                </a:extLst>
              </p:cNvPr>
              <p:cNvSpPr/>
              <p:nvPr/>
            </p:nvSpPr>
            <p:spPr>
              <a:xfrm rot="5400000">
                <a:off x="3073925" y="3526637"/>
                <a:ext cx="483509" cy="1190626"/>
              </a:xfrm>
              <a:prstGeom prst="moon">
                <a:avLst>
                  <a:gd name="adj" fmla="val 81097"/>
                </a:avLst>
              </a:prstGeom>
              <a:solidFill>
                <a:srgbClr val="FFFF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月 451">
                <a:extLst>
                  <a:ext uri="{FF2B5EF4-FFF2-40B4-BE49-F238E27FC236}">
                    <a16:creationId xmlns:a16="http://schemas.microsoft.com/office/drawing/2014/main" id="{A17F0E53-F17E-4979-8420-F56C5608C6AA}"/>
                  </a:ext>
                </a:extLst>
              </p:cNvPr>
              <p:cNvSpPr/>
              <p:nvPr/>
            </p:nvSpPr>
            <p:spPr>
              <a:xfrm rot="5400000">
                <a:off x="3112081" y="3560735"/>
                <a:ext cx="407195" cy="1105748"/>
              </a:xfrm>
              <a:custGeom>
                <a:avLst/>
                <a:gdLst>
                  <a:gd name="connsiteX0" fmla="*/ 395288 w 395288"/>
                  <a:gd name="connsiteY0" fmla="*/ 1105748 h 1105748"/>
                  <a:gd name="connsiteX1" fmla="*/ 0 w 395288"/>
                  <a:gd name="connsiteY1" fmla="*/ 552874 h 1105748"/>
                  <a:gd name="connsiteX2" fmla="*/ 395288 w 395288"/>
                  <a:gd name="connsiteY2" fmla="*/ 0 h 1105748"/>
                  <a:gd name="connsiteX3" fmla="*/ 395288 w 395288"/>
                  <a:gd name="connsiteY3" fmla="*/ 1105748 h 1105748"/>
                  <a:gd name="connsiteX0" fmla="*/ 407195 w 407195"/>
                  <a:gd name="connsiteY0" fmla="*/ 1105748 h 1105748"/>
                  <a:gd name="connsiteX1" fmla="*/ 0 w 407195"/>
                  <a:gd name="connsiteY1" fmla="*/ 555255 h 1105748"/>
                  <a:gd name="connsiteX2" fmla="*/ 407195 w 407195"/>
                  <a:gd name="connsiteY2" fmla="*/ 0 h 1105748"/>
                  <a:gd name="connsiteX3" fmla="*/ 407195 w 407195"/>
                  <a:gd name="connsiteY3" fmla="*/ 1105748 h 1105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7195" h="1105748">
                    <a:moveTo>
                      <a:pt x="407195" y="1105748"/>
                    </a:moveTo>
                    <a:cubicBezTo>
                      <a:pt x="188883" y="1105748"/>
                      <a:pt x="0" y="860599"/>
                      <a:pt x="0" y="555255"/>
                    </a:cubicBezTo>
                    <a:cubicBezTo>
                      <a:pt x="0" y="249911"/>
                      <a:pt x="188883" y="0"/>
                      <a:pt x="407195" y="0"/>
                    </a:cubicBezTo>
                    <a:cubicBezTo>
                      <a:pt x="307567" y="355412"/>
                      <a:pt x="307567" y="750335"/>
                      <a:pt x="407195" y="1105748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FF99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BB4CC119-AF9C-45F0-AB85-3ED4F20E42FD}"/>
                  </a:ext>
                </a:extLst>
              </p:cNvPr>
              <p:cNvSpPr/>
              <p:nvPr/>
            </p:nvSpPr>
            <p:spPr>
              <a:xfrm>
                <a:off x="2991179" y="4021931"/>
                <a:ext cx="633084" cy="186718"/>
              </a:xfrm>
              <a:custGeom>
                <a:avLst/>
                <a:gdLst>
                  <a:gd name="connsiteX0" fmla="*/ 117240 w 1420761"/>
                  <a:gd name="connsiteY0" fmla="*/ 672 h 198587"/>
                  <a:gd name="connsiteX1" fmla="*/ 80097 w 1420761"/>
                  <a:gd name="connsiteY1" fmla="*/ 110725 h 198587"/>
                  <a:gd name="connsiteX2" fmla="*/ 3360 w 1420761"/>
                  <a:gd name="connsiteY2" fmla="*/ 197918 h 198587"/>
                  <a:gd name="connsiteX3" fmla="*/ 40502 w 1420761"/>
                  <a:gd name="connsiteY3" fmla="*/ 87865 h 198587"/>
                  <a:gd name="connsiteX4" fmla="*/ 117240 w 1420761"/>
                  <a:gd name="connsiteY4" fmla="*/ 672 h 198587"/>
                  <a:gd name="connsiteX5" fmla="*/ 826422 w 1420761"/>
                  <a:gd name="connsiteY5" fmla="*/ 671 h 198587"/>
                  <a:gd name="connsiteX6" fmla="*/ 789279 w 1420761"/>
                  <a:gd name="connsiteY6" fmla="*/ 110724 h 198587"/>
                  <a:gd name="connsiteX7" fmla="*/ 712542 w 1420761"/>
                  <a:gd name="connsiteY7" fmla="*/ 197917 h 198587"/>
                  <a:gd name="connsiteX8" fmla="*/ 749684 w 1420761"/>
                  <a:gd name="connsiteY8" fmla="*/ 87864 h 198587"/>
                  <a:gd name="connsiteX9" fmla="*/ 826422 w 1420761"/>
                  <a:gd name="connsiteY9" fmla="*/ 671 h 198587"/>
                  <a:gd name="connsiteX10" fmla="*/ 590028 w 1420761"/>
                  <a:gd name="connsiteY10" fmla="*/ 671 h 198587"/>
                  <a:gd name="connsiteX11" fmla="*/ 552885 w 1420761"/>
                  <a:gd name="connsiteY11" fmla="*/ 110724 h 198587"/>
                  <a:gd name="connsiteX12" fmla="*/ 476148 w 1420761"/>
                  <a:gd name="connsiteY12" fmla="*/ 197917 h 198587"/>
                  <a:gd name="connsiteX13" fmla="*/ 513290 w 1420761"/>
                  <a:gd name="connsiteY13" fmla="*/ 87864 h 198587"/>
                  <a:gd name="connsiteX14" fmla="*/ 590028 w 1420761"/>
                  <a:gd name="connsiteY14" fmla="*/ 671 h 198587"/>
                  <a:gd name="connsiteX15" fmla="*/ 353634 w 1420761"/>
                  <a:gd name="connsiteY15" fmla="*/ 671 h 198587"/>
                  <a:gd name="connsiteX16" fmla="*/ 316491 w 1420761"/>
                  <a:gd name="connsiteY16" fmla="*/ 110724 h 198587"/>
                  <a:gd name="connsiteX17" fmla="*/ 239754 w 1420761"/>
                  <a:gd name="connsiteY17" fmla="*/ 197917 h 198587"/>
                  <a:gd name="connsiteX18" fmla="*/ 276896 w 1420761"/>
                  <a:gd name="connsiteY18" fmla="*/ 87864 h 198587"/>
                  <a:gd name="connsiteX19" fmla="*/ 353634 w 1420761"/>
                  <a:gd name="connsiteY19" fmla="*/ 671 h 198587"/>
                  <a:gd name="connsiteX20" fmla="*/ 235437 w 1420761"/>
                  <a:gd name="connsiteY20" fmla="*/ 671 h 198587"/>
                  <a:gd name="connsiteX21" fmla="*/ 198294 w 1420761"/>
                  <a:gd name="connsiteY21" fmla="*/ 110724 h 198587"/>
                  <a:gd name="connsiteX22" fmla="*/ 121557 w 1420761"/>
                  <a:gd name="connsiteY22" fmla="*/ 197917 h 198587"/>
                  <a:gd name="connsiteX23" fmla="*/ 158699 w 1420761"/>
                  <a:gd name="connsiteY23" fmla="*/ 87864 h 198587"/>
                  <a:gd name="connsiteX24" fmla="*/ 235437 w 1420761"/>
                  <a:gd name="connsiteY24" fmla="*/ 671 h 198587"/>
                  <a:gd name="connsiteX25" fmla="*/ 1299210 w 1420761"/>
                  <a:gd name="connsiteY25" fmla="*/ 670 h 198587"/>
                  <a:gd name="connsiteX26" fmla="*/ 1262067 w 1420761"/>
                  <a:gd name="connsiteY26" fmla="*/ 110723 h 198587"/>
                  <a:gd name="connsiteX27" fmla="*/ 1185330 w 1420761"/>
                  <a:gd name="connsiteY27" fmla="*/ 197916 h 198587"/>
                  <a:gd name="connsiteX28" fmla="*/ 1222472 w 1420761"/>
                  <a:gd name="connsiteY28" fmla="*/ 87863 h 198587"/>
                  <a:gd name="connsiteX29" fmla="*/ 1299210 w 1420761"/>
                  <a:gd name="connsiteY29" fmla="*/ 670 h 198587"/>
                  <a:gd name="connsiteX30" fmla="*/ 1062816 w 1420761"/>
                  <a:gd name="connsiteY30" fmla="*/ 670 h 198587"/>
                  <a:gd name="connsiteX31" fmla="*/ 1025673 w 1420761"/>
                  <a:gd name="connsiteY31" fmla="*/ 110723 h 198587"/>
                  <a:gd name="connsiteX32" fmla="*/ 948936 w 1420761"/>
                  <a:gd name="connsiteY32" fmla="*/ 197916 h 198587"/>
                  <a:gd name="connsiteX33" fmla="*/ 986078 w 1420761"/>
                  <a:gd name="connsiteY33" fmla="*/ 87863 h 198587"/>
                  <a:gd name="connsiteX34" fmla="*/ 1062816 w 1420761"/>
                  <a:gd name="connsiteY34" fmla="*/ 670 h 198587"/>
                  <a:gd name="connsiteX35" fmla="*/ 944619 w 1420761"/>
                  <a:gd name="connsiteY35" fmla="*/ 670 h 198587"/>
                  <a:gd name="connsiteX36" fmla="*/ 907476 w 1420761"/>
                  <a:gd name="connsiteY36" fmla="*/ 110723 h 198587"/>
                  <a:gd name="connsiteX37" fmla="*/ 830739 w 1420761"/>
                  <a:gd name="connsiteY37" fmla="*/ 197916 h 198587"/>
                  <a:gd name="connsiteX38" fmla="*/ 867881 w 1420761"/>
                  <a:gd name="connsiteY38" fmla="*/ 87863 h 198587"/>
                  <a:gd name="connsiteX39" fmla="*/ 944619 w 1420761"/>
                  <a:gd name="connsiteY39" fmla="*/ 670 h 198587"/>
                  <a:gd name="connsiteX40" fmla="*/ 708225 w 1420761"/>
                  <a:gd name="connsiteY40" fmla="*/ 670 h 198587"/>
                  <a:gd name="connsiteX41" fmla="*/ 671082 w 1420761"/>
                  <a:gd name="connsiteY41" fmla="*/ 110723 h 198587"/>
                  <a:gd name="connsiteX42" fmla="*/ 594345 w 1420761"/>
                  <a:gd name="connsiteY42" fmla="*/ 197916 h 198587"/>
                  <a:gd name="connsiteX43" fmla="*/ 631487 w 1420761"/>
                  <a:gd name="connsiteY43" fmla="*/ 87863 h 198587"/>
                  <a:gd name="connsiteX44" fmla="*/ 708225 w 1420761"/>
                  <a:gd name="connsiteY44" fmla="*/ 670 h 198587"/>
                  <a:gd name="connsiteX45" fmla="*/ 471831 w 1420761"/>
                  <a:gd name="connsiteY45" fmla="*/ 670 h 198587"/>
                  <a:gd name="connsiteX46" fmla="*/ 434688 w 1420761"/>
                  <a:gd name="connsiteY46" fmla="*/ 110723 h 198587"/>
                  <a:gd name="connsiteX47" fmla="*/ 357951 w 1420761"/>
                  <a:gd name="connsiteY47" fmla="*/ 197916 h 198587"/>
                  <a:gd name="connsiteX48" fmla="*/ 395093 w 1420761"/>
                  <a:gd name="connsiteY48" fmla="*/ 87863 h 198587"/>
                  <a:gd name="connsiteX49" fmla="*/ 471831 w 1420761"/>
                  <a:gd name="connsiteY49" fmla="*/ 670 h 198587"/>
                  <a:gd name="connsiteX50" fmla="*/ 1417402 w 1420761"/>
                  <a:gd name="connsiteY50" fmla="*/ 669 h 198587"/>
                  <a:gd name="connsiteX51" fmla="*/ 1380259 w 1420761"/>
                  <a:gd name="connsiteY51" fmla="*/ 110722 h 198587"/>
                  <a:gd name="connsiteX52" fmla="*/ 1303522 w 1420761"/>
                  <a:gd name="connsiteY52" fmla="*/ 197915 h 198587"/>
                  <a:gd name="connsiteX53" fmla="*/ 1340664 w 1420761"/>
                  <a:gd name="connsiteY53" fmla="*/ 87862 h 198587"/>
                  <a:gd name="connsiteX54" fmla="*/ 1417402 w 1420761"/>
                  <a:gd name="connsiteY54" fmla="*/ 669 h 198587"/>
                  <a:gd name="connsiteX55" fmla="*/ 1181013 w 1420761"/>
                  <a:gd name="connsiteY55" fmla="*/ 669 h 198587"/>
                  <a:gd name="connsiteX56" fmla="*/ 1143870 w 1420761"/>
                  <a:gd name="connsiteY56" fmla="*/ 110722 h 198587"/>
                  <a:gd name="connsiteX57" fmla="*/ 1067133 w 1420761"/>
                  <a:gd name="connsiteY57" fmla="*/ 197915 h 198587"/>
                  <a:gd name="connsiteX58" fmla="*/ 1104275 w 1420761"/>
                  <a:gd name="connsiteY58" fmla="*/ 87862 h 198587"/>
                  <a:gd name="connsiteX59" fmla="*/ 1181013 w 1420761"/>
                  <a:gd name="connsiteY59" fmla="*/ 669 h 19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20761" h="198587">
                    <a:moveTo>
                      <a:pt x="117240" y="672"/>
                    </a:moveTo>
                    <a:cubicBezTo>
                      <a:pt x="128173" y="6985"/>
                      <a:pt x="111544" y="56257"/>
                      <a:pt x="80097" y="110725"/>
                    </a:cubicBezTo>
                    <a:cubicBezTo>
                      <a:pt x="48650" y="165193"/>
                      <a:pt x="14293" y="204231"/>
                      <a:pt x="3360" y="197918"/>
                    </a:cubicBezTo>
                    <a:cubicBezTo>
                      <a:pt x="-7574" y="191606"/>
                      <a:pt x="9055" y="142333"/>
                      <a:pt x="40502" y="87865"/>
                    </a:cubicBezTo>
                    <a:cubicBezTo>
                      <a:pt x="71949" y="33397"/>
                      <a:pt x="106306" y="-5640"/>
                      <a:pt x="117240" y="672"/>
                    </a:cubicBezTo>
                    <a:close/>
                    <a:moveTo>
                      <a:pt x="826422" y="671"/>
                    </a:moveTo>
                    <a:cubicBezTo>
                      <a:pt x="837355" y="6984"/>
                      <a:pt x="820726" y="56256"/>
                      <a:pt x="789279" y="110724"/>
                    </a:cubicBezTo>
                    <a:cubicBezTo>
                      <a:pt x="757832" y="165192"/>
                      <a:pt x="723475" y="204230"/>
                      <a:pt x="712542" y="197917"/>
                    </a:cubicBezTo>
                    <a:cubicBezTo>
                      <a:pt x="701608" y="191605"/>
                      <a:pt x="718237" y="142332"/>
                      <a:pt x="749684" y="87864"/>
                    </a:cubicBezTo>
                    <a:cubicBezTo>
                      <a:pt x="781131" y="33396"/>
                      <a:pt x="815488" y="-5641"/>
                      <a:pt x="826422" y="671"/>
                    </a:cubicBezTo>
                    <a:close/>
                    <a:moveTo>
                      <a:pt x="590028" y="671"/>
                    </a:moveTo>
                    <a:cubicBezTo>
                      <a:pt x="600961" y="6984"/>
                      <a:pt x="584332" y="56256"/>
                      <a:pt x="552885" y="110724"/>
                    </a:cubicBezTo>
                    <a:cubicBezTo>
                      <a:pt x="521438" y="165192"/>
                      <a:pt x="487081" y="204230"/>
                      <a:pt x="476148" y="197917"/>
                    </a:cubicBezTo>
                    <a:cubicBezTo>
                      <a:pt x="465214" y="191605"/>
                      <a:pt x="481843" y="142332"/>
                      <a:pt x="513290" y="87864"/>
                    </a:cubicBezTo>
                    <a:cubicBezTo>
                      <a:pt x="544737" y="33396"/>
                      <a:pt x="579094" y="-5641"/>
                      <a:pt x="590028" y="671"/>
                    </a:cubicBezTo>
                    <a:close/>
                    <a:moveTo>
                      <a:pt x="353634" y="671"/>
                    </a:moveTo>
                    <a:cubicBezTo>
                      <a:pt x="364567" y="6984"/>
                      <a:pt x="347938" y="56256"/>
                      <a:pt x="316491" y="110724"/>
                    </a:cubicBezTo>
                    <a:cubicBezTo>
                      <a:pt x="285044" y="165192"/>
                      <a:pt x="250687" y="204230"/>
                      <a:pt x="239754" y="197917"/>
                    </a:cubicBezTo>
                    <a:cubicBezTo>
                      <a:pt x="228820" y="191605"/>
                      <a:pt x="245449" y="142332"/>
                      <a:pt x="276896" y="87864"/>
                    </a:cubicBezTo>
                    <a:cubicBezTo>
                      <a:pt x="308343" y="33396"/>
                      <a:pt x="342700" y="-5641"/>
                      <a:pt x="353634" y="671"/>
                    </a:cubicBezTo>
                    <a:close/>
                    <a:moveTo>
                      <a:pt x="235437" y="671"/>
                    </a:moveTo>
                    <a:cubicBezTo>
                      <a:pt x="246370" y="6984"/>
                      <a:pt x="229741" y="56256"/>
                      <a:pt x="198294" y="110724"/>
                    </a:cubicBezTo>
                    <a:cubicBezTo>
                      <a:pt x="166847" y="165192"/>
                      <a:pt x="132490" y="204230"/>
                      <a:pt x="121557" y="197917"/>
                    </a:cubicBezTo>
                    <a:cubicBezTo>
                      <a:pt x="110623" y="191605"/>
                      <a:pt x="127252" y="142332"/>
                      <a:pt x="158699" y="87864"/>
                    </a:cubicBezTo>
                    <a:cubicBezTo>
                      <a:pt x="190146" y="33396"/>
                      <a:pt x="224503" y="-5641"/>
                      <a:pt x="235437" y="671"/>
                    </a:cubicBezTo>
                    <a:close/>
                    <a:moveTo>
                      <a:pt x="1299210" y="670"/>
                    </a:moveTo>
                    <a:cubicBezTo>
                      <a:pt x="1310143" y="6983"/>
                      <a:pt x="1293514" y="56255"/>
                      <a:pt x="1262067" y="110723"/>
                    </a:cubicBezTo>
                    <a:cubicBezTo>
                      <a:pt x="1230620" y="165191"/>
                      <a:pt x="1196263" y="204229"/>
                      <a:pt x="1185330" y="197916"/>
                    </a:cubicBezTo>
                    <a:cubicBezTo>
                      <a:pt x="1174396" y="191604"/>
                      <a:pt x="1191025" y="142331"/>
                      <a:pt x="1222472" y="87863"/>
                    </a:cubicBezTo>
                    <a:cubicBezTo>
                      <a:pt x="1253919" y="33395"/>
                      <a:pt x="1288276" y="-5642"/>
                      <a:pt x="1299210" y="670"/>
                    </a:cubicBezTo>
                    <a:close/>
                    <a:moveTo>
                      <a:pt x="1062816" y="670"/>
                    </a:moveTo>
                    <a:cubicBezTo>
                      <a:pt x="1073749" y="6983"/>
                      <a:pt x="1057120" y="56255"/>
                      <a:pt x="1025673" y="110723"/>
                    </a:cubicBezTo>
                    <a:cubicBezTo>
                      <a:pt x="994226" y="165191"/>
                      <a:pt x="959869" y="204229"/>
                      <a:pt x="948936" y="197916"/>
                    </a:cubicBezTo>
                    <a:cubicBezTo>
                      <a:pt x="938002" y="191604"/>
                      <a:pt x="954631" y="142331"/>
                      <a:pt x="986078" y="87863"/>
                    </a:cubicBezTo>
                    <a:cubicBezTo>
                      <a:pt x="1017525" y="33395"/>
                      <a:pt x="1051882" y="-5642"/>
                      <a:pt x="1062816" y="670"/>
                    </a:cubicBezTo>
                    <a:close/>
                    <a:moveTo>
                      <a:pt x="944619" y="670"/>
                    </a:moveTo>
                    <a:cubicBezTo>
                      <a:pt x="955552" y="6983"/>
                      <a:pt x="938923" y="56255"/>
                      <a:pt x="907476" y="110723"/>
                    </a:cubicBezTo>
                    <a:cubicBezTo>
                      <a:pt x="876029" y="165191"/>
                      <a:pt x="841672" y="204229"/>
                      <a:pt x="830739" y="197916"/>
                    </a:cubicBezTo>
                    <a:cubicBezTo>
                      <a:pt x="819805" y="191604"/>
                      <a:pt x="836434" y="142331"/>
                      <a:pt x="867881" y="87863"/>
                    </a:cubicBezTo>
                    <a:cubicBezTo>
                      <a:pt x="899328" y="33395"/>
                      <a:pt x="933685" y="-5642"/>
                      <a:pt x="944619" y="670"/>
                    </a:cubicBezTo>
                    <a:close/>
                    <a:moveTo>
                      <a:pt x="708225" y="670"/>
                    </a:moveTo>
                    <a:cubicBezTo>
                      <a:pt x="719158" y="6983"/>
                      <a:pt x="702529" y="56255"/>
                      <a:pt x="671082" y="110723"/>
                    </a:cubicBezTo>
                    <a:cubicBezTo>
                      <a:pt x="639635" y="165191"/>
                      <a:pt x="605278" y="204229"/>
                      <a:pt x="594345" y="197916"/>
                    </a:cubicBezTo>
                    <a:cubicBezTo>
                      <a:pt x="583411" y="191604"/>
                      <a:pt x="600040" y="142331"/>
                      <a:pt x="631487" y="87863"/>
                    </a:cubicBezTo>
                    <a:cubicBezTo>
                      <a:pt x="662934" y="33395"/>
                      <a:pt x="697291" y="-5642"/>
                      <a:pt x="708225" y="670"/>
                    </a:cubicBezTo>
                    <a:close/>
                    <a:moveTo>
                      <a:pt x="471831" y="670"/>
                    </a:moveTo>
                    <a:cubicBezTo>
                      <a:pt x="482764" y="6983"/>
                      <a:pt x="466135" y="56255"/>
                      <a:pt x="434688" y="110723"/>
                    </a:cubicBezTo>
                    <a:cubicBezTo>
                      <a:pt x="403241" y="165191"/>
                      <a:pt x="368884" y="204229"/>
                      <a:pt x="357951" y="197916"/>
                    </a:cubicBezTo>
                    <a:cubicBezTo>
                      <a:pt x="347017" y="191604"/>
                      <a:pt x="363646" y="142331"/>
                      <a:pt x="395093" y="87863"/>
                    </a:cubicBezTo>
                    <a:cubicBezTo>
                      <a:pt x="426540" y="33395"/>
                      <a:pt x="460897" y="-5642"/>
                      <a:pt x="471831" y="670"/>
                    </a:cubicBezTo>
                    <a:close/>
                    <a:moveTo>
                      <a:pt x="1417402" y="669"/>
                    </a:moveTo>
                    <a:cubicBezTo>
                      <a:pt x="1428335" y="6982"/>
                      <a:pt x="1411706" y="56254"/>
                      <a:pt x="1380259" y="110722"/>
                    </a:cubicBezTo>
                    <a:cubicBezTo>
                      <a:pt x="1348812" y="165190"/>
                      <a:pt x="1314455" y="204228"/>
                      <a:pt x="1303522" y="197915"/>
                    </a:cubicBezTo>
                    <a:cubicBezTo>
                      <a:pt x="1292588" y="191603"/>
                      <a:pt x="1309217" y="142330"/>
                      <a:pt x="1340664" y="87862"/>
                    </a:cubicBezTo>
                    <a:cubicBezTo>
                      <a:pt x="1372111" y="33394"/>
                      <a:pt x="1406468" y="-5643"/>
                      <a:pt x="1417402" y="669"/>
                    </a:cubicBezTo>
                    <a:close/>
                    <a:moveTo>
                      <a:pt x="1181013" y="669"/>
                    </a:moveTo>
                    <a:cubicBezTo>
                      <a:pt x="1191946" y="6982"/>
                      <a:pt x="1175317" y="56254"/>
                      <a:pt x="1143870" y="110722"/>
                    </a:cubicBezTo>
                    <a:cubicBezTo>
                      <a:pt x="1112423" y="165190"/>
                      <a:pt x="1078066" y="204228"/>
                      <a:pt x="1067133" y="197915"/>
                    </a:cubicBezTo>
                    <a:cubicBezTo>
                      <a:pt x="1056199" y="191603"/>
                      <a:pt x="1072828" y="142330"/>
                      <a:pt x="1104275" y="87862"/>
                    </a:cubicBezTo>
                    <a:cubicBezTo>
                      <a:pt x="1135722" y="33394"/>
                      <a:pt x="1170079" y="-5643"/>
                      <a:pt x="1181013" y="669"/>
                    </a:cubicBezTo>
                    <a:close/>
                  </a:path>
                </a:pathLst>
              </a:custGeom>
              <a:solidFill>
                <a:srgbClr val="99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9551706F-09F1-4BD4-9C51-F8928DE8C092}"/>
                </a:ext>
              </a:extLst>
            </p:cNvPr>
            <p:cNvGrpSpPr/>
            <p:nvPr/>
          </p:nvGrpSpPr>
          <p:grpSpPr>
            <a:xfrm rot="16200000">
              <a:off x="2342504" y="5032338"/>
              <a:ext cx="430634" cy="1947244"/>
              <a:chOff x="2014362" y="3013152"/>
              <a:chExt cx="528073" cy="2387843"/>
            </a:xfrm>
          </p:grpSpPr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824C9899-9555-4443-8379-1DF83C369801}"/>
                  </a:ext>
                </a:extLst>
              </p:cNvPr>
              <p:cNvGrpSpPr/>
              <p:nvPr/>
            </p:nvGrpSpPr>
            <p:grpSpPr>
              <a:xfrm rot="5400000">
                <a:off x="2000046" y="3253680"/>
                <a:ext cx="782917" cy="301861"/>
                <a:chOff x="2720366" y="3880195"/>
                <a:chExt cx="1190627" cy="489160"/>
              </a:xfrm>
            </p:grpSpPr>
            <p:sp>
              <p:nvSpPr>
                <p:cNvPr id="735" name="月 734">
                  <a:extLst>
                    <a:ext uri="{FF2B5EF4-FFF2-40B4-BE49-F238E27FC236}">
                      <a16:creationId xmlns:a16="http://schemas.microsoft.com/office/drawing/2014/main" id="{F0D38ED1-278A-4FFD-AE0F-B194577C81DD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月 735">
                  <a:extLst>
                    <a:ext uri="{FF2B5EF4-FFF2-40B4-BE49-F238E27FC236}">
                      <a16:creationId xmlns:a16="http://schemas.microsoft.com/office/drawing/2014/main" id="{767631F9-39A6-480B-8CB2-CACA00158E64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月 451">
                  <a:extLst>
                    <a:ext uri="{FF2B5EF4-FFF2-40B4-BE49-F238E27FC236}">
                      <a16:creationId xmlns:a16="http://schemas.microsoft.com/office/drawing/2014/main" id="{878FAFA7-9998-4374-B28B-B67D46A551C1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9B8ADE7F-49D7-4F16-9428-1EB03CAB19EE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42FA6640-2E1D-45A0-BC9A-7686F8210B93}"/>
                  </a:ext>
                </a:extLst>
              </p:cNvPr>
              <p:cNvGrpSpPr/>
              <p:nvPr/>
            </p:nvGrpSpPr>
            <p:grpSpPr>
              <a:xfrm rot="16200000">
                <a:off x="1773834" y="4858605"/>
                <a:ext cx="782918" cy="301861"/>
                <a:chOff x="2720366" y="3880195"/>
                <a:chExt cx="1190627" cy="489160"/>
              </a:xfrm>
            </p:grpSpPr>
            <p:sp>
              <p:nvSpPr>
                <p:cNvPr id="731" name="月 730">
                  <a:extLst>
                    <a:ext uri="{FF2B5EF4-FFF2-40B4-BE49-F238E27FC236}">
                      <a16:creationId xmlns:a16="http://schemas.microsoft.com/office/drawing/2014/main" id="{3281A82A-8A6D-45E2-AED5-0ED9BA666314}"/>
                    </a:ext>
                  </a:extLst>
                </p:cNvPr>
                <p:cNvSpPr/>
                <p:nvPr/>
              </p:nvSpPr>
              <p:spPr>
                <a:xfrm rot="5400000">
                  <a:off x="3147173" y="3605535"/>
                  <a:ext cx="337013" cy="1190627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月 731">
                  <a:extLst>
                    <a:ext uri="{FF2B5EF4-FFF2-40B4-BE49-F238E27FC236}">
                      <a16:creationId xmlns:a16="http://schemas.microsoft.com/office/drawing/2014/main" id="{8684796E-F784-4E8E-95D9-60BA213814E5}"/>
                    </a:ext>
                  </a:extLst>
                </p:cNvPr>
                <p:cNvSpPr/>
                <p:nvPr/>
              </p:nvSpPr>
              <p:spPr>
                <a:xfrm rot="5400000">
                  <a:off x="3073925" y="3526637"/>
                  <a:ext cx="483509" cy="1190626"/>
                </a:xfrm>
                <a:prstGeom prst="moon">
                  <a:avLst>
                    <a:gd name="adj" fmla="val 81097"/>
                  </a:avLst>
                </a:prstGeom>
                <a:solidFill>
                  <a:srgbClr val="FFFF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月 451">
                  <a:extLst>
                    <a:ext uri="{FF2B5EF4-FFF2-40B4-BE49-F238E27FC236}">
                      <a16:creationId xmlns:a16="http://schemas.microsoft.com/office/drawing/2014/main" id="{2CA2CC83-76C9-41B0-9A6C-F2F6B9AB657B}"/>
                    </a:ext>
                  </a:extLst>
                </p:cNvPr>
                <p:cNvSpPr/>
                <p:nvPr/>
              </p:nvSpPr>
              <p:spPr>
                <a:xfrm rot="5400000">
                  <a:off x="3112081" y="3560735"/>
                  <a:ext cx="407195" cy="1105748"/>
                </a:xfrm>
                <a:custGeom>
                  <a:avLst/>
                  <a:gdLst>
                    <a:gd name="connsiteX0" fmla="*/ 395288 w 395288"/>
                    <a:gd name="connsiteY0" fmla="*/ 1105748 h 1105748"/>
                    <a:gd name="connsiteX1" fmla="*/ 0 w 395288"/>
                    <a:gd name="connsiteY1" fmla="*/ 552874 h 1105748"/>
                    <a:gd name="connsiteX2" fmla="*/ 395288 w 395288"/>
                    <a:gd name="connsiteY2" fmla="*/ 0 h 1105748"/>
                    <a:gd name="connsiteX3" fmla="*/ 395288 w 395288"/>
                    <a:gd name="connsiteY3" fmla="*/ 1105748 h 1105748"/>
                    <a:gd name="connsiteX0" fmla="*/ 407195 w 407195"/>
                    <a:gd name="connsiteY0" fmla="*/ 1105748 h 1105748"/>
                    <a:gd name="connsiteX1" fmla="*/ 0 w 407195"/>
                    <a:gd name="connsiteY1" fmla="*/ 555255 h 1105748"/>
                    <a:gd name="connsiteX2" fmla="*/ 407195 w 407195"/>
                    <a:gd name="connsiteY2" fmla="*/ 0 h 1105748"/>
                    <a:gd name="connsiteX3" fmla="*/ 407195 w 407195"/>
                    <a:gd name="connsiteY3" fmla="*/ 1105748 h 1105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7195" h="1105748">
                      <a:moveTo>
                        <a:pt x="407195" y="1105748"/>
                      </a:moveTo>
                      <a:cubicBezTo>
                        <a:pt x="188883" y="1105748"/>
                        <a:pt x="0" y="860599"/>
                        <a:pt x="0" y="555255"/>
                      </a:cubicBezTo>
                      <a:cubicBezTo>
                        <a:pt x="0" y="249911"/>
                        <a:pt x="188883" y="0"/>
                        <a:pt x="407195" y="0"/>
                      </a:cubicBezTo>
                      <a:cubicBezTo>
                        <a:pt x="307567" y="355412"/>
                        <a:pt x="307567" y="750335"/>
                        <a:pt x="407195" y="1105748"/>
                      </a:cubicBez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99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93B5E61E-2EF3-40E3-B40E-C60751DFB3AD}"/>
                    </a:ext>
                  </a:extLst>
                </p:cNvPr>
                <p:cNvSpPr/>
                <p:nvPr/>
              </p:nvSpPr>
              <p:spPr>
                <a:xfrm>
                  <a:off x="2991179" y="4021931"/>
                  <a:ext cx="633084" cy="186718"/>
                </a:xfrm>
                <a:custGeom>
                  <a:avLst/>
                  <a:gdLst>
                    <a:gd name="connsiteX0" fmla="*/ 117240 w 1420761"/>
                    <a:gd name="connsiteY0" fmla="*/ 672 h 198587"/>
                    <a:gd name="connsiteX1" fmla="*/ 80097 w 1420761"/>
                    <a:gd name="connsiteY1" fmla="*/ 110725 h 198587"/>
                    <a:gd name="connsiteX2" fmla="*/ 3360 w 1420761"/>
                    <a:gd name="connsiteY2" fmla="*/ 197918 h 198587"/>
                    <a:gd name="connsiteX3" fmla="*/ 40502 w 1420761"/>
                    <a:gd name="connsiteY3" fmla="*/ 87865 h 198587"/>
                    <a:gd name="connsiteX4" fmla="*/ 117240 w 1420761"/>
                    <a:gd name="connsiteY4" fmla="*/ 672 h 198587"/>
                    <a:gd name="connsiteX5" fmla="*/ 826422 w 1420761"/>
                    <a:gd name="connsiteY5" fmla="*/ 671 h 198587"/>
                    <a:gd name="connsiteX6" fmla="*/ 789279 w 1420761"/>
                    <a:gd name="connsiteY6" fmla="*/ 110724 h 198587"/>
                    <a:gd name="connsiteX7" fmla="*/ 712542 w 1420761"/>
                    <a:gd name="connsiteY7" fmla="*/ 197917 h 198587"/>
                    <a:gd name="connsiteX8" fmla="*/ 749684 w 1420761"/>
                    <a:gd name="connsiteY8" fmla="*/ 87864 h 198587"/>
                    <a:gd name="connsiteX9" fmla="*/ 826422 w 1420761"/>
                    <a:gd name="connsiteY9" fmla="*/ 671 h 198587"/>
                    <a:gd name="connsiteX10" fmla="*/ 590028 w 1420761"/>
                    <a:gd name="connsiteY10" fmla="*/ 671 h 198587"/>
                    <a:gd name="connsiteX11" fmla="*/ 552885 w 1420761"/>
                    <a:gd name="connsiteY11" fmla="*/ 110724 h 198587"/>
                    <a:gd name="connsiteX12" fmla="*/ 476148 w 1420761"/>
                    <a:gd name="connsiteY12" fmla="*/ 197917 h 198587"/>
                    <a:gd name="connsiteX13" fmla="*/ 513290 w 1420761"/>
                    <a:gd name="connsiteY13" fmla="*/ 87864 h 198587"/>
                    <a:gd name="connsiteX14" fmla="*/ 590028 w 1420761"/>
                    <a:gd name="connsiteY14" fmla="*/ 671 h 198587"/>
                    <a:gd name="connsiteX15" fmla="*/ 353634 w 1420761"/>
                    <a:gd name="connsiteY15" fmla="*/ 671 h 198587"/>
                    <a:gd name="connsiteX16" fmla="*/ 316491 w 1420761"/>
                    <a:gd name="connsiteY16" fmla="*/ 110724 h 198587"/>
                    <a:gd name="connsiteX17" fmla="*/ 239754 w 1420761"/>
                    <a:gd name="connsiteY17" fmla="*/ 197917 h 198587"/>
                    <a:gd name="connsiteX18" fmla="*/ 276896 w 1420761"/>
                    <a:gd name="connsiteY18" fmla="*/ 87864 h 198587"/>
                    <a:gd name="connsiteX19" fmla="*/ 353634 w 1420761"/>
                    <a:gd name="connsiteY19" fmla="*/ 671 h 198587"/>
                    <a:gd name="connsiteX20" fmla="*/ 235437 w 1420761"/>
                    <a:gd name="connsiteY20" fmla="*/ 671 h 198587"/>
                    <a:gd name="connsiteX21" fmla="*/ 198294 w 1420761"/>
                    <a:gd name="connsiteY21" fmla="*/ 110724 h 198587"/>
                    <a:gd name="connsiteX22" fmla="*/ 121557 w 1420761"/>
                    <a:gd name="connsiteY22" fmla="*/ 197917 h 198587"/>
                    <a:gd name="connsiteX23" fmla="*/ 158699 w 1420761"/>
                    <a:gd name="connsiteY23" fmla="*/ 87864 h 198587"/>
                    <a:gd name="connsiteX24" fmla="*/ 235437 w 1420761"/>
                    <a:gd name="connsiteY24" fmla="*/ 671 h 198587"/>
                    <a:gd name="connsiteX25" fmla="*/ 1299210 w 1420761"/>
                    <a:gd name="connsiteY25" fmla="*/ 670 h 198587"/>
                    <a:gd name="connsiteX26" fmla="*/ 1262067 w 1420761"/>
                    <a:gd name="connsiteY26" fmla="*/ 110723 h 198587"/>
                    <a:gd name="connsiteX27" fmla="*/ 1185330 w 1420761"/>
                    <a:gd name="connsiteY27" fmla="*/ 197916 h 198587"/>
                    <a:gd name="connsiteX28" fmla="*/ 1222472 w 1420761"/>
                    <a:gd name="connsiteY28" fmla="*/ 87863 h 198587"/>
                    <a:gd name="connsiteX29" fmla="*/ 1299210 w 1420761"/>
                    <a:gd name="connsiteY29" fmla="*/ 670 h 198587"/>
                    <a:gd name="connsiteX30" fmla="*/ 1062816 w 1420761"/>
                    <a:gd name="connsiteY30" fmla="*/ 670 h 198587"/>
                    <a:gd name="connsiteX31" fmla="*/ 1025673 w 1420761"/>
                    <a:gd name="connsiteY31" fmla="*/ 110723 h 198587"/>
                    <a:gd name="connsiteX32" fmla="*/ 948936 w 1420761"/>
                    <a:gd name="connsiteY32" fmla="*/ 197916 h 198587"/>
                    <a:gd name="connsiteX33" fmla="*/ 986078 w 1420761"/>
                    <a:gd name="connsiteY33" fmla="*/ 87863 h 198587"/>
                    <a:gd name="connsiteX34" fmla="*/ 1062816 w 1420761"/>
                    <a:gd name="connsiteY34" fmla="*/ 670 h 198587"/>
                    <a:gd name="connsiteX35" fmla="*/ 944619 w 1420761"/>
                    <a:gd name="connsiteY35" fmla="*/ 670 h 198587"/>
                    <a:gd name="connsiteX36" fmla="*/ 907476 w 1420761"/>
                    <a:gd name="connsiteY36" fmla="*/ 110723 h 198587"/>
                    <a:gd name="connsiteX37" fmla="*/ 830739 w 1420761"/>
                    <a:gd name="connsiteY37" fmla="*/ 197916 h 198587"/>
                    <a:gd name="connsiteX38" fmla="*/ 867881 w 1420761"/>
                    <a:gd name="connsiteY38" fmla="*/ 87863 h 198587"/>
                    <a:gd name="connsiteX39" fmla="*/ 944619 w 1420761"/>
                    <a:gd name="connsiteY39" fmla="*/ 670 h 198587"/>
                    <a:gd name="connsiteX40" fmla="*/ 708225 w 1420761"/>
                    <a:gd name="connsiteY40" fmla="*/ 670 h 198587"/>
                    <a:gd name="connsiteX41" fmla="*/ 671082 w 1420761"/>
                    <a:gd name="connsiteY41" fmla="*/ 110723 h 198587"/>
                    <a:gd name="connsiteX42" fmla="*/ 594345 w 1420761"/>
                    <a:gd name="connsiteY42" fmla="*/ 197916 h 198587"/>
                    <a:gd name="connsiteX43" fmla="*/ 631487 w 1420761"/>
                    <a:gd name="connsiteY43" fmla="*/ 87863 h 198587"/>
                    <a:gd name="connsiteX44" fmla="*/ 708225 w 1420761"/>
                    <a:gd name="connsiteY44" fmla="*/ 670 h 198587"/>
                    <a:gd name="connsiteX45" fmla="*/ 471831 w 1420761"/>
                    <a:gd name="connsiteY45" fmla="*/ 670 h 198587"/>
                    <a:gd name="connsiteX46" fmla="*/ 434688 w 1420761"/>
                    <a:gd name="connsiteY46" fmla="*/ 110723 h 198587"/>
                    <a:gd name="connsiteX47" fmla="*/ 357951 w 1420761"/>
                    <a:gd name="connsiteY47" fmla="*/ 197916 h 198587"/>
                    <a:gd name="connsiteX48" fmla="*/ 395093 w 1420761"/>
                    <a:gd name="connsiteY48" fmla="*/ 87863 h 198587"/>
                    <a:gd name="connsiteX49" fmla="*/ 471831 w 1420761"/>
                    <a:gd name="connsiteY49" fmla="*/ 670 h 198587"/>
                    <a:gd name="connsiteX50" fmla="*/ 1417402 w 1420761"/>
                    <a:gd name="connsiteY50" fmla="*/ 669 h 198587"/>
                    <a:gd name="connsiteX51" fmla="*/ 1380259 w 1420761"/>
                    <a:gd name="connsiteY51" fmla="*/ 110722 h 198587"/>
                    <a:gd name="connsiteX52" fmla="*/ 1303522 w 1420761"/>
                    <a:gd name="connsiteY52" fmla="*/ 197915 h 198587"/>
                    <a:gd name="connsiteX53" fmla="*/ 1340664 w 1420761"/>
                    <a:gd name="connsiteY53" fmla="*/ 87862 h 198587"/>
                    <a:gd name="connsiteX54" fmla="*/ 1417402 w 1420761"/>
                    <a:gd name="connsiteY54" fmla="*/ 669 h 198587"/>
                    <a:gd name="connsiteX55" fmla="*/ 1181013 w 1420761"/>
                    <a:gd name="connsiteY55" fmla="*/ 669 h 198587"/>
                    <a:gd name="connsiteX56" fmla="*/ 1143870 w 1420761"/>
                    <a:gd name="connsiteY56" fmla="*/ 110722 h 198587"/>
                    <a:gd name="connsiteX57" fmla="*/ 1067133 w 1420761"/>
                    <a:gd name="connsiteY57" fmla="*/ 197915 h 198587"/>
                    <a:gd name="connsiteX58" fmla="*/ 1104275 w 1420761"/>
                    <a:gd name="connsiteY58" fmla="*/ 87862 h 198587"/>
                    <a:gd name="connsiteX59" fmla="*/ 1181013 w 1420761"/>
                    <a:gd name="connsiteY59" fmla="*/ 669 h 198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420761" h="198587">
                      <a:moveTo>
                        <a:pt x="117240" y="672"/>
                      </a:moveTo>
                      <a:cubicBezTo>
                        <a:pt x="128173" y="6985"/>
                        <a:pt x="111544" y="56257"/>
                        <a:pt x="80097" y="110725"/>
                      </a:cubicBezTo>
                      <a:cubicBezTo>
                        <a:pt x="48650" y="165193"/>
                        <a:pt x="14293" y="204231"/>
                        <a:pt x="3360" y="197918"/>
                      </a:cubicBezTo>
                      <a:cubicBezTo>
                        <a:pt x="-7574" y="191606"/>
                        <a:pt x="9055" y="142333"/>
                        <a:pt x="40502" y="87865"/>
                      </a:cubicBezTo>
                      <a:cubicBezTo>
                        <a:pt x="71949" y="33397"/>
                        <a:pt x="106306" y="-5640"/>
                        <a:pt x="117240" y="672"/>
                      </a:cubicBezTo>
                      <a:close/>
                      <a:moveTo>
                        <a:pt x="826422" y="671"/>
                      </a:moveTo>
                      <a:cubicBezTo>
                        <a:pt x="837355" y="6984"/>
                        <a:pt x="820726" y="56256"/>
                        <a:pt x="789279" y="110724"/>
                      </a:cubicBezTo>
                      <a:cubicBezTo>
                        <a:pt x="757832" y="165192"/>
                        <a:pt x="723475" y="204230"/>
                        <a:pt x="712542" y="197917"/>
                      </a:cubicBezTo>
                      <a:cubicBezTo>
                        <a:pt x="701608" y="191605"/>
                        <a:pt x="718237" y="142332"/>
                        <a:pt x="749684" y="87864"/>
                      </a:cubicBezTo>
                      <a:cubicBezTo>
                        <a:pt x="781131" y="33396"/>
                        <a:pt x="815488" y="-5641"/>
                        <a:pt x="826422" y="671"/>
                      </a:cubicBezTo>
                      <a:close/>
                      <a:moveTo>
                        <a:pt x="590028" y="671"/>
                      </a:moveTo>
                      <a:cubicBezTo>
                        <a:pt x="600961" y="6984"/>
                        <a:pt x="584332" y="56256"/>
                        <a:pt x="552885" y="110724"/>
                      </a:cubicBezTo>
                      <a:cubicBezTo>
                        <a:pt x="521438" y="165192"/>
                        <a:pt x="487081" y="204230"/>
                        <a:pt x="476148" y="197917"/>
                      </a:cubicBezTo>
                      <a:cubicBezTo>
                        <a:pt x="465214" y="191605"/>
                        <a:pt x="481843" y="142332"/>
                        <a:pt x="513290" y="87864"/>
                      </a:cubicBezTo>
                      <a:cubicBezTo>
                        <a:pt x="544737" y="33396"/>
                        <a:pt x="579094" y="-5641"/>
                        <a:pt x="590028" y="671"/>
                      </a:cubicBezTo>
                      <a:close/>
                      <a:moveTo>
                        <a:pt x="353634" y="671"/>
                      </a:moveTo>
                      <a:cubicBezTo>
                        <a:pt x="364567" y="6984"/>
                        <a:pt x="347938" y="56256"/>
                        <a:pt x="316491" y="110724"/>
                      </a:cubicBezTo>
                      <a:cubicBezTo>
                        <a:pt x="285044" y="165192"/>
                        <a:pt x="250687" y="204230"/>
                        <a:pt x="239754" y="197917"/>
                      </a:cubicBezTo>
                      <a:cubicBezTo>
                        <a:pt x="228820" y="191605"/>
                        <a:pt x="245449" y="142332"/>
                        <a:pt x="276896" y="87864"/>
                      </a:cubicBezTo>
                      <a:cubicBezTo>
                        <a:pt x="308343" y="33396"/>
                        <a:pt x="342700" y="-5641"/>
                        <a:pt x="353634" y="671"/>
                      </a:cubicBezTo>
                      <a:close/>
                      <a:moveTo>
                        <a:pt x="235437" y="671"/>
                      </a:moveTo>
                      <a:cubicBezTo>
                        <a:pt x="246370" y="6984"/>
                        <a:pt x="229741" y="56256"/>
                        <a:pt x="198294" y="110724"/>
                      </a:cubicBezTo>
                      <a:cubicBezTo>
                        <a:pt x="166847" y="165192"/>
                        <a:pt x="132490" y="204230"/>
                        <a:pt x="121557" y="197917"/>
                      </a:cubicBezTo>
                      <a:cubicBezTo>
                        <a:pt x="110623" y="191605"/>
                        <a:pt x="127252" y="142332"/>
                        <a:pt x="158699" y="87864"/>
                      </a:cubicBezTo>
                      <a:cubicBezTo>
                        <a:pt x="190146" y="33396"/>
                        <a:pt x="224503" y="-5641"/>
                        <a:pt x="235437" y="671"/>
                      </a:cubicBezTo>
                      <a:close/>
                      <a:moveTo>
                        <a:pt x="1299210" y="670"/>
                      </a:moveTo>
                      <a:cubicBezTo>
                        <a:pt x="1310143" y="6983"/>
                        <a:pt x="1293514" y="56255"/>
                        <a:pt x="1262067" y="110723"/>
                      </a:cubicBezTo>
                      <a:cubicBezTo>
                        <a:pt x="1230620" y="165191"/>
                        <a:pt x="1196263" y="204229"/>
                        <a:pt x="1185330" y="197916"/>
                      </a:cubicBezTo>
                      <a:cubicBezTo>
                        <a:pt x="1174396" y="191604"/>
                        <a:pt x="1191025" y="142331"/>
                        <a:pt x="1222472" y="87863"/>
                      </a:cubicBezTo>
                      <a:cubicBezTo>
                        <a:pt x="1253919" y="33395"/>
                        <a:pt x="1288276" y="-5642"/>
                        <a:pt x="1299210" y="670"/>
                      </a:cubicBezTo>
                      <a:close/>
                      <a:moveTo>
                        <a:pt x="1062816" y="670"/>
                      </a:moveTo>
                      <a:cubicBezTo>
                        <a:pt x="1073749" y="6983"/>
                        <a:pt x="1057120" y="56255"/>
                        <a:pt x="1025673" y="110723"/>
                      </a:cubicBezTo>
                      <a:cubicBezTo>
                        <a:pt x="994226" y="165191"/>
                        <a:pt x="959869" y="204229"/>
                        <a:pt x="948936" y="197916"/>
                      </a:cubicBezTo>
                      <a:cubicBezTo>
                        <a:pt x="938002" y="191604"/>
                        <a:pt x="954631" y="142331"/>
                        <a:pt x="986078" y="87863"/>
                      </a:cubicBezTo>
                      <a:cubicBezTo>
                        <a:pt x="1017525" y="33395"/>
                        <a:pt x="1051882" y="-5642"/>
                        <a:pt x="1062816" y="670"/>
                      </a:cubicBezTo>
                      <a:close/>
                      <a:moveTo>
                        <a:pt x="944619" y="670"/>
                      </a:moveTo>
                      <a:cubicBezTo>
                        <a:pt x="955552" y="6983"/>
                        <a:pt x="938923" y="56255"/>
                        <a:pt x="907476" y="110723"/>
                      </a:cubicBezTo>
                      <a:cubicBezTo>
                        <a:pt x="876029" y="165191"/>
                        <a:pt x="841672" y="204229"/>
                        <a:pt x="830739" y="197916"/>
                      </a:cubicBezTo>
                      <a:cubicBezTo>
                        <a:pt x="819805" y="191604"/>
                        <a:pt x="836434" y="142331"/>
                        <a:pt x="867881" y="87863"/>
                      </a:cubicBezTo>
                      <a:cubicBezTo>
                        <a:pt x="899328" y="33395"/>
                        <a:pt x="933685" y="-5642"/>
                        <a:pt x="944619" y="670"/>
                      </a:cubicBezTo>
                      <a:close/>
                      <a:moveTo>
                        <a:pt x="708225" y="670"/>
                      </a:moveTo>
                      <a:cubicBezTo>
                        <a:pt x="719158" y="6983"/>
                        <a:pt x="702529" y="56255"/>
                        <a:pt x="671082" y="110723"/>
                      </a:cubicBezTo>
                      <a:cubicBezTo>
                        <a:pt x="639635" y="165191"/>
                        <a:pt x="605278" y="204229"/>
                        <a:pt x="594345" y="197916"/>
                      </a:cubicBezTo>
                      <a:cubicBezTo>
                        <a:pt x="583411" y="191604"/>
                        <a:pt x="600040" y="142331"/>
                        <a:pt x="631487" y="87863"/>
                      </a:cubicBezTo>
                      <a:cubicBezTo>
                        <a:pt x="662934" y="33395"/>
                        <a:pt x="697291" y="-5642"/>
                        <a:pt x="708225" y="670"/>
                      </a:cubicBezTo>
                      <a:close/>
                      <a:moveTo>
                        <a:pt x="471831" y="670"/>
                      </a:moveTo>
                      <a:cubicBezTo>
                        <a:pt x="482764" y="6983"/>
                        <a:pt x="466135" y="56255"/>
                        <a:pt x="434688" y="110723"/>
                      </a:cubicBezTo>
                      <a:cubicBezTo>
                        <a:pt x="403241" y="165191"/>
                        <a:pt x="368884" y="204229"/>
                        <a:pt x="357951" y="197916"/>
                      </a:cubicBezTo>
                      <a:cubicBezTo>
                        <a:pt x="347017" y="191604"/>
                        <a:pt x="363646" y="142331"/>
                        <a:pt x="395093" y="87863"/>
                      </a:cubicBezTo>
                      <a:cubicBezTo>
                        <a:pt x="426540" y="33395"/>
                        <a:pt x="460897" y="-5642"/>
                        <a:pt x="471831" y="670"/>
                      </a:cubicBezTo>
                      <a:close/>
                      <a:moveTo>
                        <a:pt x="1417402" y="669"/>
                      </a:moveTo>
                      <a:cubicBezTo>
                        <a:pt x="1428335" y="6982"/>
                        <a:pt x="1411706" y="56254"/>
                        <a:pt x="1380259" y="110722"/>
                      </a:cubicBezTo>
                      <a:cubicBezTo>
                        <a:pt x="1348812" y="165190"/>
                        <a:pt x="1314455" y="204228"/>
                        <a:pt x="1303522" y="197915"/>
                      </a:cubicBezTo>
                      <a:cubicBezTo>
                        <a:pt x="1292588" y="191603"/>
                        <a:pt x="1309217" y="142330"/>
                        <a:pt x="1340664" y="87862"/>
                      </a:cubicBezTo>
                      <a:cubicBezTo>
                        <a:pt x="1372111" y="33394"/>
                        <a:pt x="1406468" y="-5643"/>
                        <a:pt x="1417402" y="669"/>
                      </a:cubicBezTo>
                      <a:close/>
                      <a:moveTo>
                        <a:pt x="1181013" y="669"/>
                      </a:moveTo>
                      <a:cubicBezTo>
                        <a:pt x="1191946" y="6982"/>
                        <a:pt x="1175317" y="56254"/>
                        <a:pt x="1143870" y="110722"/>
                      </a:cubicBezTo>
                      <a:cubicBezTo>
                        <a:pt x="1112423" y="165190"/>
                        <a:pt x="1078066" y="204228"/>
                        <a:pt x="1067133" y="197915"/>
                      </a:cubicBezTo>
                      <a:cubicBezTo>
                        <a:pt x="1056199" y="191603"/>
                        <a:pt x="1072828" y="142330"/>
                        <a:pt x="1104275" y="87862"/>
                      </a:cubicBezTo>
                      <a:cubicBezTo>
                        <a:pt x="1135722" y="33394"/>
                        <a:pt x="1170079" y="-5643"/>
                        <a:pt x="1181013" y="669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6367A4AB-0A21-491B-88BC-2F1E3443F0DF}"/>
                </a:ext>
              </a:extLst>
            </p:cNvPr>
            <p:cNvGrpSpPr/>
            <p:nvPr/>
          </p:nvGrpSpPr>
          <p:grpSpPr>
            <a:xfrm rot="20314031">
              <a:off x="1576239" y="5032338"/>
              <a:ext cx="1947244" cy="1947244"/>
              <a:chOff x="1084477" y="3013152"/>
              <a:chExt cx="2387843" cy="2387843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AC156F10-03C5-4FFA-9AE2-9C8F8B722733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719" name="グループ化 718">
                  <a:extLst>
                    <a:ext uri="{FF2B5EF4-FFF2-40B4-BE49-F238E27FC236}">
                      <a16:creationId xmlns:a16="http://schemas.microsoft.com/office/drawing/2014/main" id="{5E4024BA-192D-40BA-8E67-F8D9A9C5F9EE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725" name="月 724">
                    <a:extLst>
                      <a:ext uri="{FF2B5EF4-FFF2-40B4-BE49-F238E27FC236}">
                        <a16:creationId xmlns:a16="http://schemas.microsoft.com/office/drawing/2014/main" id="{2B310924-D877-4F10-9594-CF7692DC96F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6" name="月 725">
                    <a:extLst>
                      <a:ext uri="{FF2B5EF4-FFF2-40B4-BE49-F238E27FC236}">
                        <a16:creationId xmlns:a16="http://schemas.microsoft.com/office/drawing/2014/main" id="{1A2BD761-49B4-4DF7-9B76-9CA86EA00F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7" name="月 451">
                    <a:extLst>
                      <a:ext uri="{FF2B5EF4-FFF2-40B4-BE49-F238E27FC236}">
                        <a16:creationId xmlns:a16="http://schemas.microsoft.com/office/drawing/2014/main" id="{F6BD19F9-875D-4B18-AA02-3140F86006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8" name="フリーフォーム: 図形 727">
                    <a:extLst>
                      <a:ext uri="{FF2B5EF4-FFF2-40B4-BE49-F238E27FC236}">
                        <a16:creationId xmlns:a16="http://schemas.microsoft.com/office/drawing/2014/main" id="{EE36D1DE-CF0A-4358-B1F0-73ED3F7378AC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20" name="グループ化 719">
                  <a:extLst>
                    <a:ext uri="{FF2B5EF4-FFF2-40B4-BE49-F238E27FC236}">
                      <a16:creationId xmlns:a16="http://schemas.microsoft.com/office/drawing/2014/main" id="{7D8A3A98-BE86-4BF2-A7CD-FCD6C984F3B4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721" name="月 720">
                    <a:extLst>
                      <a:ext uri="{FF2B5EF4-FFF2-40B4-BE49-F238E27FC236}">
                        <a16:creationId xmlns:a16="http://schemas.microsoft.com/office/drawing/2014/main" id="{9E9C3328-0DBC-48F8-83F7-8407EA2BE3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2" name="月 721">
                    <a:extLst>
                      <a:ext uri="{FF2B5EF4-FFF2-40B4-BE49-F238E27FC236}">
                        <a16:creationId xmlns:a16="http://schemas.microsoft.com/office/drawing/2014/main" id="{F16BC259-305A-457A-9CA2-EBF2B8C6B5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3" name="月 451">
                    <a:extLst>
                      <a:ext uri="{FF2B5EF4-FFF2-40B4-BE49-F238E27FC236}">
                        <a16:creationId xmlns:a16="http://schemas.microsoft.com/office/drawing/2014/main" id="{1E3D5A80-E403-4CE1-8B88-E8C004BFE0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24" name="フリーフォーム: 図形 723">
                    <a:extLst>
                      <a:ext uri="{FF2B5EF4-FFF2-40B4-BE49-F238E27FC236}">
                        <a16:creationId xmlns:a16="http://schemas.microsoft.com/office/drawing/2014/main" id="{2C72C76E-705A-4BD1-93F7-2EC868DFB0DC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776E8888-3FD3-4411-9EC4-B59E93F6D371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D11BC381-2A4B-4DCA-94D8-FA8C31E12E15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715" name="月 714">
                    <a:extLst>
                      <a:ext uri="{FF2B5EF4-FFF2-40B4-BE49-F238E27FC236}">
                        <a16:creationId xmlns:a16="http://schemas.microsoft.com/office/drawing/2014/main" id="{0DB9A642-525C-434E-A4E7-D5372F7334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6" name="月 715">
                    <a:extLst>
                      <a:ext uri="{FF2B5EF4-FFF2-40B4-BE49-F238E27FC236}">
                        <a16:creationId xmlns:a16="http://schemas.microsoft.com/office/drawing/2014/main" id="{69DC429B-BA77-4C8C-9BA1-0E010931211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7" name="月 451">
                    <a:extLst>
                      <a:ext uri="{FF2B5EF4-FFF2-40B4-BE49-F238E27FC236}">
                        <a16:creationId xmlns:a16="http://schemas.microsoft.com/office/drawing/2014/main" id="{9C6AC0C9-088D-471E-A6D0-DFF624CE5F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8" name="フリーフォーム: 図形 717">
                    <a:extLst>
                      <a:ext uri="{FF2B5EF4-FFF2-40B4-BE49-F238E27FC236}">
                        <a16:creationId xmlns:a16="http://schemas.microsoft.com/office/drawing/2014/main" id="{1921AC5B-0BD8-440D-947C-F7EFD5630A24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598FBF9C-66CD-4DCD-A5C5-4BF6A7BC448D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711" name="月 710">
                    <a:extLst>
                      <a:ext uri="{FF2B5EF4-FFF2-40B4-BE49-F238E27FC236}">
                        <a16:creationId xmlns:a16="http://schemas.microsoft.com/office/drawing/2014/main" id="{9DE9A6E2-E0C3-45B9-9E68-7B0AF3B6E1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2" name="月 711">
                    <a:extLst>
                      <a:ext uri="{FF2B5EF4-FFF2-40B4-BE49-F238E27FC236}">
                        <a16:creationId xmlns:a16="http://schemas.microsoft.com/office/drawing/2014/main" id="{BBBC9BED-8781-4634-94B7-5A7BFE81A79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3" name="月 451">
                    <a:extLst>
                      <a:ext uri="{FF2B5EF4-FFF2-40B4-BE49-F238E27FC236}">
                        <a16:creationId xmlns:a16="http://schemas.microsoft.com/office/drawing/2014/main" id="{BCB36DE5-57CB-45D7-8FED-EFCE15896F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AC2031A2-079A-4E80-B419-BC6032F60AA4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6469879C-8559-449F-97C7-F6D294B406F9}"/>
                </a:ext>
              </a:extLst>
            </p:cNvPr>
            <p:cNvGrpSpPr/>
            <p:nvPr/>
          </p:nvGrpSpPr>
          <p:grpSpPr>
            <a:xfrm rot="18964334">
              <a:off x="1579597" y="5032338"/>
              <a:ext cx="1947244" cy="1947244"/>
              <a:chOff x="1084477" y="3013152"/>
              <a:chExt cx="2387843" cy="2387843"/>
            </a:xfrm>
          </p:grpSpPr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44BB86E0-7C59-43EB-B659-2C9982A832F4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206BD7C0-89CF-42BE-A498-449DBBFF076A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703" name="月 702">
                    <a:extLst>
                      <a:ext uri="{FF2B5EF4-FFF2-40B4-BE49-F238E27FC236}">
                        <a16:creationId xmlns:a16="http://schemas.microsoft.com/office/drawing/2014/main" id="{F15D5544-057D-4A8B-9F21-2389AE03A8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4" name="月 703">
                    <a:extLst>
                      <a:ext uri="{FF2B5EF4-FFF2-40B4-BE49-F238E27FC236}">
                        <a16:creationId xmlns:a16="http://schemas.microsoft.com/office/drawing/2014/main" id="{3F4F3D14-1463-46E9-A0F4-86C6C6A004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5" name="月 451">
                    <a:extLst>
                      <a:ext uri="{FF2B5EF4-FFF2-40B4-BE49-F238E27FC236}">
                        <a16:creationId xmlns:a16="http://schemas.microsoft.com/office/drawing/2014/main" id="{48B87396-5E3D-4822-A91D-A3B4488445C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D89A30B8-D101-4722-906D-744915C5F861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5E62238F-1211-4F11-817D-716E380AC274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99" name="月 698">
                    <a:extLst>
                      <a:ext uri="{FF2B5EF4-FFF2-40B4-BE49-F238E27FC236}">
                        <a16:creationId xmlns:a16="http://schemas.microsoft.com/office/drawing/2014/main" id="{4B503787-E346-4440-804E-AC993F3AA26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0" name="月 699">
                    <a:extLst>
                      <a:ext uri="{FF2B5EF4-FFF2-40B4-BE49-F238E27FC236}">
                        <a16:creationId xmlns:a16="http://schemas.microsoft.com/office/drawing/2014/main" id="{CFE8C881-EC5B-457F-BAC4-283CE42265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1" name="月 451">
                    <a:extLst>
                      <a:ext uri="{FF2B5EF4-FFF2-40B4-BE49-F238E27FC236}">
                        <a16:creationId xmlns:a16="http://schemas.microsoft.com/office/drawing/2014/main" id="{8B1BA20F-BF63-422F-B1F1-03711346E44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61685137-5BBF-4123-B0C8-99D56E57E9BF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9CDF756A-2639-42B0-948E-F3920D4347C6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652919E3-90F0-4E16-B2D1-D510FF61D856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93" name="月 692">
                    <a:extLst>
                      <a:ext uri="{FF2B5EF4-FFF2-40B4-BE49-F238E27FC236}">
                        <a16:creationId xmlns:a16="http://schemas.microsoft.com/office/drawing/2014/main" id="{5FDDEAF5-3A4C-4AC3-9AD0-406677B71C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4" name="月 693">
                    <a:extLst>
                      <a:ext uri="{FF2B5EF4-FFF2-40B4-BE49-F238E27FC236}">
                        <a16:creationId xmlns:a16="http://schemas.microsoft.com/office/drawing/2014/main" id="{7AED82D6-789E-4BF2-8AAA-D61E59448B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5" name="月 451">
                    <a:extLst>
                      <a:ext uri="{FF2B5EF4-FFF2-40B4-BE49-F238E27FC236}">
                        <a16:creationId xmlns:a16="http://schemas.microsoft.com/office/drawing/2014/main" id="{37EBB748-685D-4220-B51D-E293C6F8AB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9D7D83CB-7AB4-4108-B878-310A3D772A73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1CCE9887-A336-4067-A0D0-1857CB982E11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89" name="月 688">
                    <a:extLst>
                      <a:ext uri="{FF2B5EF4-FFF2-40B4-BE49-F238E27FC236}">
                        <a16:creationId xmlns:a16="http://schemas.microsoft.com/office/drawing/2014/main" id="{B4E25665-1B3B-46DB-B964-DEF2D4124F9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月 689">
                    <a:extLst>
                      <a:ext uri="{FF2B5EF4-FFF2-40B4-BE49-F238E27FC236}">
                        <a16:creationId xmlns:a16="http://schemas.microsoft.com/office/drawing/2014/main" id="{7C0AD4F5-EBC6-484D-8985-74A586A0B87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1" name="月 451">
                    <a:extLst>
                      <a:ext uri="{FF2B5EF4-FFF2-40B4-BE49-F238E27FC236}">
                        <a16:creationId xmlns:a16="http://schemas.microsoft.com/office/drawing/2014/main" id="{3F42A061-8289-4B95-96D3-71C3934385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85E9F99F-82E9-4838-A3DD-58E2D4F03EA8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22E19E56-2697-4876-AC22-373619A82CCB}"/>
                </a:ext>
              </a:extLst>
            </p:cNvPr>
            <p:cNvGrpSpPr/>
            <p:nvPr/>
          </p:nvGrpSpPr>
          <p:grpSpPr>
            <a:xfrm rot="17645869">
              <a:off x="1579597" y="5032336"/>
              <a:ext cx="1947244" cy="1947244"/>
              <a:chOff x="1084477" y="3013152"/>
              <a:chExt cx="2387843" cy="2387843"/>
            </a:xfrm>
          </p:grpSpPr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ACA63322-F115-438A-8CBB-6C4E818C1DAB}"/>
                  </a:ext>
                </a:extLst>
              </p:cNvPr>
              <p:cNvGrpSpPr/>
              <p:nvPr/>
            </p:nvGrpSpPr>
            <p:grpSpPr>
              <a:xfrm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E661A5B6-7BC5-4680-89EE-26E6A179648C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81" name="月 680">
                    <a:extLst>
                      <a:ext uri="{FF2B5EF4-FFF2-40B4-BE49-F238E27FC236}">
                        <a16:creationId xmlns:a16="http://schemas.microsoft.com/office/drawing/2014/main" id="{40454D64-7B07-46EA-81FC-F62CDD7282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月 681">
                    <a:extLst>
                      <a:ext uri="{FF2B5EF4-FFF2-40B4-BE49-F238E27FC236}">
                        <a16:creationId xmlns:a16="http://schemas.microsoft.com/office/drawing/2014/main" id="{E3C1DD5F-0A1F-4C1A-8D32-745E9BD411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3" name="月 451">
                    <a:extLst>
                      <a:ext uri="{FF2B5EF4-FFF2-40B4-BE49-F238E27FC236}">
                        <a16:creationId xmlns:a16="http://schemas.microsoft.com/office/drawing/2014/main" id="{398DE5F1-0E3B-497A-9D41-C4925707B92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5720AD56-50A1-4654-A7E4-1772036E0D8F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3030793E-35C9-411B-BEC2-0C57265B0FBE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77" name="月 676">
                    <a:extLst>
                      <a:ext uri="{FF2B5EF4-FFF2-40B4-BE49-F238E27FC236}">
                        <a16:creationId xmlns:a16="http://schemas.microsoft.com/office/drawing/2014/main" id="{EB38903D-CCF1-41E4-A3E3-6D6BB435CAA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8" name="月 677">
                    <a:extLst>
                      <a:ext uri="{FF2B5EF4-FFF2-40B4-BE49-F238E27FC236}">
                        <a16:creationId xmlns:a16="http://schemas.microsoft.com/office/drawing/2014/main" id="{B31B7DB0-8791-483F-A4B5-3F189B02F49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9" name="月 451">
                    <a:extLst>
                      <a:ext uri="{FF2B5EF4-FFF2-40B4-BE49-F238E27FC236}">
                        <a16:creationId xmlns:a16="http://schemas.microsoft.com/office/drawing/2014/main" id="{B4D99ECD-D68E-4F9F-A04A-2C62A355B9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319BCA76-5B6D-476E-9A7E-B142AA6D8707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3C4DDEEE-120D-43CF-B4E3-530C3D85C1E9}"/>
                  </a:ext>
                </a:extLst>
              </p:cNvPr>
              <p:cNvGrpSpPr/>
              <p:nvPr/>
            </p:nvGrpSpPr>
            <p:grpSpPr>
              <a:xfrm rot="16200000">
                <a:off x="2014362" y="3013152"/>
                <a:ext cx="528073" cy="2387843"/>
                <a:chOff x="2014362" y="3013152"/>
                <a:chExt cx="528073" cy="2387843"/>
              </a:xfrm>
            </p:grpSpPr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5A59A5C7-82F7-4C52-8D06-37A0183F046D}"/>
                    </a:ext>
                  </a:extLst>
                </p:cNvPr>
                <p:cNvGrpSpPr/>
                <p:nvPr/>
              </p:nvGrpSpPr>
              <p:grpSpPr>
                <a:xfrm rot="5400000">
                  <a:off x="2000046" y="3253680"/>
                  <a:ext cx="782917" cy="301861"/>
                  <a:chOff x="2720366" y="3880195"/>
                  <a:chExt cx="1190627" cy="489160"/>
                </a:xfrm>
              </p:grpSpPr>
              <p:sp>
                <p:nvSpPr>
                  <p:cNvPr id="671" name="月 670">
                    <a:extLst>
                      <a:ext uri="{FF2B5EF4-FFF2-40B4-BE49-F238E27FC236}">
                        <a16:creationId xmlns:a16="http://schemas.microsoft.com/office/drawing/2014/main" id="{63F1A771-338B-4295-8758-B3F00784D1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月 671">
                    <a:extLst>
                      <a:ext uri="{FF2B5EF4-FFF2-40B4-BE49-F238E27FC236}">
                        <a16:creationId xmlns:a16="http://schemas.microsoft.com/office/drawing/2014/main" id="{FF9D808B-BAC3-420B-8D6B-55B886A995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3" name="月 451">
                    <a:extLst>
                      <a:ext uri="{FF2B5EF4-FFF2-40B4-BE49-F238E27FC236}">
                        <a16:creationId xmlns:a16="http://schemas.microsoft.com/office/drawing/2014/main" id="{63AFB33B-D0DC-4145-8EB2-E1A032CB285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D0E98D8C-7322-4F42-9A9F-A23BD461257F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E79A44B3-D1EC-4DB2-9400-7BA491DCA919}"/>
                    </a:ext>
                  </a:extLst>
                </p:cNvPr>
                <p:cNvGrpSpPr/>
                <p:nvPr/>
              </p:nvGrpSpPr>
              <p:grpSpPr>
                <a:xfrm rot="16200000">
                  <a:off x="1773834" y="4858605"/>
                  <a:ext cx="782918" cy="301861"/>
                  <a:chOff x="2720366" y="3880195"/>
                  <a:chExt cx="1190627" cy="489160"/>
                </a:xfrm>
              </p:grpSpPr>
              <p:sp>
                <p:nvSpPr>
                  <p:cNvPr id="667" name="月 666">
                    <a:extLst>
                      <a:ext uri="{FF2B5EF4-FFF2-40B4-BE49-F238E27FC236}">
                        <a16:creationId xmlns:a16="http://schemas.microsoft.com/office/drawing/2014/main" id="{45B060B1-6E6E-404A-824A-2F0F5DC5BC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47173" y="3605535"/>
                    <a:ext cx="337013" cy="119062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8" name="月 667">
                    <a:extLst>
                      <a:ext uri="{FF2B5EF4-FFF2-40B4-BE49-F238E27FC236}">
                        <a16:creationId xmlns:a16="http://schemas.microsoft.com/office/drawing/2014/main" id="{90CF6D19-07D3-400D-BA67-0705B495388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073925" y="3526637"/>
                    <a:ext cx="483509" cy="1190626"/>
                  </a:xfrm>
                  <a:prstGeom prst="moon">
                    <a:avLst>
                      <a:gd name="adj" fmla="val 81097"/>
                    </a:avLst>
                  </a:prstGeom>
                  <a:solidFill>
                    <a:srgbClr val="FFFF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9" name="月 451">
                    <a:extLst>
                      <a:ext uri="{FF2B5EF4-FFF2-40B4-BE49-F238E27FC236}">
                        <a16:creationId xmlns:a16="http://schemas.microsoft.com/office/drawing/2014/main" id="{22E77E4F-1B10-4C6F-9CDA-3485DF88D77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2081" y="3560735"/>
                    <a:ext cx="407195" cy="1105748"/>
                  </a:xfrm>
                  <a:custGeom>
                    <a:avLst/>
                    <a:gdLst>
                      <a:gd name="connsiteX0" fmla="*/ 395288 w 395288"/>
                      <a:gd name="connsiteY0" fmla="*/ 1105748 h 1105748"/>
                      <a:gd name="connsiteX1" fmla="*/ 0 w 395288"/>
                      <a:gd name="connsiteY1" fmla="*/ 552874 h 1105748"/>
                      <a:gd name="connsiteX2" fmla="*/ 395288 w 395288"/>
                      <a:gd name="connsiteY2" fmla="*/ 0 h 1105748"/>
                      <a:gd name="connsiteX3" fmla="*/ 395288 w 395288"/>
                      <a:gd name="connsiteY3" fmla="*/ 1105748 h 1105748"/>
                      <a:gd name="connsiteX0" fmla="*/ 407195 w 407195"/>
                      <a:gd name="connsiteY0" fmla="*/ 1105748 h 1105748"/>
                      <a:gd name="connsiteX1" fmla="*/ 0 w 407195"/>
                      <a:gd name="connsiteY1" fmla="*/ 555255 h 1105748"/>
                      <a:gd name="connsiteX2" fmla="*/ 407195 w 407195"/>
                      <a:gd name="connsiteY2" fmla="*/ 0 h 1105748"/>
                      <a:gd name="connsiteX3" fmla="*/ 407195 w 407195"/>
                      <a:gd name="connsiteY3" fmla="*/ 1105748 h 11057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7195" h="1105748">
                        <a:moveTo>
                          <a:pt x="407195" y="1105748"/>
                        </a:moveTo>
                        <a:cubicBezTo>
                          <a:pt x="188883" y="1105748"/>
                          <a:pt x="0" y="860599"/>
                          <a:pt x="0" y="555255"/>
                        </a:cubicBezTo>
                        <a:cubicBezTo>
                          <a:pt x="0" y="249911"/>
                          <a:pt x="188883" y="0"/>
                          <a:pt x="407195" y="0"/>
                        </a:cubicBezTo>
                        <a:cubicBezTo>
                          <a:pt x="307567" y="355412"/>
                          <a:pt x="307567" y="750335"/>
                          <a:pt x="407195" y="110574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0" name="フリーフォーム: 図形 669">
                    <a:extLst>
                      <a:ext uri="{FF2B5EF4-FFF2-40B4-BE49-F238E27FC236}">
                        <a16:creationId xmlns:a16="http://schemas.microsoft.com/office/drawing/2014/main" id="{8B70C4B8-7D47-4727-86FB-57BB712376AB}"/>
                      </a:ext>
                    </a:extLst>
                  </p:cNvPr>
                  <p:cNvSpPr/>
                  <p:nvPr/>
                </p:nvSpPr>
                <p:spPr>
                  <a:xfrm>
                    <a:off x="2991179" y="4021931"/>
                    <a:ext cx="633084" cy="186718"/>
                  </a:xfrm>
                  <a:custGeom>
                    <a:avLst/>
                    <a:gdLst>
                      <a:gd name="connsiteX0" fmla="*/ 117240 w 1420761"/>
                      <a:gd name="connsiteY0" fmla="*/ 672 h 198587"/>
                      <a:gd name="connsiteX1" fmla="*/ 80097 w 1420761"/>
                      <a:gd name="connsiteY1" fmla="*/ 110725 h 198587"/>
                      <a:gd name="connsiteX2" fmla="*/ 3360 w 1420761"/>
                      <a:gd name="connsiteY2" fmla="*/ 197918 h 198587"/>
                      <a:gd name="connsiteX3" fmla="*/ 40502 w 1420761"/>
                      <a:gd name="connsiteY3" fmla="*/ 87865 h 198587"/>
                      <a:gd name="connsiteX4" fmla="*/ 117240 w 1420761"/>
                      <a:gd name="connsiteY4" fmla="*/ 672 h 198587"/>
                      <a:gd name="connsiteX5" fmla="*/ 826422 w 1420761"/>
                      <a:gd name="connsiteY5" fmla="*/ 671 h 198587"/>
                      <a:gd name="connsiteX6" fmla="*/ 789279 w 1420761"/>
                      <a:gd name="connsiteY6" fmla="*/ 110724 h 198587"/>
                      <a:gd name="connsiteX7" fmla="*/ 712542 w 1420761"/>
                      <a:gd name="connsiteY7" fmla="*/ 197917 h 198587"/>
                      <a:gd name="connsiteX8" fmla="*/ 749684 w 1420761"/>
                      <a:gd name="connsiteY8" fmla="*/ 87864 h 198587"/>
                      <a:gd name="connsiteX9" fmla="*/ 826422 w 1420761"/>
                      <a:gd name="connsiteY9" fmla="*/ 671 h 198587"/>
                      <a:gd name="connsiteX10" fmla="*/ 590028 w 1420761"/>
                      <a:gd name="connsiteY10" fmla="*/ 671 h 198587"/>
                      <a:gd name="connsiteX11" fmla="*/ 552885 w 1420761"/>
                      <a:gd name="connsiteY11" fmla="*/ 110724 h 198587"/>
                      <a:gd name="connsiteX12" fmla="*/ 476148 w 1420761"/>
                      <a:gd name="connsiteY12" fmla="*/ 197917 h 198587"/>
                      <a:gd name="connsiteX13" fmla="*/ 513290 w 1420761"/>
                      <a:gd name="connsiteY13" fmla="*/ 87864 h 198587"/>
                      <a:gd name="connsiteX14" fmla="*/ 590028 w 1420761"/>
                      <a:gd name="connsiteY14" fmla="*/ 671 h 198587"/>
                      <a:gd name="connsiteX15" fmla="*/ 353634 w 1420761"/>
                      <a:gd name="connsiteY15" fmla="*/ 671 h 198587"/>
                      <a:gd name="connsiteX16" fmla="*/ 316491 w 1420761"/>
                      <a:gd name="connsiteY16" fmla="*/ 110724 h 198587"/>
                      <a:gd name="connsiteX17" fmla="*/ 239754 w 1420761"/>
                      <a:gd name="connsiteY17" fmla="*/ 197917 h 198587"/>
                      <a:gd name="connsiteX18" fmla="*/ 276896 w 1420761"/>
                      <a:gd name="connsiteY18" fmla="*/ 87864 h 198587"/>
                      <a:gd name="connsiteX19" fmla="*/ 353634 w 1420761"/>
                      <a:gd name="connsiteY19" fmla="*/ 671 h 198587"/>
                      <a:gd name="connsiteX20" fmla="*/ 235437 w 1420761"/>
                      <a:gd name="connsiteY20" fmla="*/ 671 h 198587"/>
                      <a:gd name="connsiteX21" fmla="*/ 198294 w 1420761"/>
                      <a:gd name="connsiteY21" fmla="*/ 110724 h 198587"/>
                      <a:gd name="connsiteX22" fmla="*/ 121557 w 1420761"/>
                      <a:gd name="connsiteY22" fmla="*/ 197917 h 198587"/>
                      <a:gd name="connsiteX23" fmla="*/ 158699 w 1420761"/>
                      <a:gd name="connsiteY23" fmla="*/ 87864 h 198587"/>
                      <a:gd name="connsiteX24" fmla="*/ 235437 w 1420761"/>
                      <a:gd name="connsiteY24" fmla="*/ 671 h 198587"/>
                      <a:gd name="connsiteX25" fmla="*/ 1299210 w 1420761"/>
                      <a:gd name="connsiteY25" fmla="*/ 670 h 198587"/>
                      <a:gd name="connsiteX26" fmla="*/ 1262067 w 1420761"/>
                      <a:gd name="connsiteY26" fmla="*/ 110723 h 198587"/>
                      <a:gd name="connsiteX27" fmla="*/ 1185330 w 1420761"/>
                      <a:gd name="connsiteY27" fmla="*/ 197916 h 198587"/>
                      <a:gd name="connsiteX28" fmla="*/ 1222472 w 1420761"/>
                      <a:gd name="connsiteY28" fmla="*/ 87863 h 198587"/>
                      <a:gd name="connsiteX29" fmla="*/ 1299210 w 1420761"/>
                      <a:gd name="connsiteY29" fmla="*/ 670 h 198587"/>
                      <a:gd name="connsiteX30" fmla="*/ 1062816 w 1420761"/>
                      <a:gd name="connsiteY30" fmla="*/ 670 h 198587"/>
                      <a:gd name="connsiteX31" fmla="*/ 1025673 w 1420761"/>
                      <a:gd name="connsiteY31" fmla="*/ 110723 h 198587"/>
                      <a:gd name="connsiteX32" fmla="*/ 948936 w 1420761"/>
                      <a:gd name="connsiteY32" fmla="*/ 197916 h 198587"/>
                      <a:gd name="connsiteX33" fmla="*/ 986078 w 1420761"/>
                      <a:gd name="connsiteY33" fmla="*/ 87863 h 198587"/>
                      <a:gd name="connsiteX34" fmla="*/ 1062816 w 1420761"/>
                      <a:gd name="connsiteY34" fmla="*/ 670 h 198587"/>
                      <a:gd name="connsiteX35" fmla="*/ 944619 w 1420761"/>
                      <a:gd name="connsiteY35" fmla="*/ 670 h 198587"/>
                      <a:gd name="connsiteX36" fmla="*/ 907476 w 1420761"/>
                      <a:gd name="connsiteY36" fmla="*/ 110723 h 198587"/>
                      <a:gd name="connsiteX37" fmla="*/ 830739 w 1420761"/>
                      <a:gd name="connsiteY37" fmla="*/ 197916 h 198587"/>
                      <a:gd name="connsiteX38" fmla="*/ 867881 w 1420761"/>
                      <a:gd name="connsiteY38" fmla="*/ 87863 h 198587"/>
                      <a:gd name="connsiteX39" fmla="*/ 944619 w 1420761"/>
                      <a:gd name="connsiteY39" fmla="*/ 670 h 198587"/>
                      <a:gd name="connsiteX40" fmla="*/ 708225 w 1420761"/>
                      <a:gd name="connsiteY40" fmla="*/ 670 h 198587"/>
                      <a:gd name="connsiteX41" fmla="*/ 671082 w 1420761"/>
                      <a:gd name="connsiteY41" fmla="*/ 110723 h 198587"/>
                      <a:gd name="connsiteX42" fmla="*/ 594345 w 1420761"/>
                      <a:gd name="connsiteY42" fmla="*/ 197916 h 198587"/>
                      <a:gd name="connsiteX43" fmla="*/ 631487 w 1420761"/>
                      <a:gd name="connsiteY43" fmla="*/ 87863 h 198587"/>
                      <a:gd name="connsiteX44" fmla="*/ 708225 w 1420761"/>
                      <a:gd name="connsiteY44" fmla="*/ 670 h 198587"/>
                      <a:gd name="connsiteX45" fmla="*/ 471831 w 1420761"/>
                      <a:gd name="connsiteY45" fmla="*/ 670 h 198587"/>
                      <a:gd name="connsiteX46" fmla="*/ 434688 w 1420761"/>
                      <a:gd name="connsiteY46" fmla="*/ 110723 h 198587"/>
                      <a:gd name="connsiteX47" fmla="*/ 357951 w 1420761"/>
                      <a:gd name="connsiteY47" fmla="*/ 197916 h 198587"/>
                      <a:gd name="connsiteX48" fmla="*/ 395093 w 1420761"/>
                      <a:gd name="connsiteY48" fmla="*/ 87863 h 198587"/>
                      <a:gd name="connsiteX49" fmla="*/ 471831 w 1420761"/>
                      <a:gd name="connsiteY49" fmla="*/ 670 h 198587"/>
                      <a:gd name="connsiteX50" fmla="*/ 1417402 w 1420761"/>
                      <a:gd name="connsiteY50" fmla="*/ 669 h 198587"/>
                      <a:gd name="connsiteX51" fmla="*/ 1380259 w 1420761"/>
                      <a:gd name="connsiteY51" fmla="*/ 110722 h 198587"/>
                      <a:gd name="connsiteX52" fmla="*/ 1303522 w 1420761"/>
                      <a:gd name="connsiteY52" fmla="*/ 197915 h 198587"/>
                      <a:gd name="connsiteX53" fmla="*/ 1340664 w 1420761"/>
                      <a:gd name="connsiteY53" fmla="*/ 87862 h 198587"/>
                      <a:gd name="connsiteX54" fmla="*/ 1417402 w 1420761"/>
                      <a:gd name="connsiteY54" fmla="*/ 669 h 198587"/>
                      <a:gd name="connsiteX55" fmla="*/ 1181013 w 1420761"/>
                      <a:gd name="connsiteY55" fmla="*/ 669 h 198587"/>
                      <a:gd name="connsiteX56" fmla="*/ 1143870 w 1420761"/>
                      <a:gd name="connsiteY56" fmla="*/ 110722 h 198587"/>
                      <a:gd name="connsiteX57" fmla="*/ 1067133 w 1420761"/>
                      <a:gd name="connsiteY57" fmla="*/ 197915 h 198587"/>
                      <a:gd name="connsiteX58" fmla="*/ 1104275 w 1420761"/>
                      <a:gd name="connsiteY58" fmla="*/ 87862 h 198587"/>
                      <a:gd name="connsiteX59" fmla="*/ 1181013 w 1420761"/>
                      <a:gd name="connsiteY59" fmla="*/ 669 h 198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1420761" h="198587">
                        <a:moveTo>
                          <a:pt x="117240" y="672"/>
                        </a:moveTo>
                        <a:cubicBezTo>
                          <a:pt x="128173" y="6985"/>
                          <a:pt x="111544" y="56257"/>
                          <a:pt x="80097" y="110725"/>
                        </a:cubicBezTo>
                        <a:cubicBezTo>
                          <a:pt x="48650" y="165193"/>
                          <a:pt x="14293" y="204231"/>
                          <a:pt x="3360" y="197918"/>
                        </a:cubicBezTo>
                        <a:cubicBezTo>
                          <a:pt x="-7574" y="191606"/>
                          <a:pt x="9055" y="142333"/>
                          <a:pt x="40502" y="87865"/>
                        </a:cubicBezTo>
                        <a:cubicBezTo>
                          <a:pt x="71949" y="33397"/>
                          <a:pt x="106306" y="-5640"/>
                          <a:pt x="117240" y="672"/>
                        </a:cubicBezTo>
                        <a:close/>
                        <a:moveTo>
                          <a:pt x="826422" y="671"/>
                        </a:moveTo>
                        <a:cubicBezTo>
                          <a:pt x="837355" y="6984"/>
                          <a:pt x="820726" y="56256"/>
                          <a:pt x="789279" y="110724"/>
                        </a:cubicBezTo>
                        <a:cubicBezTo>
                          <a:pt x="757832" y="165192"/>
                          <a:pt x="723475" y="204230"/>
                          <a:pt x="712542" y="197917"/>
                        </a:cubicBezTo>
                        <a:cubicBezTo>
                          <a:pt x="701608" y="191605"/>
                          <a:pt x="718237" y="142332"/>
                          <a:pt x="749684" y="87864"/>
                        </a:cubicBezTo>
                        <a:cubicBezTo>
                          <a:pt x="781131" y="33396"/>
                          <a:pt x="815488" y="-5641"/>
                          <a:pt x="826422" y="671"/>
                        </a:cubicBezTo>
                        <a:close/>
                        <a:moveTo>
                          <a:pt x="590028" y="671"/>
                        </a:moveTo>
                        <a:cubicBezTo>
                          <a:pt x="600961" y="6984"/>
                          <a:pt x="584332" y="56256"/>
                          <a:pt x="552885" y="110724"/>
                        </a:cubicBezTo>
                        <a:cubicBezTo>
                          <a:pt x="521438" y="165192"/>
                          <a:pt x="487081" y="204230"/>
                          <a:pt x="476148" y="197917"/>
                        </a:cubicBezTo>
                        <a:cubicBezTo>
                          <a:pt x="465214" y="191605"/>
                          <a:pt x="481843" y="142332"/>
                          <a:pt x="513290" y="87864"/>
                        </a:cubicBezTo>
                        <a:cubicBezTo>
                          <a:pt x="544737" y="33396"/>
                          <a:pt x="579094" y="-5641"/>
                          <a:pt x="590028" y="671"/>
                        </a:cubicBezTo>
                        <a:close/>
                        <a:moveTo>
                          <a:pt x="353634" y="671"/>
                        </a:moveTo>
                        <a:cubicBezTo>
                          <a:pt x="364567" y="6984"/>
                          <a:pt x="347938" y="56256"/>
                          <a:pt x="316491" y="110724"/>
                        </a:cubicBezTo>
                        <a:cubicBezTo>
                          <a:pt x="285044" y="165192"/>
                          <a:pt x="250687" y="204230"/>
                          <a:pt x="239754" y="197917"/>
                        </a:cubicBezTo>
                        <a:cubicBezTo>
                          <a:pt x="228820" y="191605"/>
                          <a:pt x="245449" y="142332"/>
                          <a:pt x="276896" y="87864"/>
                        </a:cubicBezTo>
                        <a:cubicBezTo>
                          <a:pt x="308343" y="33396"/>
                          <a:pt x="342700" y="-5641"/>
                          <a:pt x="353634" y="671"/>
                        </a:cubicBezTo>
                        <a:close/>
                        <a:moveTo>
                          <a:pt x="235437" y="671"/>
                        </a:moveTo>
                        <a:cubicBezTo>
                          <a:pt x="246370" y="6984"/>
                          <a:pt x="229741" y="56256"/>
                          <a:pt x="198294" y="110724"/>
                        </a:cubicBezTo>
                        <a:cubicBezTo>
                          <a:pt x="166847" y="165192"/>
                          <a:pt x="132490" y="204230"/>
                          <a:pt x="121557" y="197917"/>
                        </a:cubicBezTo>
                        <a:cubicBezTo>
                          <a:pt x="110623" y="191605"/>
                          <a:pt x="127252" y="142332"/>
                          <a:pt x="158699" y="87864"/>
                        </a:cubicBezTo>
                        <a:cubicBezTo>
                          <a:pt x="190146" y="33396"/>
                          <a:pt x="224503" y="-5641"/>
                          <a:pt x="235437" y="671"/>
                        </a:cubicBezTo>
                        <a:close/>
                        <a:moveTo>
                          <a:pt x="1299210" y="670"/>
                        </a:moveTo>
                        <a:cubicBezTo>
                          <a:pt x="1310143" y="6983"/>
                          <a:pt x="1293514" y="56255"/>
                          <a:pt x="1262067" y="110723"/>
                        </a:cubicBezTo>
                        <a:cubicBezTo>
                          <a:pt x="1230620" y="165191"/>
                          <a:pt x="1196263" y="204229"/>
                          <a:pt x="1185330" y="197916"/>
                        </a:cubicBezTo>
                        <a:cubicBezTo>
                          <a:pt x="1174396" y="191604"/>
                          <a:pt x="1191025" y="142331"/>
                          <a:pt x="1222472" y="87863"/>
                        </a:cubicBezTo>
                        <a:cubicBezTo>
                          <a:pt x="1253919" y="33395"/>
                          <a:pt x="1288276" y="-5642"/>
                          <a:pt x="1299210" y="670"/>
                        </a:cubicBezTo>
                        <a:close/>
                        <a:moveTo>
                          <a:pt x="1062816" y="670"/>
                        </a:moveTo>
                        <a:cubicBezTo>
                          <a:pt x="1073749" y="6983"/>
                          <a:pt x="1057120" y="56255"/>
                          <a:pt x="1025673" y="110723"/>
                        </a:cubicBezTo>
                        <a:cubicBezTo>
                          <a:pt x="994226" y="165191"/>
                          <a:pt x="959869" y="204229"/>
                          <a:pt x="948936" y="197916"/>
                        </a:cubicBezTo>
                        <a:cubicBezTo>
                          <a:pt x="938002" y="191604"/>
                          <a:pt x="954631" y="142331"/>
                          <a:pt x="986078" y="87863"/>
                        </a:cubicBezTo>
                        <a:cubicBezTo>
                          <a:pt x="1017525" y="33395"/>
                          <a:pt x="1051882" y="-5642"/>
                          <a:pt x="1062816" y="670"/>
                        </a:cubicBezTo>
                        <a:close/>
                        <a:moveTo>
                          <a:pt x="944619" y="670"/>
                        </a:moveTo>
                        <a:cubicBezTo>
                          <a:pt x="955552" y="6983"/>
                          <a:pt x="938923" y="56255"/>
                          <a:pt x="907476" y="110723"/>
                        </a:cubicBezTo>
                        <a:cubicBezTo>
                          <a:pt x="876029" y="165191"/>
                          <a:pt x="841672" y="204229"/>
                          <a:pt x="830739" y="197916"/>
                        </a:cubicBezTo>
                        <a:cubicBezTo>
                          <a:pt x="819805" y="191604"/>
                          <a:pt x="836434" y="142331"/>
                          <a:pt x="867881" y="87863"/>
                        </a:cubicBezTo>
                        <a:cubicBezTo>
                          <a:pt x="899328" y="33395"/>
                          <a:pt x="933685" y="-5642"/>
                          <a:pt x="944619" y="670"/>
                        </a:cubicBezTo>
                        <a:close/>
                        <a:moveTo>
                          <a:pt x="708225" y="670"/>
                        </a:moveTo>
                        <a:cubicBezTo>
                          <a:pt x="719158" y="6983"/>
                          <a:pt x="702529" y="56255"/>
                          <a:pt x="671082" y="110723"/>
                        </a:cubicBezTo>
                        <a:cubicBezTo>
                          <a:pt x="639635" y="165191"/>
                          <a:pt x="605278" y="204229"/>
                          <a:pt x="594345" y="197916"/>
                        </a:cubicBezTo>
                        <a:cubicBezTo>
                          <a:pt x="583411" y="191604"/>
                          <a:pt x="600040" y="142331"/>
                          <a:pt x="631487" y="87863"/>
                        </a:cubicBezTo>
                        <a:cubicBezTo>
                          <a:pt x="662934" y="33395"/>
                          <a:pt x="697291" y="-5642"/>
                          <a:pt x="708225" y="670"/>
                        </a:cubicBezTo>
                        <a:close/>
                        <a:moveTo>
                          <a:pt x="471831" y="670"/>
                        </a:moveTo>
                        <a:cubicBezTo>
                          <a:pt x="482764" y="6983"/>
                          <a:pt x="466135" y="56255"/>
                          <a:pt x="434688" y="110723"/>
                        </a:cubicBezTo>
                        <a:cubicBezTo>
                          <a:pt x="403241" y="165191"/>
                          <a:pt x="368884" y="204229"/>
                          <a:pt x="357951" y="197916"/>
                        </a:cubicBezTo>
                        <a:cubicBezTo>
                          <a:pt x="347017" y="191604"/>
                          <a:pt x="363646" y="142331"/>
                          <a:pt x="395093" y="87863"/>
                        </a:cubicBezTo>
                        <a:cubicBezTo>
                          <a:pt x="426540" y="33395"/>
                          <a:pt x="460897" y="-5642"/>
                          <a:pt x="471831" y="670"/>
                        </a:cubicBezTo>
                        <a:close/>
                        <a:moveTo>
                          <a:pt x="1417402" y="669"/>
                        </a:moveTo>
                        <a:cubicBezTo>
                          <a:pt x="1428335" y="6982"/>
                          <a:pt x="1411706" y="56254"/>
                          <a:pt x="1380259" y="110722"/>
                        </a:cubicBezTo>
                        <a:cubicBezTo>
                          <a:pt x="1348812" y="165190"/>
                          <a:pt x="1314455" y="204228"/>
                          <a:pt x="1303522" y="197915"/>
                        </a:cubicBezTo>
                        <a:cubicBezTo>
                          <a:pt x="1292588" y="191603"/>
                          <a:pt x="1309217" y="142330"/>
                          <a:pt x="1340664" y="87862"/>
                        </a:cubicBezTo>
                        <a:cubicBezTo>
                          <a:pt x="1372111" y="33394"/>
                          <a:pt x="1406468" y="-5643"/>
                          <a:pt x="1417402" y="669"/>
                        </a:cubicBezTo>
                        <a:close/>
                        <a:moveTo>
                          <a:pt x="1181013" y="669"/>
                        </a:moveTo>
                        <a:cubicBezTo>
                          <a:pt x="1191946" y="6982"/>
                          <a:pt x="1175317" y="56254"/>
                          <a:pt x="1143870" y="110722"/>
                        </a:cubicBezTo>
                        <a:cubicBezTo>
                          <a:pt x="1112423" y="165190"/>
                          <a:pt x="1078066" y="204228"/>
                          <a:pt x="1067133" y="197915"/>
                        </a:cubicBezTo>
                        <a:cubicBezTo>
                          <a:pt x="1056199" y="191603"/>
                          <a:pt x="1072828" y="142330"/>
                          <a:pt x="1104275" y="87862"/>
                        </a:cubicBezTo>
                        <a:cubicBezTo>
                          <a:pt x="1135722" y="33394"/>
                          <a:pt x="1170079" y="-5643"/>
                          <a:pt x="1181013" y="669"/>
                        </a:cubicBezTo>
                        <a:close/>
                      </a:path>
                    </a:pathLst>
                  </a:custGeom>
                  <a:solidFill>
                    <a:srgbClr val="99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F46D39DA-426E-4538-8C7B-FF17080BA3A1}"/>
                </a:ext>
              </a:extLst>
            </p:cNvPr>
            <p:cNvGrpSpPr/>
            <p:nvPr/>
          </p:nvGrpSpPr>
          <p:grpSpPr>
            <a:xfrm>
              <a:off x="1953280" y="5565171"/>
              <a:ext cx="1100307" cy="801648"/>
              <a:chOff x="2396091" y="2604506"/>
              <a:chExt cx="1858344" cy="950468"/>
            </a:xfrm>
          </p:grpSpPr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EFBAB4F0-D9EF-4025-B186-DD053A169C8F}"/>
                  </a:ext>
                </a:extLst>
              </p:cNvPr>
              <p:cNvGrpSpPr/>
              <p:nvPr/>
            </p:nvGrpSpPr>
            <p:grpSpPr>
              <a:xfrm>
                <a:off x="2832933" y="27124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60" name="月 659">
                  <a:extLst>
                    <a:ext uri="{FF2B5EF4-FFF2-40B4-BE49-F238E27FC236}">
                      <a16:creationId xmlns:a16="http://schemas.microsoft.com/office/drawing/2014/main" id="{97F5AA4A-AB58-4A9F-A532-29D67B296D5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C25CCC47-573A-4E92-BFB1-838FD23C031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楕円 661">
                  <a:extLst>
                    <a:ext uri="{FF2B5EF4-FFF2-40B4-BE49-F238E27FC236}">
                      <a16:creationId xmlns:a16="http://schemas.microsoft.com/office/drawing/2014/main" id="{1C842D00-EA82-473F-84FE-38787566046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5F6FC19A-019F-4D66-8B0C-6531A9CB3E03}"/>
                  </a:ext>
                </a:extLst>
              </p:cNvPr>
              <p:cNvGrpSpPr/>
              <p:nvPr/>
            </p:nvGrpSpPr>
            <p:grpSpPr>
              <a:xfrm flipH="1">
                <a:off x="2867439" y="29281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57" name="月 656">
                  <a:extLst>
                    <a:ext uri="{FF2B5EF4-FFF2-40B4-BE49-F238E27FC236}">
                      <a16:creationId xmlns:a16="http://schemas.microsoft.com/office/drawing/2014/main" id="{BA881D8C-E356-409F-965D-307825A7503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85599ACE-11A6-4BD8-BE8B-DBF74D99BBB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9" name="楕円 658">
                  <a:extLst>
                    <a:ext uri="{FF2B5EF4-FFF2-40B4-BE49-F238E27FC236}">
                      <a16:creationId xmlns:a16="http://schemas.microsoft.com/office/drawing/2014/main" id="{71FEE87C-0033-41F6-BAEB-BCB88AFED1E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0277DDDE-42D5-4FF2-8AFF-A01F6F9930EC}"/>
                  </a:ext>
                </a:extLst>
              </p:cNvPr>
              <p:cNvGrpSpPr/>
              <p:nvPr/>
            </p:nvGrpSpPr>
            <p:grpSpPr>
              <a:xfrm rot="8100000">
                <a:off x="2648768" y="28629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654" name="月 653">
                  <a:extLst>
                    <a:ext uri="{FF2B5EF4-FFF2-40B4-BE49-F238E27FC236}">
                      <a16:creationId xmlns:a16="http://schemas.microsoft.com/office/drawing/2014/main" id="{C46FA5B6-5D12-4782-AAE7-05CCAD16D888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0D2B1A4B-50A9-434E-846F-AE5A3902E01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6" name="楕円 655">
                  <a:extLst>
                    <a:ext uri="{FF2B5EF4-FFF2-40B4-BE49-F238E27FC236}">
                      <a16:creationId xmlns:a16="http://schemas.microsoft.com/office/drawing/2014/main" id="{173613F7-4ADD-424D-9D0D-DD2A57E00C2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27897ABD-1DE5-4D8B-84F3-C9C8B586AB29}"/>
                  </a:ext>
                </a:extLst>
              </p:cNvPr>
              <p:cNvGrpSpPr/>
              <p:nvPr/>
            </p:nvGrpSpPr>
            <p:grpSpPr>
              <a:xfrm rot="8100000" flipH="1">
                <a:off x="3049678" y="29236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51" name="月 650">
                  <a:extLst>
                    <a:ext uri="{FF2B5EF4-FFF2-40B4-BE49-F238E27FC236}">
                      <a16:creationId xmlns:a16="http://schemas.microsoft.com/office/drawing/2014/main" id="{03656530-022F-46B5-B9BD-3F68AD57654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D0CB8860-4CB0-44ED-AB54-010E01F58F7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4FA96C49-0EBD-4889-A5AE-A292D2405BB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9DF47208-C2A5-4087-99B6-F66D47F07860}"/>
                  </a:ext>
                </a:extLst>
              </p:cNvPr>
              <p:cNvGrpSpPr/>
              <p:nvPr/>
            </p:nvGrpSpPr>
            <p:grpSpPr>
              <a:xfrm rot="900000">
                <a:off x="3112268" y="28404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48" name="月 647">
                  <a:extLst>
                    <a:ext uri="{FF2B5EF4-FFF2-40B4-BE49-F238E27FC236}">
                      <a16:creationId xmlns:a16="http://schemas.microsoft.com/office/drawing/2014/main" id="{6263F289-C831-4BE7-9D95-A41A24AC528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86C7B214-DC0C-4F51-896F-91F6AA44BD6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BA67CB60-5DCA-4394-9466-D03F7F34F07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912D9D76-5A00-4608-8D46-77B8D65EAD07}"/>
                  </a:ext>
                </a:extLst>
              </p:cNvPr>
              <p:cNvGrpSpPr/>
              <p:nvPr/>
            </p:nvGrpSpPr>
            <p:grpSpPr>
              <a:xfrm rot="900000" flipH="1">
                <a:off x="3146774" y="3056088"/>
                <a:ext cx="926267" cy="130423"/>
                <a:chOff x="1832014" y="2310008"/>
                <a:chExt cx="1580318" cy="222516"/>
              </a:xfrm>
            </p:grpSpPr>
            <p:sp>
              <p:nvSpPr>
                <p:cNvPr id="645" name="月 644">
                  <a:extLst>
                    <a:ext uri="{FF2B5EF4-FFF2-40B4-BE49-F238E27FC236}">
                      <a16:creationId xmlns:a16="http://schemas.microsoft.com/office/drawing/2014/main" id="{6D45E8D2-CD96-4443-ACE1-C3433C99A78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7830BD1D-BB79-468B-8218-D68CF71EB45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5FDB4E6E-6230-454E-B131-AC411E737CA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C50E49EC-3AC6-4F1E-9FA5-4957E72F133D}"/>
                  </a:ext>
                </a:extLst>
              </p:cNvPr>
              <p:cNvGrpSpPr/>
              <p:nvPr/>
            </p:nvGrpSpPr>
            <p:grpSpPr>
              <a:xfrm rot="20700000">
                <a:off x="2916920" y="27930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F43567E1-8B55-4F00-B93E-3DFF5E5C658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CED6E1CA-B185-488B-B919-48B9152DF7F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F457FA44-EE6A-488B-8028-CEE4DDBB5FB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CFF0840C-0214-44E5-ABE0-24AB8175F9D2}"/>
                  </a:ext>
                </a:extLst>
              </p:cNvPr>
              <p:cNvGrpSpPr/>
              <p:nvPr/>
            </p:nvGrpSpPr>
            <p:grpSpPr>
              <a:xfrm rot="20700000" flipH="1">
                <a:off x="2951426" y="30087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8273A84F-7DFE-4170-AE19-7EE7C2D528E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80483212-D254-41DF-BBA8-735474F15A4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1" name="楕円 640">
                  <a:extLst>
                    <a:ext uri="{FF2B5EF4-FFF2-40B4-BE49-F238E27FC236}">
                      <a16:creationId xmlns:a16="http://schemas.microsoft.com/office/drawing/2014/main" id="{693AB637-9A60-46E7-8ED3-EB4BFEE1440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7B126412-69D6-45EE-9C2C-FC5A3F6058A2}"/>
                  </a:ext>
                </a:extLst>
              </p:cNvPr>
              <p:cNvGrpSpPr/>
              <p:nvPr/>
            </p:nvGrpSpPr>
            <p:grpSpPr>
              <a:xfrm>
                <a:off x="3048833" y="28013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6" name="月 635">
                  <a:extLst>
                    <a:ext uri="{FF2B5EF4-FFF2-40B4-BE49-F238E27FC236}">
                      <a16:creationId xmlns:a16="http://schemas.microsoft.com/office/drawing/2014/main" id="{89FF0E72-074B-4D14-9E4A-6BFB8F9DFFC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89A46AD7-347D-47E5-8C97-AA51FBCC48C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57116886-C602-47E5-9153-BEF927FF55A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E43F1222-BFCE-4FF7-8644-10748F116A97}"/>
                  </a:ext>
                </a:extLst>
              </p:cNvPr>
              <p:cNvGrpSpPr/>
              <p:nvPr/>
            </p:nvGrpSpPr>
            <p:grpSpPr>
              <a:xfrm flipH="1">
                <a:off x="3083339" y="30170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3" name="月 632">
                  <a:extLst>
                    <a:ext uri="{FF2B5EF4-FFF2-40B4-BE49-F238E27FC236}">
                      <a16:creationId xmlns:a16="http://schemas.microsoft.com/office/drawing/2014/main" id="{F33F95B9-E1C4-42DB-8656-B32ACC9DDAF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1761CED8-D96F-4DE9-B6CA-B60617F229C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541CB36D-D775-4A72-9DD7-B403AA6AC44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13FD7AC5-9D1F-4610-8DCC-18B7DA696887}"/>
                  </a:ext>
                </a:extLst>
              </p:cNvPr>
              <p:cNvGrpSpPr/>
              <p:nvPr/>
            </p:nvGrpSpPr>
            <p:grpSpPr>
              <a:xfrm rot="8100000">
                <a:off x="2864668" y="2951805"/>
                <a:ext cx="926267" cy="130423"/>
                <a:chOff x="1832014" y="2310008"/>
                <a:chExt cx="1580318" cy="222516"/>
              </a:xfrm>
            </p:grpSpPr>
            <p:sp>
              <p:nvSpPr>
                <p:cNvPr id="630" name="月 629">
                  <a:extLst>
                    <a:ext uri="{FF2B5EF4-FFF2-40B4-BE49-F238E27FC236}">
                      <a16:creationId xmlns:a16="http://schemas.microsoft.com/office/drawing/2014/main" id="{AB5D31E1-753F-4543-876D-3EEA382618C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CBFDF430-8C12-4940-BD99-052385D3A28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75EF75DA-4931-443A-95D0-2AECCC26B02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F66F42ED-339E-4BB2-AEE0-2E30DFDE0922}"/>
                  </a:ext>
                </a:extLst>
              </p:cNvPr>
              <p:cNvGrpSpPr/>
              <p:nvPr/>
            </p:nvGrpSpPr>
            <p:grpSpPr>
              <a:xfrm rot="8100000" flipH="1">
                <a:off x="3265578" y="301257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7" name="月 626">
                  <a:extLst>
                    <a:ext uri="{FF2B5EF4-FFF2-40B4-BE49-F238E27FC236}">
                      <a16:creationId xmlns:a16="http://schemas.microsoft.com/office/drawing/2014/main" id="{37464EF4-AAEC-48D0-9045-5E58B87C6A6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D5A14B1C-3638-49D7-955F-7ECBEE21408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07DB1ADB-05EA-4376-A59A-D53648D5454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40A6C02C-85C2-4DB3-8566-0F2A9834F4E0}"/>
                  </a:ext>
                </a:extLst>
              </p:cNvPr>
              <p:cNvGrpSpPr/>
              <p:nvPr/>
            </p:nvGrpSpPr>
            <p:grpSpPr>
              <a:xfrm rot="900000">
                <a:off x="3328168" y="292932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7FC83DBB-CC94-4BF2-A47B-C40EBC542A3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9614C191-0D3F-443D-ABD2-23FC2567E7EA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998ADFF9-7A70-48F2-ADB6-45CF16DE625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351DD3D8-4D7E-435C-936E-40DEAD0BA780}"/>
                  </a:ext>
                </a:extLst>
              </p:cNvPr>
              <p:cNvGrpSpPr/>
              <p:nvPr/>
            </p:nvGrpSpPr>
            <p:grpSpPr>
              <a:xfrm rot="900000" flipH="1">
                <a:off x="3272885" y="28257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621" name="月 620">
                  <a:extLst>
                    <a:ext uri="{FF2B5EF4-FFF2-40B4-BE49-F238E27FC236}">
                      <a16:creationId xmlns:a16="http://schemas.microsoft.com/office/drawing/2014/main" id="{4CC80A3B-5FEF-4157-807C-F7E1543F1DB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D49B0DB8-8D0D-41CC-A201-F644E138065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F434356D-B4AF-467F-AB9E-05936E6BA79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15B497F4-D8C2-4755-B9FC-7FDEE2A35FFA}"/>
                  </a:ext>
                </a:extLst>
              </p:cNvPr>
              <p:cNvGrpSpPr/>
              <p:nvPr/>
            </p:nvGrpSpPr>
            <p:grpSpPr>
              <a:xfrm rot="20700000">
                <a:off x="3132820" y="2881941"/>
                <a:ext cx="926267" cy="130423"/>
                <a:chOff x="1832014" y="2310008"/>
                <a:chExt cx="1580318" cy="222516"/>
              </a:xfrm>
            </p:grpSpPr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D9F159C5-D3A3-408F-9C7B-CF12B725CE3F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6175DFD3-CD35-4DF3-9698-19148B08510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A00FA2E3-150B-4A3C-A9CF-30E8F80EAF3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E5E30D84-90A9-4358-809A-0BEF019BE949}"/>
                  </a:ext>
                </a:extLst>
              </p:cNvPr>
              <p:cNvGrpSpPr/>
              <p:nvPr/>
            </p:nvGrpSpPr>
            <p:grpSpPr>
              <a:xfrm rot="20700000" flipH="1">
                <a:off x="3167326" y="3097602"/>
                <a:ext cx="926267" cy="130423"/>
                <a:chOff x="1832014" y="2310008"/>
                <a:chExt cx="1580318" cy="222516"/>
              </a:xfrm>
            </p:grpSpPr>
            <p:sp>
              <p:nvSpPr>
                <p:cNvPr id="615" name="月 614">
                  <a:extLst>
                    <a:ext uri="{FF2B5EF4-FFF2-40B4-BE49-F238E27FC236}">
                      <a16:creationId xmlns:a16="http://schemas.microsoft.com/office/drawing/2014/main" id="{C003AF86-7E1D-4C47-A66F-07CC47246B0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0EE7A3F9-95E0-46AB-BBEA-6F91881E416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楕円 616">
                  <a:extLst>
                    <a:ext uri="{FF2B5EF4-FFF2-40B4-BE49-F238E27FC236}">
                      <a16:creationId xmlns:a16="http://schemas.microsoft.com/office/drawing/2014/main" id="{F53BEE55-FE05-4C12-B10B-3BE370134E2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1" name="グループ化 470">
                <a:extLst>
                  <a:ext uri="{FF2B5EF4-FFF2-40B4-BE49-F238E27FC236}">
                    <a16:creationId xmlns:a16="http://schemas.microsoft.com/office/drawing/2014/main" id="{6F5D7FCA-A4E6-4BC1-987E-68882035482A}"/>
                  </a:ext>
                </a:extLst>
              </p:cNvPr>
              <p:cNvGrpSpPr/>
              <p:nvPr/>
            </p:nvGrpSpPr>
            <p:grpSpPr>
              <a:xfrm rot="10800000">
                <a:off x="2648783" y="260450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3BEC1D5C-A565-47FC-9F63-6B9D121E120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0329D918-941F-491F-860A-76B48968012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5A4829C8-49F2-4EEE-A211-B77CD33E819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DC375EBF-3903-4962-8012-71B6DB94A340}"/>
                  </a:ext>
                </a:extLst>
              </p:cNvPr>
              <p:cNvGrpSpPr/>
              <p:nvPr/>
            </p:nvGrpSpPr>
            <p:grpSpPr>
              <a:xfrm rot="10800000" flipH="1">
                <a:off x="2683289" y="282016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9" name="月 608">
                  <a:extLst>
                    <a:ext uri="{FF2B5EF4-FFF2-40B4-BE49-F238E27FC236}">
                      <a16:creationId xmlns:a16="http://schemas.microsoft.com/office/drawing/2014/main" id="{DF91251B-1A35-4C2D-8686-B0D180CDEC1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E898BDF6-A10A-4B45-9987-1F9A6F719E0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9AAEC8C7-AB5E-4DD1-A8B7-0763111B50C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5BC5D68C-60A6-4C39-B58A-7892691DD7B0}"/>
                  </a:ext>
                </a:extLst>
              </p:cNvPr>
              <p:cNvGrpSpPr/>
              <p:nvPr/>
            </p:nvGrpSpPr>
            <p:grpSpPr>
              <a:xfrm rot="18900000">
                <a:off x="2464618" y="2754955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6" name="月 605">
                  <a:extLst>
                    <a:ext uri="{FF2B5EF4-FFF2-40B4-BE49-F238E27FC236}">
                      <a16:creationId xmlns:a16="http://schemas.microsoft.com/office/drawing/2014/main" id="{AA1B917C-531A-4A6C-9FF5-9502E5F93F2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6CCAC593-E44A-4A7E-94B4-0F9CDBC1CEE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257CC57B-F473-4532-A59F-148D8FDAC23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731CBE64-DF76-4550-993F-DA65ED4F8FC2}"/>
                  </a:ext>
                </a:extLst>
              </p:cNvPr>
              <p:cNvGrpSpPr/>
              <p:nvPr/>
            </p:nvGrpSpPr>
            <p:grpSpPr>
              <a:xfrm rot="18900000" flipH="1">
                <a:off x="2865528" y="2815726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3" name="月 602">
                  <a:extLst>
                    <a:ext uri="{FF2B5EF4-FFF2-40B4-BE49-F238E27FC236}">
                      <a16:creationId xmlns:a16="http://schemas.microsoft.com/office/drawing/2014/main" id="{50EDB4F1-2B3C-4903-B179-376226A1F64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1E6B766E-3C5E-42E1-ADF7-3C8504BAC8DF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B326D5D1-51D7-401F-B3D1-61FAE346CB1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B5262BBA-DFE1-4902-AA5B-2431A1FCA592}"/>
                  </a:ext>
                </a:extLst>
              </p:cNvPr>
              <p:cNvGrpSpPr/>
              <p:nvPr/>
            </p:nvGrpSpPr>
            <p:grpSpPr>
              <a:xfrm rot="11700000">
                <a:off x="2928118" y="2732477"/>
                <a:ext cx="926267" cy="130423"/>
                <a:chOff x="1832014" y="2310008"/>
                <a:chExt cx="1580318" cy="222516"/>
              </a:xfrm>
            </p:grpSpPr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8738BC9B-65EC-4F4E-AA29-FA6E49383E83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0CF403CD-2DF6-41F1-899F-3B63E3213C5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3084E0C9-368C-42D3-BFEC-BAC49CB4FA8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0D9244D7-5D82-4A2C-AA3F-6E0B7D7C970C}"/>
                  </a:ext>
                </a:extLst>
              </p:cNvPr>
              <p:cNvGrpSpPr/>
              <p:nvPr/>
            </p:nvGrpSpPr>
            <p:grpSpPr>
              <a:xfrm rot="11700000" flipH="1">
                <a:off x="2962624" y="2948138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7" name="月 596">
                  <a:extLst>
                    <a:ext uri="{FF2B5EF4-FFF2-40B4-BE49-F238E27FC236}">
                      <a16:creationId xmlns:a16="http://schemas.microsoft.com/office/drawing/2014/main" id="{CD770105-73C1-411A-8C57-D774A5EDBD2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DF303235-4EF1-43CE-815F-E20EE91AB7F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楕円 598">
                  <a:extLst>
                    <a:ext uri="{FF2B5EF4-FFF2-40B4-BE49-F238E27FC236}">
                      <a16:creationId xmlns:a16="http://schemas.microsoft.com/office/drawing/2014/main" id="{2FEE3AF8-029F-4D8F-B7F3-9E6A47F5C42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83E835BB-2AFD-4289-BD90-5A76DC1DA4E0}"/>
                  </a:ext>
                </a:extLst>
              </p:cNvPr>
              <p:cNvGrpSpPr/>
              <p:nvPr/>
            </p:nvGrpSpPr>
            <p:grpSpPr>
              <a:xfrm rot="9900000">
                <a:off x="2732770" y="268509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4" name="月 593">
                  <a:extLst>
                    <a:ext uri="{FF2B5EF4-FFF2-40B4-BE49-F238E27FC236}">
                      <a16:creationId xmlns:a16="http://schemas.microsoft.com/office/drawing/2014/main" id="{6FC7BB8D-D99C-4FEA-9CE9-5D881723FFA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A21BA6FA-E827-4F90-8E90-DE725D912CC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6" name="楕円 595">
                  <a:extLst>
                    <a:ext uri="{FF2B5EF4-FFF2-40B4-BE49-F238E27FC236}">
                      <a16:creationId xmlns:a16="http://schemas.microsoft.com/office/drawing/2014/main" id="{05917904-8402-48A1-8D52-04C3F0AEF536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38264066-1113-4694-B279-08408358BAD3}"/>
                  </a:ext>
                </a:extLst>
              </p:cNvPr>
              <p:cNvGrpSpPr/>
              <p:nvPr/>
            </p:nvGrpSpPr>
            <p:grpSpPr>
              <a:xfrm rot="9900000" flipH="1">
                <a:off x="2767276" y="290075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261EED46-486B-401E-8FD6-15AF6578D6A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8246CA4E-365D-4AFD-8697-09B45FF2B33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3115D4C9-A14F-44A4-B7EB-3A52815C715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95B3C432-51B7-4284-8ECF-413CFCC918B9}"/>
                  </a:ext>
                </a:extLst>
              </p:cNvPr>
              <p:cNvGrpSpPr/>
              <p:nvPr/>
            </p:nvGrpSpPr>
            <p:grpSpPr>
              <a:xfrm>
                <a:off x="2864683" y="290295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5598645A-8B5E-4756-B22F-92EFB0191784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A94C0435-D662-4B8B-AAAC-E0032C6E0D03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E16F4AA6-565F-40DF-B7DC-0A139C9B047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6765421A-465B-4F4C-92AA-68FEA7DB253B}"/>
                  </a:ext>
                </a:extLst>
              </p:cNvPr>
              <p:cNvGrpSpPr/>
              <p:nvPr/>
            </p:nvGrpSpPr>
            <p:grpSpPr>
              <a:xfrm flipH="1">
                <a:off x="2899189" y="3118617"/>
                <a:ext cx="926267" cy="130423"/>
                <a:chOff x="1832014" y="2310008"/>
                <a:chExt cx="1580318" cy="222516"/>
              </a:xfrm>
            </p:grpSpPr>
            <p:sp>
              <p:nvSpPr>
                <p:cNvPr id="585" name="月 584">
                  <a:extLst>
                    <a:ext uri="{FF2B5EF4-FFF2-40B4-BE49-F238E27FC236}">
                      <a16:creationId xmlns:a16="http://schemas.microsoft.com/office/drawing/2014/main" id="{B2B71C1C-51B8-485A-932F-93380324447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2FA2A812-0E4E-44BD-9E8F-5C1002B8190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E5283ED4-6D8B-4408-95EA-7015A28577E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2FCB912C-68B0-4F18-9415-494A6CFBC943}"/>
                  </a:ext>
                </a:extLst>
              </p:cNvPr>
              <p:cNvGrpSpPr/>
              <p:nvPr/>
            </p:nvGrpSpPr>
            <p:grpSpPr>
              <a:xfrm rot="10800000">
                <a:off x="2764406" y="30183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82" name="月 581">
                  <a:extLst>
                    <a:ext uri="{FF2B5EF4-FFF2-40B4-BE49-F238E27FC236}">
                      <a16:creationId xmlns:a16="http://schemas.microsoft.com/office/drawing/2014/main" id="{B986E501-2A10-49C8-94DB-D9EFA52B1A2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E763D92E-8249-4041-86A9-B879D10929E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90E48972-31E4-40DF-87C1-9BD04DAE7CD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7442A1FF-026B-4DE0-BCCF-A62DC5B29D61}"/>
                  </a:ext>
                </a:extLst>
              </p:cNvPr>
              <p:cNvGrpSpPr/>
              <p:nvPr/>
            </p:nvGrpSpPr>
            <p:grpSpPr>
              <a:xfrm rot="10800000" flipH="1">
                <a:off x="2798912" y="32340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9" name="月 578">
                  <a:extLst>
                    <a:ext uri="{FF2B5EF4-FFF2-40B4-BE49-F238E27FC236}">
                      <a16:creationId xmlns:a16="http://schemas.microsoft.com/office/drawing/2014/main" id="{4643BFE9-5634-49AF-A0F7-B05DAD23E92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DEA6F4C4-71D7-46A4-863F-372DB8F15BA6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7FB23075-C2E3-4E50-8E14-7C1D85E0930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1E13E2F9-F2B2-4377-AE0D-6A89BAB65F61}"/>
                  </a:ext>
                </a:extLst>
              </p:cNvPr>
              <p:cNvGrpSpPr/>
              <p:nvPr/>
            </p:nvGrpSpPr>
            <p:grpSpPr>
              <a:xfrm rot="18900000">
                <a:off x="2580241" y="31688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6" name="月 575">
                  <a:extLst>
                    <a:ext uri="{FF2B5EF4-FFF2-40B4-BE49-F238E27FC236}">
                      <a16:creationId xmlns:a16="http://schemas.microsoft.com/office/drawing/2014/main" id="{94A18891-C7D6-46F3-A87A-8DFEF15D44A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D7FB282A-DEF4-4BBA-A6AD-0B3442377C5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4FF2D08D-317F-4AB3-893A-65DE12FBEE0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8E190D5C-1614-418F-A51D-EE65ECFD8135}"/>
                  </a:ext>
                </a:extLst>
              </p:cNvPr>
              <p:cNvGrpSpPr/>
              <p:nvPr/>
            </p:nvGrpSpPr>
            <p:grpSpPr>
              <a:xfrm rot="18900000" flipH="1">
                <a:off x="2981151" y="32296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3" name="月 572">
                  <a:extLst>
                    <a:ext uri="{FF2B5EF4-FFF2-40B4-BE49-F238E27FC236}">
                      <a16:creationId xmlns:a16="http://schemas.microsoft.com/office/drawing/2014/main" id="{9F02EC73-7326-4719-A87A-F425002EB58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C1C2E3C3-7842-49B8-B91A-A78F6ADCF30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8FAFA35E-C322-44E4-8184-04375FFC812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C47FF452-BB44-45B1-8C87-5FFE54DA88BF}"/>
                  </a:ext>
                </a:extLst>
              </p:cNvPr>
              <p:cNvGrpSpPr/>
              <p:nvPr/>
            </p:nvGrpSpPr>
            <p:grpSpPr>
              <a:xfrm rot="11700000">
                <a:off x="3043741" y="31463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70" name="月 569">
                  <a:extLst>
                    <a:ext uri="{FF2B5EF4-FFF2-40B4-BE49-F238E27FC236}">
                      <a16:creationId xmlns:a16="http://schemas.microsoft.com/office/drawing/2014/main" id="{32543737-628B-4606-A241-D865C42E12B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DC280709-A916-4005-9AA3-5D8B16402AB9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B5D7D888-B0EC-4B0B-854E-EACEC64660A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B2F30DF8-C0DF-4A09-A295-D466D79C4DD8}"/>
                  </a:ext>
                </a:extLst>
              </p:cNvPr>
              <p:cNvGrpSpPr/>
              <p:nvPr/>
            </p:nvGrpSpPr>
            <p:grpSpPr>
              <a:xfrm rot="11700000" flipH="1">
                <a:off x="3078247" y="336202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7" name="月 566">
                  <a:extLst>
                    <a:ext uri="{FF2B5EF4-FFF2-40B4-BE49-F238E27FC236}">
                      <a16:creationId xmlns:a16="http://schemas.microsoft.com/office/drawing/2014/main" id="{D41955CE-623C-4285-9250-776B14B3E22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7208F064-7CA1-4BE1-9897-935CCF4F7E6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A24D6E66-3548-43AE-9996-3CA0AEBCFA9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9D24AE4D-6687-4713-8C3B-91164F8AC4F7}"/>
                  </a:ext>
                </a:extLst>
              </p:cNvPr>
              <p:cNvGrpSpPr/>
              <p:nvPr/>
            </p:nvGrpSpPr>
            <p:grpSpPr>
              <a:xfrm rot="9900000">
                <a:off x="2848393" y="30989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4" name="月 563">
                  <a:extLst>
                    <a:ext uri="{FF2B5EF4-FFF2-40B4-BE49-F238E27FC236}">
                      <a16:creationId xmlns:a16="http://schemas.microsoft.com/office/drawing/2014/main" id="{8B0E8EFE-0558-46CE-A52E-FABF8A59EF5A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983FF69A-9920-41D9-8420-C49C33A0D23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52C79460-9F0F-42B3-910E-72EE3749E2FE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A3361B9D-98FE-42E3-9445-3D9C891F5DBA}"/>
                  </a:ext>
                </a:extLst>
              </p:cNvPr>
              <p:cNvGrpSpPr/>
              <p:nvPr/>
            </p:nvGrpSpPr>
            <p:grpSpPr>
              <a:xfrm rot="9900000" flipH="1">
                <a:off x="2882899" y="33146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61" name="月 560">
                  <a:extLst>
                    <a:ext uri="{FF2B5EF4-FFF2-40B4-BE49-F238E27FC236}">
                      <a16:creationId xmlns:a16="http://schemas.microsoft.com/office/drawing/2014/main" id="{4EED627D-5B25-4BB3-93A7-9A47F44FBCB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フリーフォーム: 図形 561">
                  <a:extLst>
                    <a:ext uri="{FF2B5EF4-FFF2-40B4-BE49-F238E27FC236}">
                      <a16:creationId xmlns:a16="http://schemas.microsoft.com/office/drawing/2014/main" id="{14DC6288-BE70-41AE-89A4-2746BA8E78F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DB87D079-D73D-433C-84E0-FBD1BC324F7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E9AE35DA-0034-4BEF-8D83-20BA43A463D8}"/>
                  </a:ext>
                </a:extLst>
              </p:cNvPr>
              <p:cNvGrpSpPr/>
              <p:nvPr/>
            </p:nvGrpSpPr>
            <p:grpSpPr>
              <a:xfrm rot="10800000">
                <a:off x="2980306" y="31072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58" name="月 557">
                  <a:extLst>
                    <a:ext uri="{FF2B5EF4-FFF2-40B4-BE49-F238E27FC236}">
                      <a16:creationId xmlns:a16="http://schemas.microsoft.com/office/drawing/2014/main" id="{25E55733-58C3-43C8-B281-5485F2D9CEFE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2A83F526-658D-4613-9B07-0DC54E5AB5A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BF5AEC24-A415-4E57-8981-48855889141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3C4CB230-A6A4-4134-B125-BD5094ADF703}"/>
                  </a:ext>
                </a:extLst>
              </p:cNvPr>
              <p:cNvGrpSpPr/>
              <p:nvPr/>
            </p:nvGrpSpPr>
            <p:grpSpPr>
              <a:xfrm rot="10800000" flipH="1">
                <a:off x="3014812" y="33229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55" name="月 554">
                  <a:extLst>
                    <a:ext uri="{FF2B5EF4-FFF2-40B4-BE49-F238E27FC236}">
                      <a16:creationId xmlns:a16="http://schemas.microsoft.com/office/drawing/2014/main" id="{7B39DDE3-1211-4091-8E64-14FBD31424A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88582537-D89C-4DD4-9AD0-0FB65337887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D96722AC-66DA-487F-81A3-C921A4422AD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29F226F6-B1C5-4CE9-8E10-DC3252CCFF72}"/>
                  </a:ext>
                </a:extLst>
              </p:cNvPr>
              <p:cNvGrpSpPr/>
              <p:nvPr/>
            </p:nvGrpSpPr>
            <p:grpSpPr>
              <a:xfrm rot="18900000">
                <a:off x="2796141" y="3257739"/>
                <a:ext cx="926267" cy="130423"/>
                <a:chOff x="1832014" y="2310008"/>
                <a:chExt cx="1580318" cy="222516"/>
              </a:xfrm>
            </p:grpSpPr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F5139B5A-9AE1-4911-8A7A-E21028FCAA9B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D806600-6241-4066-8CF5-6D787F11E9B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55B39DAB-FDD3-4F84-A3BE-421DFD0763AF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B8956BB3-35DC-44DE-8486-4038AFADBC5E}"/>
                  </a:ext>
                </a:extLst>
              </p:cNvPr>
              <p:cNvGrpSpPr/>
              <p:nvPr/>
            </p:nvGrpSpPr>
            <p:grpSpPr>
              <a:xfrm rot="18900000" flipH="1">
                <a:off x="3197051" y="331851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1BC8668E-3808-44A5-82D9-168BD650F58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4480D5A1-60F4-4E95-B460-7241F06ABF67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54A1B65B-835A-4263-9C06-D787F688DC13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3CCA1D32-E50E-4D5D-9E09-F46BCC5C1470}"/>
                  </a:ext>
                </a:extLst>
              </p:cNvPr>
              <p:cNvGrpSpPr/>
              <p:nvPr/>
            </p:nvGrpSpPr>
            <p:grpSpPr>
              <a:xfrm rot="11700000">
                <a:off x="3259641" y="323526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6" name="月 545">
                  <a:extLst>
                    <a:ext uri="{FF2B5EF4-FFF2-40B4-BE49-F238E27FC236}">
                      <a16:creationId xmlns:a16="http://schemas.microsoft.com/office/drawing/2014/main" id="{B2DBA831-E4B7-4DF6-9DE0-CE407E49DC1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5ADD0249-8F26-4836-A0C3-4533AAE4C71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50B34D7E-61B6-4262-8420-FC936A4CE54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1A4CC98F-4D7D-4305-9F19-EB23826B9ABE}"/>
                  </a:ext>
                </a:extLst>
              </p:cNvPr>
              <p:cNvGrpSpPr/>
              <p:nvPr/>
            </p:nvGrpSpPr>
            <p:grpSpPr>
              <a:xfrm rot="11700000" flipH="1">
                <a:off x="3204358" y="31317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3" name="月 542">
                  <a:extLst>
                    <a:ext uri="{FF2B5EF4-FFF2-40B4-BE49-F238E27FC236}">
                      <a16:creationId xmlns:a16="http://schemas.microsoft.com/office/drawing/2014/main" id="{435050B7-4E00-433D-B680-24F3208DE847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967B2907-D4E1-422C-95FD-0C9C085B11C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D3BDBE8B-FB1C-4D86-A5A3-4725BCB8417B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D3EE66D3-7108-4914-92E7-C4A08C05441E}"/>
                  </a:ext>
                </a:extLst>
              </p:cNvPr>
              <p:cNvGrpSpPr/>
              <p:nvPr/>
            </p:nvGrpSpPr>
            <p:grpSpPr>
              <a:xfrm rot="9900000">
                <a:off x="3064293" y="318787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40" name="月 539">
                  <a:extLst>
                    <a:ext uri="{FF2B5EF4-FFF2-40B4-BE49-F238E27FC236}">
                      <a16:creationId xmlns:a16="http://schemas.microsoft.com/office/drawing/2014/main" id="{CD490C5F-2B6B-45F3-9792-556875965C9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6A331A31-707B-411F-9ABA-21A71DD1899E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8C8E24E7-32CB-46FA-86B2-365BDEBA9B95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1B260EE0-B570-4065-A626-046BC8110AD4}"/>
                  </a:ext>
                </a:extLst>
              </p:cNvPr>
              <p:cNvGrpSpPr/>
              <p:nvPr/>
            </p:nvGrpSpPr>
            <p:grpSpPr>
              <a:xfrm rot="9900000" flipH="1">
                <a:off x="3098799" y="340353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8FA29F11-88B0-42F0-8BEC-8D0DC1A9E48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FD462D42-7420-407B-BDBB-AFA3DFB5E7B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5C1D2399-C901-4AF2-AE29-3E0869F86522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45A34AB2-0DB5-4973-81F5-84E736CA2CA0}"/>
                  </a:ext>
                </a:extLst>
              </p:cNvPr>
              <p:cNvGrpSpPr/>
              <p:nvPr/>
            </p:nvGrpSpPr>
            <p:grpSpPr>
              <a:xfrm>
                <a:off x="2580256" y="291044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550929AD-83C5-4C98-B450-E3C80389210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977584DF-A0D3-4B08-9E8C-D09D05129DAC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7522541F-B640-4709-830B-EA99600D8DA8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580927E1-3747-4CCE-BD38-7F97E06085B3}"/>
                  </a:ext>
                </a:extLst>
              </p:cNvPr>
              <p:cNvGrpSpPr/>
              <p:nvPr/>
            </p:nvGrpSpPr>
            <p:grpSpPr>
              <a:xfrm flipH="1">
                <a:off x="2614762" y="312610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0E3A3684-7B45-4EC2-9F59-3FF5C8E497C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99134DF4-8525-409D-B5D4-78B625B13BDB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15399E7A-21F4-4E70-83EB-054EA59B36A1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D2316507-3156-46FE-B626-2D4B8A09B04A}"/>
                  </a:ext>
                </a:extLst>
              </p:cNvPr>
              <p:cNvGrpSpPr/>
              <p:nvPr/>
            </p:nvGrpSpPr>
            <p:grpSpPr>
              <a:xfrm rot="8100000">
                <a:off x="2396091" y="3060889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03D72F3F-13D2-46E5-BE97-D6E007378DA1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EBAE5119-3AC6-4162-BAEA-1172AB813894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F8736B5E-A129-4078-B482-4CA06E45A0CD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AEFCBD9D-DF9E-43CD-A379-2B5D58F72301}"/>
                  </a:ext>
                </a:extLst>
              </p:cNvPr>
              <p:cNvGrpSpPr/>
              <p:nvPr/>
            </p:nvGrpSpPr>
            <p:grpSpPr>
              <a:xfrm rot="8100000" flipH="1">
                <a:off x="2797001" y="312166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5" name="月 524">
                  <a:extLst>
                    <a:ext uri="{FF2B5EF4-FFF2-40B4-BE49-F238E27FC236}">
                      <a16:creationId xmlns:a16="http://schemas.microsoft.com/office/drawing/2014/main" id="{FCE23E62-E67C-4F3A-83BF-871675BA0440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7F8D9861-6A0E-4A41-813E-5286BE038BA0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41DF5C82-D387-4DD2-9D17-D9E9CB8366D9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A48A40B8-CBD3-4463-A9A1-A6D18A8BBAF4}"/>
                  </a:ext>
                </a:extLst>
              </p:cNvPr>
              <p:cNvGrpSpPr/>
              <p:nvPr/>
            </p:nvGrpSpPr>
            <p:grpSpPr>
              <a:xfrm rot="900000">
                <a:off x="2859591" y="303841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22" name="月 521">
                  <a:extLst>
                    <a:ext uri="{FF2B5EF4-FFF2-40B4-BE49-F238E27FC236}">
                      <a16:creationId xmlns:a16="http://schemas.microsoft.com/office/drawing/2014/main" id="{EAC691B1-45B0-48B5-BC2C-AFC240603619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BC372CBA-36A9-4552-9CAF-A5A2136D6A51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24B167B0-14E6-45E2-B062-A9535161203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2468C98E-354C-4B73-A7FC-D24E7CC17896}"/>
                  </a:ext>
                </a:extLst>
              </p:cNvPr>
              <p:cNvGrpSpPr/>
              <p:nvPr/>
            </p:nvGrpSpPr>
            <p:grpSpPr>
              <a:xfrm rot="900000" flipH="1">
                <a:off x="2894097" y="3254072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9" name="月 518">
                  <a:extLst>
                    <a:ext uri="{FF2B5EF4-FFF2-40B4-BE49-F238E27FC236}">
                      <a16:creationId xmlns:a16="http://schemas.microsoft.com/office/drawing/2014/main" id="{9195B0F3-658A-416A-958C-DC4627C3F7A2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4AB1C121-48F5-4F18-B740-4A66DF1873DD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B3738CDD-6875-44FB-826E-A9AAF8972807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480B928B-7134-46BB-8D03-B4E55D3FE50B}"/>
                  </a:ext>
                </a:extLst>
              </p:cNvPr>
              <p:cNvGrpSpPr/>
              <p:nvPr/>
            </p:nvGrpSpPr>
            <p:grpSpPr>
              <a:xfrm rot="20700000">
                <a:off x="2664243" y="2991025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6" name="月 515">
                  <a:extLst>
                    <a:ext uri="{FF2B5EF4-FFF2-40B4-BE49-F238E27FC236}">
                      <a16:creationId xmlns:a16="http://schemas.microsoft.com/office/drawing/2014/main" id="{FF58597F-02B1-4011-897F-C34DD11B554D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16F09B2-C2D9-458C-9864-B3864246D1C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CCFF880B-E452-4012-8809-000B65C7CC54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2B3BC2C5-B45C-4E1E-87A7-4F0DCF8A3F48}"/>
                  </a:ext>
                </a:extLst>
              </p:cNvPr>
              <p:cNvGrpSpPr/>
              <p:nvPr/>
            </p:nvGrpSpPr>
            <p:grpSpPr>
              <a:xfrm rot="20700000" flipH="1">
                <a:off x="2698749" y="3206686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13193F16-0325-4F7D-A7C8-D402F8F333B5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CA763B35-7DF1-45EA-BBED-E75D012E4CC5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2D44750F-B6C4-4CAD-873D-AE27BA1D3030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DD321135-E5EB-45DE-AB4F-DA8576861973}"/>
                  </a:ext>
                </a:extLst>
              </p:cNvPr>
              <p:cNvGrpSpPr/>
              <p:nvPr/>
            </p:nvGrpSpPr>
            <p:grpSpPr>
              <a:xfrm rot="10800000">
                <a:off x="2796156" y="3208890"/>
                <a:ext cx="926267" cy="130423"/>
                <a:chOff x="1832014" y="2310008"/>
                <a:chExt cx="1580318" cy="222516"/>
              </a:xfrm>
            </p:grpSpPr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66F1AA11-62D1-4BB9-9189-043AF99E9D2C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D26848F5-245B-4C0D-8518-501579D37B78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F8530CDC-3AF2-4581-B17F-B13B48F71B6A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DCDDCF15-BF91-42A2-858E-523F9CF8781D}"/>
                  </a:ext>
                </a:extLst>
              </p:cNvPr>
              <p:cNvGrpSpPr/>
              <p:nvPr/>
            </p:nvGrpSpPr>
            <p:grpSpPr>
              <a:xfrm rot="10800000" flipH="1">
                <a:off x="2830662" y="3424551"/>
                <a:ext cx="926267" cy="130423"/>
                <a:chOff x="1832014" y="2310008"/>
                <a:chExt cx="1580318" cy="222516"/>
              </a:xfrm>
            </p:grpSpPr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7434B403-7270-4099-A829-8C96D7CD5B26}"/>
                    </a:ext>
                  </a:extLst>
                </p:cNvPr>
                <p:cNvSpPr/>
                <p:nvPr/>
              </p:nvSpPr>
              <p:spPr>
                <a:xfrm rot="16200000">
                  <a:off x="3265251" y="2305606"/>
                  <a:ext cx="48554" cy="245608"/>
                </a:xfrm>
                <a:prstGeom prst="moon">
                  <a:avLst>
                    <a:gd name="adj" fmla="val 4002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5719F86A-7C3A-4107-9EF8-36A12CACA5C2}"/>
                    </a:ext>
                  </a:extLst>
                </p:cNvPr>
                <p:cNvSpPr/>
                <p:nvPr/>
              </p:nvSpPr>
              <p:spPr>
                <a:xfrm rot="5400000">
                  <a:off x="2408124" y="1733898"/>
                  <a:ext cx="222516" cy="1374735"/>
                </a:xfrm>
                <a:custGeom>
                  <a:avLst/>
                  <a:gdLst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153219 w 285158"/>
                    <a:gd name="connsiteY11" fmla="*/ 1567542 h 1617545"/>
                    <a:gd name="connsiteX12" fmla="*/ 0 w 285158"/>
                    <a:gd name="connsiteY12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153101 w 285158"/>
                    <a:gd name="connsiteY10" fmla="*/ 1566966 h 1617545"/>
                    <a:gd name="connsiteX11" fmla="*/ 0 w 285158"/>
                    <a:gd name="connsiteY11" fmla="*/ 783771 h 1617545"/>
                    <a:gd name="connsiteX0" fmla="*/ 0 w 285158"/>
                    <a:gd name="connsiteY0" fmla="*/ 783771 h 1617545"/>
                    <a:gd name="connsiteX1" fmla="*/ 153219 w 285158"/>
                    <a:gd name="connsiteY1" fmla="*/ 0 h 1617545"/>
                    <a:gd name="connsiteX2" fmla="*/ 76609 w 285158"/>
                    <a:gd name="connsiteY2" fmla="*/ 783771 h 1617545"/>
                    <a:gd name="connsiteX3" fmla="*/ 120903 w 285158"/>
                    <a:gd name="connsiteY3" fmla="*/ 1410386 h 1617545"/>
                    <a:gd name="connsiteX4" fmla="*/ 142679 w 285158"/>
                    <a:gd name="connsiteY4" fmla="*/ 1516284 h 1617545"/>
                    <a:gd name="connsiteX5" fmla="*/ 160767 w 285158"/>
                    <a:gd name="connsiteY5" fmla="*/ 1533297 h 1617545"/>
                    <a:gd name="connsiteX6" fmla="*/ 257020 w 285158"/>
                    <a:gd name="connsiteY6" fmla="*/ 1401474 h 1617545"/>
                    <a:gd name="connsiteX7" fmla="*/ 257021 w 285158"/>
                    <a:gd name="connsiteY7" fmla="*/ 1401473 h 1617545"/>
                    <a:gd name="connsiteX8" fmla="*/ 248393 w 285158"/>
                    <a:gd name="connsiteY8" fmla="*/ 1614347 h 1617545"/>
                    <a:gd name="connsiteX9" fmla="*/ 168671 w 285158"/>
                    <a:gd name="connsiteY9" fmla="*/ 1585815 h 1617545"/>
                    <a:gd name="connsiteX10" fmla="*/ 0 w 285158"/>
                    <a:gd name="connsiteY10" fmla="*/ 783771 h 1617545"/>
                    <a:gd name="connsiteX0" fmla="*/ 145 w 285303"/>
                    <a:gd name="connsiteY0" fmla="*/ 783771 h 1617545"/>
                    <a:gd name="connsiteX1" fmla="*/ 153364 w 285303"/>
                    <a:gd name="connsiteY1" fmla="*/ 0 h 1617545"/>
                    <a:gd name="connsiteX2" fmla="*/ 76754 w 285303"/>
                    <a:gd name="connsiteY2" fmla="*/ 783771 h 1617545"/>
                    <a:gd name="connsiteX3" fmla="*/ 121048 w 285303"/>
                    <a:gd name="connsiteY3" fmla="*/ 1410386 h 1617545"/>
                    <a:gd name="connsiteX4" fmla="*/ 142824 w 285303"/>
                    <a:gd name="connsiteY4" fmla="*/ 1516284 h 1617545"/>
                    <a:gd name="connsiteX5" fmla="*/ 160912 w 285303"/>
                    <a:gd name="connsiteY5" fmla="*/ 1533297 h 1617545"/>
                    <a:gd name="connsiteX6" fmla="*/ 257165 w 285303"/>
                    <a:gd name="connsiteY6" fmla="*/ 1401474 h 1617545"/>
                    <a:gd name="connsiteX7" fmla="*/ 257166 w 285303"/>
                    <a:gd name="connsiteY7" fmla="*/ 1401473 h 1617545"/>
                    <a:gd name="connsiteX8" fmla="*/ 248538 w 285303"/>
                    <a:gd name="connsiteY8" fmla="*/ 1614347 h 1617545"/>
                    <a:gd name="connsiteX9" fmla="*/ 168816 w 285303"/>
                    <a:gd name="connsiteY9" fmla="*/ 1585815 h 1617545"/>
                    <a:gd name="connsiteX10" fmla="*/ 145 w 285303"/>
                    <a:gd name="connsiteY10" fmla="*/ 783771 h 1617545"/>
                    <a:gd name="connsiteX0" fmla="*/ 145 w 285303"/>
                    <a:gd name="connsiteY0" fmla="*/ 783771 h 1617684"/>
                    <a:gd name="connsiteX1" fmla="*/ 153364 w 285303"/>
                    <a:gd name="connsiteY1" fmla="*/ 0 h 1617684"/>
                    <a:gd name="connsiteX2" fmla="*/ 76754 w 285303"/>
                    <a:gd name="connsiteY2" fmla="*/ 783771 h 1617684"/>
                    <a:gd name="connsiteX3" fmla="*/ 121048 w 285303"/>
                    <a:gd name="connsiteY3" fmla="*/ 1410386 h 1617684"/>
                    <a:gd name="connsiteX4" fmla="*/ 142824 w 285303"/>
                    <a:gd name="connsiteY4" fmla="*/ 1516284 h 1617684"/>
                    <a:gd name="connsiteX5" fmla="*/ 160912 w 285303"/>
                    <a:gd name="connsiteY5" fmla="*/ 1533297 h 1617684"/>
                    <a:gd name="connsiteX6" fmla="*/ 257165 w 285303"/>
                    <a:gd name="connsiteY6" fmla="*/ 1401474 h 1617684"/>
                    <a:gd name="connsiteX7" fmla="*/ 257166 w 285303"/>
                    <a:gd name="connsiteY7" fmla="*/ 1401473 h 1617684"/>
                    <a:gd name="connsiteX8" fmla="*/ 248538 w 285303"/>
                    <a:gd name="connsiteY8" fmla="*/ 1614347 h 1617684"/>
                    <a:gd name="connsiteX9" fmla="*/ 168816 w 285303"/>
                    <a:gd name="connsiteY9" fmla="*/ 1585815 h 1617684"/>
                    <a:gd name="connsiteX10" fmla="*/ 145 w 285303"/>
                    <a:gd name="connsiteY10" fmla="*/ 783771 h 1617684"/>
                    <a:gd name="connsiteX0" fmla="*/ 145 w 285303"/>
                    <a:gd name="connsiteY0" fmla="*/ 783771 h 1618404"/>
                    <a:gd name="connsiteX1" fmla="*/ 153364 w 285303"/>
                    <a:gd name="connsiteY1" fmla="*/ 0 h 1618404"/>
                    <a:gd name="connsiteX2" fmla="*/ 76754 w 285303"/>
                    <a:gd name="connsiteY2" fmla="*/ 783771 h 1618404"/>
                    <a:gd name="connsiteX3" fmla="*/ 121048 w 285303"/>
                    <a:gd name="connsiteY3" fmla="*/ 1410386 h 1618404"/>
                    <a:gd name="connsiteX4" fmla="*/ 142824 w 285303"/>
                    <a:gd name="connsiteY4" fmla="*/ 1516284 h 1618404"/>
                    <a:gd name="connsiteX5" fmla="*/ 160912 w 285303"/>
                    <a:gd name="connsiteY5" fmla="*/ 1533297 h 1618404"/>
                    <a:gd name="connsiteX6" fmla="*/ 257165 w 285303"/>
                    <a:gd name="connsiteY6" fmla="*/ 1401474 h 1618404"/>
                    <a:gd name="connsiteX7" fmla="*/ 257166 w 285303"/>
                    <a:gd name="connsiteY7" fmla="*/ 1401473 h 1618404"/>
                    <a:gd name="connsiteX8" fmla="*/ 248538 w 285303"/>
                    <a:gd name="connsiteY8" fmla="*/ 1614347 h 1618404"/>
                    <a:gd name="connsiteX9" fmla="*/ 168816 w 285303"/>
                    <a:gd name="connsiteY9" fmla="*/ 1585815 h 1618404"/>
                    <a:gd name="connsiteX10" fmla="*/ 145 w 285303"/>
                    <a:gd name="connsiteY10" fmla="*/ 783771 h 1618404"/>
                    <a:gd name="connsiteX0" fmla="*/ 72 w 277594"/>
                    <a:gd name="connsiteY0" fmla="*/ 783771 h 1623452"/>
                    <a:gd name="connsiteX1" fmla="*/ 153291 w 277594"/>
                    <a:gd name="connsiteY1" fmla="*/ 0 h 1623452"/>
                    <a:gd name="connsiteX2" fmla="*/ 76681 w 277594"/>
                    <a:gd name="connsiteY2" fmla="*/ 783771 h 1623452"/>
                    <a:gd name="connsiteX3" fmla="*/ 120975 w 277594"/>
                    <a:gd name="connsiteY3" fmla="*/ 1410386 h 1623452"/>
                    <a:gd name="connsiteX4" fmla="*/ 142751 w 277594"/>
                    <a:gd name="connsiteY4" fmla="*/ 1516284 h 1623452"/>
                    <a:gd name="connsiteX5" fmla="*/ 160839 w 277594"/>
                    <a:gd name="connsiteY5" fmla="*/ 1533297 h 1623452"/>
                    <a:gd name="connsiteX6" fmla="*/ 257092 w 277594"/>
                    <a:gd name="connsiteY6" fmla="*/ 1401474 h 1623452"/>
                    <a:gd name="connsiteX7" fmla="*/ 257093 w 277594"/>
                    <a:gd name="connsiteY7" fmla="*/ 1401473 h 1623452"/>
                    <a:gd name="connsiteX8" fmla="*/ 248465 w 277594"/>
                    <a:gd name="connsiteY8" fmla="*/ 1614347 h 1623452"/>
                    <a:gd name="connsiteX9" fmla="*/ 135177 w 277594"/>
                    <a:gd name="connsiteY9" fmla="*/ 1568231 h 1623452"/>
                    <a:gd name="connsiteX10" fmla="*/ 72 w 277594"/>
                    <a:gd name="connsiteY10" fmla="*/ 783771 h 1623452"/>
                    <a:gd name="connsiteX0" fmla="*/ 86 w 277608"/>
                    <a:gd name="connsiteY0" fmla="*/ 783771 h 1629012"/>
                    <a:gd name="connsiteX1" fmla="*/ 153305 w 277608"/>
                    <a:gd name="connsiteY1" fmla="*/ 0 h 1629012"/>
                    <a:gd name="connsiteX2" fmla="*/ 76695 w 277608"/>
                    <a:gd name="connsiteY2" fmla="*/ 783771 h 1629012"/>
                    <a:gd name="connsiteX3" fmla="*/ 120989 w 277608"/>
                    <a:gd name="connsiteY3" fmla="*/ 1410386 h 1629012"/>
                    <a:gd name="connsiteX4" fmla="*/ 142765 w 277608"/>
                    <a:gd name="connsiteY4" fmla="*/ 1516284 h 1629012"/>
                    <a:gd name="connsiteX5" fmla="*/ 160853 w 277608"/>
                    <a:gd name="connsiteY5" fmla="*/ 1533297 h 1629012"/>
                    <a:gd name="connsiteX6" fmla="*/ 257106 w 277608"/>
                    <a:gd name="connsiteY6" fmla="*/ 1401474 h 1629012"/>
                    <a:gd name="connsiteX7" fmla="*/ 257107 w 277608"/>
                    <a:gd name="connsiteY7" fmla="*/ 1401473 h 1629012"/>
                    <a:gd name="connsiteX8" fmla="*/ 248479 w 277608"/>
                    <a:gd name="connsiteY8" fmla="*/ 1614347 h 1629012"/>
                    <a:gd name="connsiteX9" fmla="*/ 135191 w 277608"/>
                    <a:gd name="connsiteY9" fmla="*/ 1568231 h 1629012"/>
                    <a:gd name="connsiteX10" fmla="*/ 86 w 277608"/>
                    <a:gd name="connsiteY10" fmla="*/ 783771 h 1629012"/>
                    <a:gd name="connsiteX0" fmla="*/ 617 w 279235"/>
                    <a:gd name="connsiteY0" fmla="*/ 783771 h 1622836"/>
                    <a:gd name="connsiteX1" fmla="*/ 153836 w 279235"/>
                    <a:gd name="connsiteY1" fmla="*/ 0 h 1622836"/>
                    <a:gd name="connsiteX2" fmla="*/ 77226 w 279235"/>
                    <a:gd name="connsiteY2" fmla="*/ 783771 h 1622836"/>
                    <a:gd name="connsiteX3" fmla="*/ 121520 w 279235"/>
                    <a:gd name="connsiteY3" fmla="*/ 1410386 h 1622836"/>
                    <a:gd name="connsiteX4" fmla="*/ 143296 w 279235"/>
                    <a:gd name="connsiteY4" fmla="*/ 1516284 h 1622836"/>
                    <a:gd name="connsiteX5" fmla="*/ 161384 w 279235"/>
                    <a:gd name="connsiteY5" fmla="*/ 1533297 h 1622836"/>
                    <a:gd name="connsiteX6" fmla="*/ 257637 w 279235"/>
                    <a:gd name="connsiteY6" fmla="*/ 1401474 h 1622836"/>
                    <a:gd name="connsiteX7" fmla="*/ 257638 w 279235"/>
                    <a:gd name="connsiteY7" fmla="*/ 1401473 h 1622836"/>
                    <a:gd name="connsiteX8" fmla="*/ 249010 w 279235"/>
                    <a:gd name="connsiteY8" fmla="*/ 1614347 h 1622836"/>
                    <a:gd name="connsiteX9" fmla="*/ 110912 w 279235"/>
                    <a:gd name="connsiteY9" fmla="*/ 1545851 h 1622836"/>
                    <a:gd name="connsiteX10" fmla="*/ 617 w 279235"/>
                    <a:gd name="connsiteY10" fmla="*/ 783771 h 1622836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43173 w 279112"/>
                    <a:gd name="connsiteY4" fmla="*/ 1516284 h 1625315"/>
                    <a:gd name="connsiteX5" fmla="*/ 161261 w 279112"/>
                    <a:gd name="connsiteY5" fmla="*/ 1533297 h 1625315"/>
                    <a:gd name="connsiteX6" fmla="*/ 257514 w 279112"/>
                    <a:gd name="connsiteY6" fmla="*/ 1401474 h 1625315"/>
                    <a:gd name="connsiteX7" fmla="*/ 257515 w 279112"/>
                    <a:gd name="connsiteY7" fmla="*/ 1401473 h 1625315"/>
                    <a:gd name="connsiteX8" fmla="*/ 248887 w 279112"/>
                    <a:gd name="connsiteY8" fmla="*/ 1614347 h 1625315"/>
                    <a:gd name="connsiteX9" fmla="*/ 110789 w 279112"/>
                    <a:gd name="connsiteY9" fmla="*/ 1545851 h 1625315"/>
                    <a:gd name="connsiteX10" fmla="*/ 494 w 279112"/>
                    <a:gd name="connsiteY10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94 w 279112"/>
                    <a:gd name="connsiteY0" fmla="*/ 783771 h 1625315"/>
                    <a:gd name="connsiteX1" fmla="*/ 153713 w 279112"/>
                    <a:gd name="connsiteY1" fmla="*/ 0 h 1625315"/>
                    <a:gd name="connsiteX2" fmla="*/ 77103 w 279112"/>
                    <a:gd name="connsiteY2" fmla="*/ 783771 h 1625315"/>
                    <a:gd name="connsiteX3" fmla="*/ 121397 w 279112"/>
                    <a:gd name="connsiteY3" fmla="*/ 1410386 h 1625315"/>
                    <a:gd name="connsiteX4" fmla="*/ 161261 w 279112"/>
                    <a:gd name="connsiteY4" fmla="*/ 1533297 h 1625315"/>
                    <a:gd name="connsiteX5" fmla="*/ 257514 w 279112"/>
                    <a:gd name="connsiteY5" fmla="*/ 1401474 h 1625315"/>
                    <a:gd name="connsiteX6" fmla="*/ 257515 w 279112"/>
                    <a:gd name="connsiteY6" fmla="*/ 1401473 h 1625315"/>
                    <a:gd name="connsiteX7" fmla="*/ 248887 w 279112"/>
                    <a:gd name="connsiteY7" fmla="*/ 1614347 h 1625315"/>
                    <a:gd name="connsiteX8" fmla="*/ 110789 w 279112"/>
                    <a:gd name="connsiteY8" fmla="*/ 1545851 h 1625315"/>
                    <a:gd name="connsiteX9" fmla="*/ 494 w 279112"/>
                    <a:gd name="connsiteY9" fmla="*/ 783771 h 1625315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61252 w 279103"/>
                    <a:gd name="connsiteY4" fmla="*/ 1533297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79103"/>
                    <a:gd name="connsiteY0" fmla="*/ 783771 h 1625029"/>
                    <a:gd name="connsiteX1" fmla="*/ 153704 w 279103"/>
                    <a:gd name="connsiteY1" fmla="*/ 0 h 1625029"/>
                    <a:gd name="connsiteX2" fmla="*/ 77094 w 279103"/>
                    <a:gd name="connsiteY2" fmla="*/ 783771 h 1625029"/>
                    <a:gd name="connsiteX3" fmla="*/ 121388 w 279103"/>
                    <a:gd name="connsiteY3" fmla="*/ 1410386 h 1625029"/>
                    <a:gd name="connsiteX4" fmla="*/ 177306 w 279103"/>
                    <a:gd name="connsiteY4" fmla="*/ 1547684 h 1625029"/>
                    <a:gd name="connsiteX5" fmla="*/ 257505 w 279103"/>
                    <a:gd name="connsiteY5" fmla="*/ 1401474 h 1625029"/>
                    <a:gd name="connsiteX6" fmla="*/ 257506 w 279103"/>
                    <a:gd name="connsiteY6" fmla="*/ 1401473 h 1625029"/>
                    <a:gd name="connsiteX7" fmla="*/ 248878 w 279103"/>
                    <a:gd name="connsiteY7" fmla="*/ 1614347 h 1625029"/>
                    <a:gd name="connsiteX8" fmla="*/ 110780 w 279103"/>
                    <a:gd name="connsiteY8" fmla="*/ 1545851 h 1625029"/>
                    <a:gd name="connsiteX9" fmla="*/ 485 w 279103"/>
                    <a:gd name="connsiteY9" fmla="*/ 783771 h 1625029"/>
                    <a:gd name="connsiteX0" fmla="*/ 485 w 260319"/>
                    <a:gd name="connsiteY0" fmla="*/ 783771 h 1625029"/>
                    <a:gd name="connsiteX1" fmla="*/ 153704 w 260319"/>
                    <a:gd name="connsiteY1" fmla="*/ 0 h 1625029"/>
                    <a:gd name="connsiteX2" fmla="*/ 77094 w 260319"/>
                    <a:gd name="connsiteY2" fmla="*/ 783771 h 1625029"/>
                    <a:gd name="connsiteX3" fmla="*/ 121388 w 260319"/>
                    <a:gd name="connsiteY3" fmla="*/ 1410386 h 1625029"/>
                    <a:gd name="connsiteX4" fmla="*/ 177306 w 260319"/>
                    <a:gd name="connsiteY4" fmla="*/ 1547684 h 1625029"/>
                    <a:gd name="connsiteX5" fmla="*/ 257505 w 260319"/>
                    <a:gd name="connsiteY5" fmla="*/ 1401474 h 1625029"/>
                    <a:gd name="connsiteX6" fmla="*/ 248878 w 260319"/>
                    <a:gd name="connsiteY6" fmla="*/ 1614347 h 1625029"/>
                    <a:gd name="connsiteX7" fmla="*/ 110780 w 260319"/>
                    <a:gd name="connsiteY7" fmla="*/ 1545851 h 1625029"/>
                    <a:gd name="connsiteX8" fmla="*/ 485 w 260319"/>
                    <a:gd name="connsiteY8" fmla="*/ 783771 h 1625029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2434"/>
                    <a:gd name="connsiteY0" fmla="*/ 783771 h 1629943"/>
                    <a:gd name="connsiteX1" fmla="*/ 153704 w 252434"/>
                    <a:gd name="connsiteY1" fmla="*/ 0 h 1629943"/>
                    <a:gd name="connsiteX2" fmla="*/ 77094 w 252434"/>
                    <a:gd name="connsiteY2" fmla="*/ 783771 h 1629943"/>
                    <a:gd name="connsiteX3" fmla="*/ 121388 w 252434"/>
                    <a:gd name="connsiteY3" fmla="*/ 1410386 h 1629943"/>
                    <a:gd name="connsiteX4" fmla="*/ 177306 w 252434"/>
                    <a:gd name="connsiteY4" fmla="*/ 1547684 h 1629943"/>
                    <a:gd name="connsiteX5" fmla="*/ 207885 w 252434"/>
                    <a:gd name="connsiteY5" fmla="*/ 1334333 h 1629943"/>
                    <a:gd name="connsiteX6" fmla="*/ 248878 w 252434"/>
                    <a:gd name="connsiteY6" fmla="*/ 1614347 h 1629943"/>
                    <a:gd name="connsiteX7" fmla="*/ 110780 w 252434"/>
                    <a:gd name="connsiteY7" fmla="*/ 1545851 h 1629943"/>
                    <a:gd name="connsiteX8" fmla="*/ 485 w 252434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85 w 256937"/>
                    <a:gd name="connsiteY0" fmla="*/ 783771 h 1629943"/>
                    <a:gd name="connsiteX1" fmla="*/ 153704 w 256937"/>
                    <a:gd name="connsiteY1" fmla="*/ 0 h 1629943"/>
                    <a:gd name="connsiteX2" fmla="*/ 77094 w 256937"/>
                    <a:gd name="connsiteY2" fmla="*/ 783771 h 1629943"/>
                    <a:gd name="connsiteX3" fmla="*/ 121388 w 256937"/>
                    <a:gd name="connsiteY3" fmla="*/ 1410386 h 1629943"/>
                    <a:gd name="connsiteX4" fmla="*/ 177306 w 256937"/>
                    <a:gd name="connsiteY4" fmla="*/ 1547684 h 1629943"/>
                    <a:gd name="connsiteX5" fmla="*/ 207885 w 256937"/>
                    <a:gd name="connsiteY5" fmla="*/ 1334333 h 1629943"/>
                    <a:gd name="connsiteX6" fmla="*/ 248878 w 256937"/>
                    <a:gd name="connsiteY6" fmla="*/ 1614347 h 1629943"/>
                    <a:gd name="connsiteX7" fmla="*/ 110780 w 256937"/>
                    <a:gd name="connsiteY7" fmla="*/ 1545851 h 1629943"/>
                    <a:gd name="connsiteX8" fmla="*/ 485 w 256937"/>
                    <a:gd name="connsiteY8" fmla="*/ 783771 h 1629943"/>
                    <a:gd name="connsiteX0" fmla="*/ 493 w 256945"/>
                    <a:gd name="connsiteY0" fmla="*/ 783771 h 1634418"/>
                    <a:gd name="connsiteX1" fmla="*/ 153712 w 256945"/>
                    <a:gd name="connsiteY1" fmla="*/ 0 h 1634418"/>
                    <a:gd name="connsiteX2" fmla="*/ 77102 w 256945"/>
                    <a:gd name="connsiteY2" fmla="*/ 783771 h 1634418"/>
                    <a:gd name="connsiteX3" fmla="*/ 121396 w 256945"/>
                    <a:gd name="connsiteY3" fmla="*/ 1410386 h 1634418"/>
                    <a:gd name="connsiteX4" fmla="*/ 177314 w 256945"/>
                    <a:gd name="connsiteY4" fmla="*/ 1547684 h 1634418"/>
                    <a:gd name="connsiteX5" fmla="*/ 207893 w 256945"/>
                    <a:gd name="connsiteY5" fmla="*/ 1334333 h 1634418"/>
                    <a:gd name="connsiteX6" fmla="*/ 248886 w 256945"/>
                    <a:gd name="connsiteY6" fmla="*/ 1614347 h 1634418"/>
                    <a:gd name="connsiteX7" fmla="*/ 110788 w 256945"/>
                    <a:gd name="connsiteY7" fmla="*/ 1545851 h 1634418"/>
                    <a:gd name="connsiteX8" fmla="*/ 493 w 256945"/>
                    <a:gd name="connsiteY8" fmla="*/ 783771 h 1634418"/>
                    <a:gd name="connsiteX0" fmla="*/ 325 w 256777"/>
                    <a:gd name="connsiteY0" fmla="*/ 783771 h 1634418"/>
                    <a:gd name="connsiteX1" fmla="*/ 153544 w 256777"/>
                    <a:gd name="connsiteY1" fmla="*/ 0 h 1634418"/>
                    <a:gd name="connsiteX2" fmla="*/ 76934 w 256777"/>
                    <a:gd name="connsiteY2" fmla="*/ 783771 h 1634418"/>
                    <a:gd name="connsiteX3" fmla="*/ 121228 w 256777"/>
                    <a:gd name="connsiteY3" fmla="*/ 1410386 h 1634418"/>
                    <a:gd name="connsiteX4" fmla="*/ 177146 w 256777"/>
                    <a:gd name="connsiteY4" fmla="*/ 1547684 h 1634418"/>
                    <a:gd name="connsiteX5" fmla="*/ 207725 w 256777"/>
                    <a:gd name="connsiteY5" fmla="*/ 1334333 h 1634418"/>
                    <a:gd name="connsiteX6" fmla="*/ 248718 w 256777"/>
                    <a:gd name="connsiteY6" fmla="*/ 1614347 h 1634418"/>
                    <a:gd name="connsiteX7" fmla="*/ 110620 w 256777"/>
                    <a:gd name="connsiteY7" fmla="*/ 1545851 h 1634418"/>
                    <a:gd name="connsiteX8" fmla="*/ 325 w 256777"/>
                    <a:gd name="connsiteY8" fmla="*/ 783771 h 1634418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4181 w 243812"/>
                    <a:gd name="connsiteY4" fmla="*/ 1547684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388 w 243812"/>
                    <a:gd name="connsiteY0" fmla="*/ 800890 h 1644925"/>
                    <a:gd name="connsiteX1" fmla="*/ 140579 w 243812"/>
                    <a:gd name="connsiteY1" fmla="*/ 0 h 1644925"/>
                    <a:gd name="connsiteX2" fmla="*/ 63969 w 243812"/>
                    <a:gd name="connsiteY2" fmla="*/ 783771 h 1644925"/>
                    <a:gd name="connsiteX3" fmla="*/ 108263 w 243812"/>
                    <a:gd name="connsiteY3" fmla="*/ 1410386 h 1644925"/>
                    <a:gd name="connsiteX4" fmla="*/ 169390 w 243812"/>
                    <a:gd name="connsiteY4" fmla="*/ 1564805 h 1644925"/>
                    <a:gd name="connsiteX5" fmla="*/ 194760 w 243812"/>
                    <a:gd name="connsiteY5" fmla="*/ 1334333 h 1644925"/>
                    <a:gd name="connsiteX6" fmla="*/ 235753 w 243812"/>
                    <a:gd name="connsiteY6" fmla="*/ 1614347 h 1644925"/>
                    <a:gd name="connsiteX7" fmla="*/ 97655 w 243812"/>
                    <a:gd name="connsiteY7" fmla="*/ 1545851 h 1644925"/>
                    <a:gd name="connsiteX8" fmla="*/ 388 w 243812"/>
                    <a:gd name="connsiteY8" fmla="*/ 800890 h 1644925"/>
                    <a:gd name="connsiteX0" fmla="*/ 821 w 244245"/>
                    <a:gd name="connsiteY0" fmla="*/ 800890 h 1647372"/>
                    <a:gd name="connsiteX1" fmla="*/ 141012 w 244245"/>
                    <a:gd name="connsiteY1" fmla="*/ 0 h 1647372"/>
                    <a:gd name="connsiteX2" fmla="*/ 64402 w 244245"/>
                    <a:gd name="connsiteY2" fmla="*/ 783771 h 1647372"/>
                    <a:gd name="connsiteX3" fmla="*/ 108696 w 244245"/>
                    <a:gd name="connsiteY3" fmla="*/ 1410386 h 1647372"/>
                    <a:gd name="connsiteX4" fmla="*/ 169823 w 244245"/>
                    <a:gd name="connsiteY4" fmla="*/ 1564805 h 1647372"/>
                    <a:gd name="connsiteX5" fmla="*/ 195193 w 244245"/>
                    <a:gd name="connsiteY5" fmla="*/ 1334333 h 1647372"/>
                    <a:gd name="connsiteX6" fmla="*/ 236186 w 244245"/>
                    <a:gd name="connsiteY6" fmla="*/ 1614347 h 1647372"/>
                    <a:gd name="connsiteX7" fmla="*/ 90273 w 244245"/>
                    <a:gd name="connsiteY7" fmla="*/ 1551558 h 1647372"/>
                    <a:gd name="connsiteX8" fmla="*/ 821 w 244245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9008 w 243430"/>
                    <a:gd name="connsiteY4" fmla="*/ 1564805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  <a:gd name="connsiteX0" fmla="*/ 6 w 243430"/>
                    <a:gd name="connsiteY0" fmla="*/ 800890 h 1647372"/>
                    <a:gd name="connsiteX1" fmla="*/ 140197 w 243430"/>
                    <a:gd name="connsiteY1" fmla="*/ 0 h 1647372"/>
                    <a:gd name="connsiteX2" fmla="*/ 63587 w 243430"/>
                    <a:gd name="connsiteY2" fmla="*/ 783771 h 1647372"/>
                    <a:gd name="connsiteX3" fmla="*/ 107881 w 243430"/>
                    <a:gd name="connsiteY3" fmla="*/ 1410386 h 1647372"/>
                    <a:gd name="connsiteX4" fmla="*/ 166406 w 243430"/>
                    <a:gd name="connsiteY4" fmla="*/ 1579072 h 1647372"/>
                    <a:gd name="connsiteX5" fmla="*/ 194378 w 243430"/>
                    <a:gd name="connsiteY5" fmla="*/ 1334333 h 1647372"/>
                    <a:gd name="connsiteX6" fmla="*/ 235371 w 243430"/>
                    <a:gd name="connsiteY6" fmla="*/ 1614347 h 1647372"/>
                    <a:gd name="connsiteX7" fmla="*/ 89458 w 243430"/>
                    <a:gd name="connsiteY7" fmla="*/ 1551558 h 1647372"/>
                    <a:gd name="connsiteX8" fmla="*/ 6 w 243430"/>
                    <a:gd name="connsiteY8" fmla="*/ 800890 h 1647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3430" h="1647372">
                      <a:moveTo>
                        <a:pt x="6" y="800890"/>
                      </a:moveTo>
                      <a:cubicBezTo>
                        <a:pt x="647" y="528030"/>
                        <a:pt x="55576" y="0"/>
                        <a:pt x="140197" y="0"/>
                      </a:cubicBezTo>
                      <a:cubicBezTo>
                        <a:pt x="91970" y="185023"/>
                        <a:pt x="63587" y="475399"/>
                        <a:pt x="63587" y="783771"/>
                      </a:cubicBezTo>
                      <a:cubicBezTo>
                        <a:pt x="63587" y="1015050"/>
                        <a:pt x="79553" y="1236206"/>
                        <a:pt x="107881" y="1410386"/>
                      </a:cubicBezTo>
                      <a:cubicBezTo>
                        <a:pt x="121169" y="1451356"/>
                        <a:pt x="119879" y="1532377"/>
                        <a:pt x="166406" y="1579072"/>
                      </a:cubicBezTo>
                      <a:cubicBezTo>
                        <a:pt x="212933" y="1625767"/>
                        <a:pt x="200495" y="1423438"/>
                        <a:pt x="194378" y="1334333"/>
                      </a:cubicBezTo>
                      <a:cubicBezTo>
                        <a:pt x="245987" y="1491615"/>
                        <a:pt x="251555" y="1579094"/>
                        <a:pt x="235371" y="1614347"/>
                      </a:cubicBezTo>
                      <a:cubicBezTo>
                        <a:pt x="219187" y="1649600"/>
                        <a:pt x="128686" y="1687134"/>
                        <a:pt x="89458" y="1551558"/>
                      </a:cubicBezTo>
                      <a:cubicBezTo>
                        <a:pt x="50231" y="1415982"/>
                        <a:pt x="-635" y="1073750"/>
                        <a:pt x="6" y="80089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6A47153C-15BD-466E-9ABF-B16D78A916FC}"/>
                    </a:ext>
                  </a:extLst>
                </p:cNvPr>
                <p:cNvSpPr/>
                <p:nvPr/>
              </p:nvSpPr>
              <p:spPr>
                <a:xfrm rot="20309607">
                  <a:off x="2010879" y="2416390"/>
                  <a:ext cx="190500" cy="102394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4C6B4EFF-7104-42AB-979C-003D0AC96338}"/>
              </a:ext>
            </a:extLst>
          </p:cNvPr>
          <p:cNvGrpSpPr/>
          <p:nvPr/>
        </p:nvGrpSpPr>
        <p:grpSpPr>
          <a:xfrm>
            <a:off x="732415" y="1356711"/>
            <a:ext cx="2586182" cy="1714883"/>
            <a:chOff x="2190286" y="1607820"/>
            <a:chExt cx="5508296" cy="3652520"/>
          </a:xfrm>
        </p:grpSpPr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52427F28-A39B-4E1A-8B84-17137F720136}"/>
                </a:ext>
              </a:extLst>
            </p:cNvPr>
            <p:cNvSpPr/>
            <p:nvPr/>
          </p:nvSpPr>
          <p:spPr>
            <a:xfrm>
              <a:off x="2190750" y="1607820"/>
              <a:ext cx="5507442" cy="1820649"/>
            </a:xfrm>
            <a:custGeom>
              <a:avLst/>
              <a:gdLst>
                <a:gd name="connsiteX0" fmla="*/ 2514210 w 5028420"/>
                <a:gd name="connsiteY0" fmla="*/ 0 h 1648460"/>
                <a:gd name="connsiteX1" fmla="*/ 5015827 w 5028420"/>
                <a:gd name="connsiteY1" fmla="*/ 1484475 h 1648460"/>
                <a:gd name="connsiteX2" fmla="*/ 5028420 w 5028420"/>
                <a:gd name="connsiteY2" fmla="*/ 1648460 h 1648460"/>
                <a:gd name="connsiteX3" fmla="*/ 0 w 5028420"/>
                <a:gd name="connsiteY3" fmla="*/ 1648460 h 1648460"/>
                <a:gd name="connsiteX4" fmla="*/ 12593 w 5028420"/>
                <a:gd name="connsiteY4" fmla="*/ 1484475 h 1648460"/>
                <a:gd name="connsiteX5" fmla="*/ 2514210 w 5028420"/>
                <a:gd name="connsiteY5" fmla="*/ 0 h 1648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28420" h="1648460">
                  <a:moveTo>
                    <a:pt x="2514210" y="0"/>
                  </a:moveTo>
                  <a:cubicBezTo>
                    <a:pt x="3816187" y="0"/>
                    <a:pt x="4887055" y="650668"/>
                    <a:pt x="5015827" y="1484475"/>
                  </a:cubicBezTo>
                  <a:lnTo>
                    <a:pt x="5028420" y="1648460"/>
                  </a:lnTo>
                  <a:lnTo>
                    <a:pt x="0" y="1648460"/>
                  </a:lnTo>
                  <a:lnTo>
                    <a:pt x="12593" y="1484475"/>
                  </a:lnTo>
                  <a:cubicBezTo>
                    <a:pt x="141365" y="650668"/>
                    <a:pt x="1212234" y="0"/>
                    <a:pt x="2514210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rgbClr val="00B0F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6F3B611F-2C46-4F16-AE6D-4F2FE4219A2D}"/>
                </a:ext>
              </a:extLst>
            </p:cNvPr>
            <p:cNvSpPr/>
            <p:nvPr/>
          </p:nvSpPr>
          <p:spPr>
            <a:xfrm>
              <a:off x="2190286" y="3428469"/>
              <a:ext cx="5508296" cy="1831871"/>
            </a:xfrm>
            <a:custGeom>
              <a:avLst/>
              <a:gdLst>
                <a:gd name="connsiteX0" fmla="*/ 390 w 5029200"/>
                <a:gd name="connsiteY0" fmla="*/ 0 h 1658620"/>
                <a:gd name="connsiteX1" fmla="*/ 5028810 w 5029200"/>
                <a:gd name="connsiteY1" fmla="*/ 0 h 1658620"/>
                <a:gd name="connsiteX2" fmla="*/ 5029200 w 5029200"/>
                <a:gd name="connsiteY2" fmla="*/ 5080 h 1658620"/>
                <a:gd name="connsiteX3" fmla="*/ 2514600 w 5029200"/>
                <a:gd name="connsiteY3" fmla="*/ 1658620 h 1658620"/>
                <a:gd name="connsiteX4" fmla="*/ 0 w 5029200"/>
                <a:gd name="connsiteY4" fmla="*/ 5080 h 1658620"/>
                <a:gd name="connsiteX5" fmla="*/ 390 w 5029200"/>
                <a:gd name="connsiteY5" fmla="*/ 0 h 165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29200" h="1658620">
                  <a:moveTo>
                    <a:pt x="390" y="0"/>
                  </a:moveTo>
                  <a:lnTo>
                    <a:pt x="5028810" y="0"/>
                  </a:lnTo>
                  <a:lnTo>
                    <a:pt x="5029200" y="5080"/>
                  </a:lnTo>
                  <a:cubicBezTo>
                    <a:pt x="5029200" y="918305"/>
                    <a:pt x="3903375" y="1658620"/>
                    <a:pt x="2514600" y="1658620"/>
                  </a:cubicBezTo>
                  <a:cubicBezTo>
                    <a:pt x="1125825" y="1658620"/>
                    <a:pt x="0" y="918305"/>
                    <a:pt x="0" y="5080"/>
                  </a:cubicBezTo>
                  <a:lnTo>
                    <a:pt x="390" y="0"/>
                  </a:lnTo>
                  <a:close/>
                </a:path>
              </a:pathLst>
            </a:custGeom>
            <a:gradFill>
              <a:gsLst>
                <a:gs pos="0">
                  <a:srgbClr val="FFC000">
                    <a:lumMod val="50000"/>
                  </a:srgbClr>
                </a:gs>
                <a:gs pos="50000">
                  <a:srgbClr val="008000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2" name="グループ化 751">
              <a:extLst>
                <a:ext uri="{FF2B5EF4-FFF2-40B4-BE49-F238E27FC236}">
                  <a16:creationId xmlns:a16="http://schemas.microsoft.com/office/drawing/2014/main" id="{03D54854-8A6A-4699-9DFB-ED371E593CF0}"/>
                </a:ext>
              </a:extLst>
            </p:cNvPr>
            <p:cNvGrpSpPr/>
            <p:nvPr/>
          </p:nvGrpSpPr>
          <p:grpSpPr>
            <a:xfrm>
              <a:off x="2190750" y="2228850"/>
              <a:ext cx="5491163" cy="1200150"/>
              <a:chOff x="2147888" y="2228850"/>
              <a:chExt cx="5534025" cy="1200150"/>
            </a:xfrm>
          </p:grpSpPr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005E9B02-F707-4E83-A91C-8CE47391CA27}"/>
                  </a:ext>
                </a:extLst>
              </p:cNvPr>
              <p:cNvSpPr/>
              <p:nvPr/>
            </p:nvSpPr>
            <p:spPr>
              <a:xfrm>
                <a:off x="2147888" y="2228850"/>
                <a:ext cx="5534025" cy="1200150"/>
              </a:xfrm>
              <a:custGeom>
                <a:avLst/>
                <a:gdLst>
                  <a:gd name="connsiteX0" fmla="*/ 5534025 w 5534025"/>
                  <a:gd name="connsiteY0" fmla="*/ 1200150 h 1200150"/>
                  <a:gd name="connsiteX1" fmla="*/ 5381625 w 5534025"/>
                  <a:gd name="connsiteY1" fmla="*/ 1066800 h 1200150"/>
                  <a:gd name="connsiteX2" fmla="*/ 5167312 w 5534025"/>
                  <a:gd name="connsiteY2" fmla="*/ 990600 h 1200150"/>
                  <a:gd name="connsiteX3" fmla="*/ 4848225 w 5534025"/>
                  <a:gd name="connsiteY3" fmla="*/ 795338 h 1200150"/>
                  <a:gd name="connsiteX4" fmla="*/ 4548187 w 5534025"/>
                  <a:gd name="connsiteY4" fmla="*/ 752475 h 1200150"/>
                  <a:gd name="connsiteX5" fmla="*/ 4333875 w 5534025"/>
                  <a:gd name="connsiteY5" fmla="*/ 738188 h 1200150"/>
                  <a:gd name="connsiteX6" fmla="*/ 3690937 w 5534025"/>
                  <a:gd name="connsiteY6" fmla="*/ 452438 h 1200150"/>
                  <a:gd name="connsiteX7" fmla="*/ 3319462 w 5534025"/>
                  <a:gd name="connsiteY7" fmla="*/ 242888 h 1200150"/>
                  <a:gd name="connsiteX8" fmla="*/ 2981325 w 5534025"/>
                  <a:gd name="connsiteY8" fmla="*/ 9525 h 1200150"/>
                  <a:gd name="connsiteX9" fmla="*/ 2900362 w 5534025"/>
                  <a:gd name="connsiteY9" fmla="*/ 0 h 1200150"/>
                  <a:gd name="connsiteX10" fmla="*/ 2833687 w 5534025"/>
                  <a:gd name="connsiteY10" fmla="*/ 9525 h 1200150"/>
                  <a:gd name="connsiteX11" fmla="*/ 2743200 w 5534025"/>
                  <a:gd name="connsiteY11" fmla="*/ 14288 h 1200150"/>
                  <a:gd name="connsiteX12" fmla="*/ 2638425 w 5534025"/>
                  <a:gd name="connsiteY12" fmla="*/ 14288 h 1200150"/>
                  <a:gd name="connsiteX13" fmla="*/ 2576512 w 5534025"/>
                  <a:gd name="connsiteY13" fmla="*/ 19050 h 1200150"/>
                  <a:gd name="connsiteX14" fmla="*/ 2500312 w 5534025"/>
                  <a:gd name="connsiteY14" fmla="*/ 57150 h 1200150"/>
                  <a:gd name="connsiteX15" fmla="*/ 2295525 w 5534025"/>
                  <a:gd name="connsiteY15" fmla="*/ 195263 h 1200150"/>
                  <a:gd name="connsiteX16" fmla="*/ 2109787 w 5534025"/>
                  <a:gd name="connsiteY16" fmla="*/ 333375 h 1200150"/>
                  <a:gd name="connsiteX17" fmla="*/ 1824037 w 5534025"/>
                  <a:gd name="connsiteY17" fmla="*/ 438150 h 1200150"/>
                  <a:gd name="connsiteX18" fmla="*/ 1704975 w 5534025"/>
                  <a:gd name="connsiteY18" fmla="*/ 509588 h 1200150"/>
                  <a:gd name="connsiteX19" fmla="*/ 1462087 w 5534025"/>
                  <a:gd name="connsiteY19" fmla="*/ 566738 h 1200150"/>
                  <a:gd name="connsiteX20" fmla="*/ 1352550 w 5534025"/>
                  <a:gd name="connsiteY20" fmla="*/ 604838 h 1200150"/>
                  <a:gd name="connsiteX21" fmla="*/ 1176337 w 5534025"/>
                  <a:gd name="connsiteY21" fmla="*/ 652463 h 1200150"/>
                  <a:gd name="connsiteX22" fmla="*/ 957262 w 5534025"/>
                  <a:gd name="connsiteY22" fmla="*/ 762000 h 1200150"/>
                  <a:gd name="connsiteX23" fmla="*/ 661987 w 5534025"/>
                  <a:gd name="connsiteY23" fmla="*/ 933450 h 1200150"/>
                  <a:gd name="connsiteX24" fmla="*/ 452437 w 5534025"/>
                  <a:gd name="connsiteY24" fmla="*/ 1095375 h 1200150"/>
                  <a:gd name="connsiteX25" fmla="*/ 0 w 5534025"/>
                  <a:gd name="connsiteY25" fmla="*/ 1200150 h 120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34025" h="1200150">
                    <a:moveTo>
                      <a:pt x="5534025" y="1200150"/>
                    </a:moveTo>
                    <a:lnTo>
                      <a:pt x="5381625" y="1066800"/>
                    </a:lnTo>
                    <a:lnTo>
                      <a:pt x="5167312" y="990600"/>
                    </a:lnTo>
                    <a:lnTo>
                      <a:pt x="4848225" y="795338"/>
                    </a:lnTo>
                    <a:lnTo>
                      <a:pt x="4548187" y="752475"/>
                    </a:lnTo>
                    <a:lnTo>
                      <a:pt x="4333875" y="738188"/>
                    </a:lnTo>
                    <a:lnTo>
                      <a:pt x="3690937" y="452438"/>
                    </a:lnTo>
                    <a:lnTo>
                      <a:pt x="3319462" y="242888"/>
                    </a:lnTo>
                    <a:lnTo>
                      <a:pt x="2981325" y="9525"/>
                    </a:lnTo>
                    <a:lnTo>
                      <a:pt x="2900362" y="0"/>
                    </a:lnTo>
                    <a:lnTo>
                      <a:pt x="2833687" y="9525"/>
                    </a:lnTo>
                    <a:lnTo>
                      <a:pt x="2743200" y="14288"/>
                    </a:lnTo>
                    <a:lnTo>
                      <a:pt x="2638425" y="14288"/>
                    </a:lnTo>
                    <a:lnTo>
                      <a:pt x="2576512" y="19050"/>
                    </a:lnTo>
                    <a:lnTo>
                      <a:pt x="2500312" y="57150"/>
                    </a:lnTo>
                    <a:lnTo>
                      <a:pt x="2295525" y="195263"/>
                    </a:lnTo>
                    <a:lnTo>
                      <a:pt x="2109787" y="333375"/>
                    </a:lnTo>
                    <a:lnTo>
                      <a:pt x="1824037" y="438150"/>
                    </a:lnTo>
                    <a:lnTo>
                      <a:pt x="1704975" y="509588"/>
                    </a:lnTo>
                    <a:lnTo>
                      <a:pt x="1462087" y="566738"/>
                    </a:lnTo>
                    <a:lnTo>
                      <a:pt x="1352550" y="604838"/>
                    </a:lnTo>
                    <a:lnTo>
                      <a:pt x="1176337" y="652463"/>
                    </a:lnTo>
                    <a:lnTo>
                      <a:pt x="957262" y="762000"/>
                    </a:lnTo>
                    <a:lnTo>
                      <a:pt x="661987" y="933450"/>
                    </a:lnTo>
                    <a:lnTo>
                      <a:pt x="452437" y="1095375"/>
                    </a:lnTo>
                    <a:lnTo>
                      <a:pt x="0" y="1200150"/>
                    </a:lnTo>
                  </a:path>
                </a:pathLst>
              </a:custGeom>
              <a:gradFill>
                <a:gsLst>
                  <a:gs pos="100000">
                    <a:srgbClr val="003300"/>
                  </a:gs>
                  <a:gs pos="0">
                    <a:srgbClr val="002060"/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2A205010-0C07-4601-90D0-304AE808A74A}"/>
                  </a:ext>
                </a:extLst>
              </p:cNvPr>
              <p:cNvSpPr/>
              <p:nvPr/>
            </p:nvSpPr>
            <p:spPr>
              <a:xfrm>
                <a:off x="4024786" y="2228850"/>
                <a:ext cx="1747364" cy="552450"/>
              </a:xfrm>
              <a:custGeom>
                <a:avLst/>
                <a:gdLst>
                  <a:gd name="connsiteX0" fmla="*/ 1023464 w 1747364"/>
                  <a:gd name="connsiteY0" fmla="*/ 0 h 552450"/>
                  <a:gd name="connsiteX1" fmla="*/ 1104427 w 1747364"/>
                  <a:gd name="connsiteY1" fmla="*/ 9525 h 552450"/>
                  <a:gd name="connsiteX2" fmla="*/ 1442564 w 1747364"/>
                  <a:gd name="connsiteY2" fmla="*/ 242888 h 552450"/>
                  <a:gd name="connsiteX3" fmla="*/ 1713169 w 1747364"/>
                  <a:gd name="connsiteY3" fmla="*/ 395537 h 552450"/>
                  <a:gd name="connsiteX4" fmla="*/ 1572739 w 1747364"/>
                  <a:gd name="connsiteY4" fmla="*/ 377825 h 552450"/>
                  <a:gd name="connsiteX5" fmla="*/ 1604489 w 1747364"/>
                  <a:gd name="connsiteY5" fmla="*/ 419100 h 552450"/>
                  <a:gd name="connsiteX6" fmla="*/ 1747364 w 1747364"/>
                  <a:gd name="connsiteY6" fmla="*/ 498475 h 552450"/>
                  <a:gd name="connsiteX7" fmla="*/ 1594964 w 1747364"/>
                  <a:gd name="connsiteY7" fmla="*/ 466725 h 552450"/>
                  <a:gd name="connsiteX8" fmla="*/ 1483839 w 1747364"/>
                  <a:gd name="connsiteY8" fmla="*/ 352425 h 552450"/>
                  <a:gd name="connsiteX9" fmla="*/ 1340964 w 1747364"/>
                  <a:gd name="connsiteY9" fmla="*/ 320675 h 552450"/>
                  <a:gd name="connsiteX10" fmla="*/ 1382239 w 1747364"/>
                  <a:gd name="connsiteY10" fmla="*/ 374650 h 552450"/>
                  <a:gd name="connsiteX11" fmla="*/ 1487014 w 1747364"/>
                  <a:gd name="connsiteY11" fmla="*/ 450850 h 552450"/>
                  <a:gd name="connsiteX12" fmla="*/ 1499714 w 1747364"/>
                  <a:gd name="connsiteY12" fmla="*/ 492125 h 552450"/>
                  <a:gd name="connsiteX13" fmla="*/ 1512414 w 1747364"/>
                  <a:gd name="connsiteY13" fmla="*/ 552450 h 552450"/>
                  <a:gd name="connsiteX14" fmla="*/ 1467964 w 1747364"/>
                  <a:gd name="connsiteY14" fmla="*/ 488950 h 552450"/>
                  <a:gd name="connsiteX15" fmla="*/ 1328264 w 1747364"/>
                  <a:gd name="connsiteY15" fmla="*/ 415925 h 552450"/>
                  <a:gd name="connsiteX16" fmla="*/ 1271114 w 1747364"/>
                  <a:gd name="connsiteY16" fmla="*/ 330200 h 552450"/>
                  <a:gd name="connsiteX17" fmla="*/ 1188564 w 1747364"/>
                  <a:gd name="connsiteY17" fmla="*/ 298450 h 552450"/>
                  <a:gd name="connsiteX18" fmla="*/ 1277464 w 1747364"/>
                  <a:gd name="connsiteY18" fmla="*/ 431800 h 552450"/>
                  <a:gd name="connsiteX19" fmla="*/ 1233014 w 1747364"/>
                  <a:gd name="connsiteY19" fmla="*/ 419100 h 552450"/>
                  <a:gd name="connsiteX20" fmla="*/ 1236189 w 1747364"/>
                  <a:gd name="connsiteY20" fmla="*/ 469900 h 552450"/>
                  <a:gd name="connsiteX21" fmla="*/ 1140939 w 1747364"/>
                  <a:gd name="connsiteY21" fmla="*/ 393700 h 552450"/>
                  <a:gd name="connsiteX22" fmla="*/ 1137764 w 1747364"/>
                  <a:gd name="connsiteY22" fmla="*/ 492125 h 552450"/>
                  <a:gd name="connsiteX23" fmla="*/ 1083789 w 1747364"/>
                  <a:gd name="connsiteY23" fmla="*/ 387350 h 552450"/>
                  <a:gd name="connsiteX24" fmla="*/ 1013939 w 1747364"/>
                  <a:gd name="connsiteY24" fmla="*/ 314325 h 552450"/>
                  <a:gd name="connsiteX25" fmla="*/ 1023464 w 1747364"/>
                  <a:gd name="connsiteY25" fmla="*/ 406400 h 552450"/>
                  <a:gd name="connsiteX26" fmla="*/ 1026639 w 1747364"/>
                  <a:gd name="connsiteY26" fmla="*/ 450850 h 552450"/>
                  <a:gd name="connsiteX27" fmla="*/ 1017114 w 1747364"/>
                  <a:gd name="connsiteY27" fmla="*/ 508000 h 552450"/>
                  <a:gd name="connsiteX28" fmla="*/ 975839 w 1747364"/>
                  <a:gd name="connsiteY28" fmla="*/ 387350 h 552450"/>
                  <a:gd name="connsiteX29" fmla="*/ 918689 w 1747364"/>
                  <a:gd name="connsiteY29" fmla="*/ 355600 h 552450"/>
                  <a:gd name="connsiteX30" fmla="*/ 874239 w 1747364"/>
                  <a:gd name="connsiteY30" fmla="*/ 263525 h 552450"/>
                  <a:gd name="connsiteX31" fmla="*/ 874239 w 1747364"/>
                  <a:gd name="connsiteY31" fmla="*/ 361950 h 552450"/>
                  <a:gd name="connsiteX32" fmla="*/ 893289 w 1747364"/>
                  <a:gd name="connsiteY32" fmla="*/ 447675 h 552450"/>
                  <a:gd name="connsiteX33" fmla="*/ 855189 w 1747364"/>
                  <a:gd name="connsiteY33" fmla="*/ 428625 h 552450"/>
                  <a:gd name="connsiteX34" fmla="*/ 842489 w 1747364"/>
                  <a:gd name="connsiteY34" fmla="*/ 482600 h 552450"/>
                  <a:gd name="connsiteX35" fmla="*/ 820264 w 1747364"/>
                  <a:gd name="connsiteY35" fmla="*/ 349250 h 552450"/>
                  <a:gd name="connsiteX36" fmla="*/ 832964 w 1747364"/>
                  <a:gd name="connsiteY36" fmla="*/ 269875 h 552450"/>
                  <a:gd name="connsiteX37" fmla="*/ 785339 w 1747364"/>
                  <a:gd name="connsiteY37" fmla="*/ 358775 h 552450"/>
                  <a:gd name="connsiteX38" fmla="*/ 702789 w 1747364"/>
                  <a:gd name="connsiteY38" fmla="*/ 419100 h 552450"/>
                  <a:gd name="connsiteX39" fmla="*/ 690089 w 1747364"/>
                  <a:gd name="connsiteY39" fmla="*/ 349250 h 552450"/>
                  <a:gd name="connsiteX40" fmla="*/ 578964 w 1747364"/>
                  <a:gd name="connsiteY40" fmla="*/ 457200 h 552450"/>
                  <a:gd name="connsiteX41" fmla="*/ 677389 w 1747364"/>
                  <a:gd name="connsiteY41" fmla="*/ 276225 h 552450"/>
                  <a:gd name="connsiteX42" fmla="*/ 610714 w 1747364"/>
                  <a:gd name="connsiteY42" fmla="*/ 327025 h 552450"/>
                  <a:gd name="connsiteX43" fmla="*/ 512289 w 1747364"/>
                  <a:gd name="connsiteY43" fmla="*/ 396875 h 552450"/>
                  <a:gd name="connsiteX44" fmla="*/ 572614 w 1747364"/>
                  <a:gd name="connsiteY44" fmla="*/ 288925 h 552450"/>
                  <a:gd name="connsiteX45" fmla="*/ 401164 w 1747364"/>
                  <a:gd name="connsiteY45" fmla="*/ 450850 h 552450"/>
                  <a:gd name="connsiteX46" fmla="*/ 464664 w 1747364"/>
                  <a:gd name="connsiteY46" fmla="*/ 352425 h 552450"/>
                  <a:gd name="connsiteX47" fmla="*/ 480539 w 1747364"/>
                  <a:gd name="connsiteY47" fmla="*/ 288925 h 552450"/>
                  <a:gd name="connsiteX48" fmla="*/ 397989 w 1747364"/>
                  <a:gd name="connsiteY48" fmla="*/ 381000 h 552450"/>
                  <a:gd name="connsiteX49" fmla="*/ 324964 w 1747364"/>
                  <a:gd name="connsiteY49" fmla="*/ 508000 h 552450"/>
                  <a:gd name="connsiteX50" fmla="*/ 337664 w 1747364"/>
                  <a:gd name="connsiteY50" fmla="*/ 431800 h 552450"/>
                  <a:gd name="connsiteX51" fmla="*/ 274164 w 1747364"/>
                  <a:gd name="connsiteY51" fmla="*/ 488950 h 552450"/>
                  <a:gd name="connsiteX52" fmla="*/ 283689 w 1747364"/>
                  <a:gd name="connsiteY52" fmla="*/ 428625 h 552450"/>
                  <a:gd name="connsiteX53" fmla="*/ 188439 w 1747364"/>
                  <a:gd name="connsiteY53" fmla="*/ 511175 h 552450"/>
                  <a:gd name="connsiteX54" fmla="*/ 239239 w 1747364"/>
                  <a:gd name="connsiteY54" fmla="*/ 428625 h 552450"/>
                  <a:gd name="connsiteX55" fmla="*/ 290039 w 1747364"/>
                  <a:gd name="connsiteY55" fmla="*/ 387350 h 552450"/>
                  <a:gd name="connsiteX56" fmla="*/ 417039 w 1747364"/>
                  <a:gd name="connsiteY56" fmla="*/ 320675 h 552450"/>
                  <a:gd name="connsiteX57" fmla="*/ 436089 w 1747364"/>
                  <a:gd name="connsiteY57" fmla="*/ 260350 h 552450"/>
                  <a:gd name="connsiteX58" fmla="*/ 340839 w 1747364"/>
                  <a:gd name="connsiteY58" fmla="*/ 323850 h 552450"/>
                  <a:gd name="connsiteX59" fmla="*/ 194789 w 1747364"/>
                  <a:gd name="connsiteY59" fmla="*/ 387350 h 552450"/>
                  <a:gd name="connsiteX60" fmla="*/ 0 w 1747364"/>
                  <a:gd name="connsiteY60" fmla="*/ 418768 h 552450"/>
                  <a:gd name="connsiteX61" fmla="*/ 232889 w 1747364"/>
                  <a:gd name="connsiteY61" fmla="*/ 333375 h 552450"/>
                  <a:gd name="connsiteX62" fmla="*/ 418627 w 1747364"/>
                  <a:gd name="connsiteY62" fmla="*/ 195263 h 552450"/>
                  <a:gd name="connsiteX63" fmla="*/ 623414 w 1747364"/>
                  <a:gd name="connsiteY63" fmla="*/ 57150 h 552450"/>
                  <a:gd name="connsiteX64" fmla="*/ 699614 w 1747364"/>
                  <a:gd name="connsiteY64" fmla="*/ 19050 h 552450"/>
                  <a:gd name="connsiteX65" fmla="*/ 761527 w 1747364"/>
                  <a:gd name="connsiteY65" fmla="*/ 14288 h 552450"/>
                  <a:gd name="connsiteX66" fmla="*/ 866302 w 1747364"/>
                  <a:gd name="connsiteY66" fmla="*/ 14288 h 552450"/>
                  <a:gd name="connsiteX67" fmla="*/ 956789 w 1747364"/>
                  <a:gd name="connsiteY67" fmla="*/ 9525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747364" h="552450">
                    <a:moveTo>
                      <a:pt x="1023464" y="0"/>
                    </a:moveTo>
                    <a:lnTo>
                      <a:pt x="1104427" y="9525"/>
                    </a:lnTo>
                    <a:lnTo>
                      <a:pt x="1442564" y="242888"/>
                    </a:lnTo>
                    <a:lnTo>
                      <a:pt x="1713169" y="395537"/>
                    </a:lnTo>
                    <a:lnTo>
                      <a:pt x="1572739" y="377825"/>
                    </a:lnTo>
                    <a:lnTo>
                      <a:pt x="1604489" y="419100"/>
                    </a:lnTo>
                    <a:lnTo>
                      <a:pt x="1747364" y="498475"/>
                    </a:lnTo>
                    <a:lnTo>
                      <a:pt x="1594964" y="466725"/>
                    </a:lnTo>
                    <a:lnTo>
                      <a:pt x="1483839" y="352425"/>
                    </a:lnTo>
                    <a:lnTo>
                      <a:pt x="1340964" y="320675"/>
                    </a:lnTo>
                    <a:lnTo>
                      <a:pt x="1382239" y="374650"/>
                    </a:lnTo>
                    <a:lnTo>
                      <a:pt x="1487014" y="450850"/>
                    </a:lnTo>
                    <a:lnTo>
                      <a:pt x="1499714" y="492125"/>
                    </a:lnTo>
                    <a:lnTo>
                      <a:pt x="1512414" y="552450"/>
                    </a:lnTo>
                    <a:lnTo>
                      <a:pt x="1467964" y="488950"/>
                    </a:lnTo>
                    <a:lnTo>
                      <a:pt x="1328264" y="415925"/>
                    </a:lnTo>
                    <a:lnTo>
                      <a:pt x="1271114" y="330200"/>
                    </a:lnTo>
                    <a:lnTo>
                      <a:pt x="1188564" y="298450"/>
                    </a:lnTo>
                    <a:lnTo>
                      <a:pt x="1277464" y="431800"/>
                    </a:lnTo>
                    <a:lnTo>
                      <a:pt x="1233014" y="419100"/>
                    </a:lnTo>
                    <a:lnTo>
                      <a:pt x="1236189" y="469900"/>
                    </a:lnTo>
                    <a:lnTo>
                      <a:pt x="1140939" y="393700"/>
                    </a:lnTo>
                    <a:lnTo>
                      <a:pt x="1137764" y="492125"/>
                    </a:lnTo>
                    <a:lnTo>
                      <a:pt x="1083789" y="387350"/>
                    </a:lnTo>
                    <a:lnTo>
                      <a:pt x="1013939" y="314325"/>
                    </a:lnTo>
                    <a:lnTo>
                      <a:pt x="1023464" y="406400"/>
                    </a:lnTo>
                    <a:lnTo>
                      <a:pt x="1026639" y="450850"/>
                    </a:lnTo>
                    <a:lnTo>
                      <a:pt x="1017114" y="508000"/>
                    </a:lnTo>
                    <a:lnTo>
                      <a:pt x="975839" y="387350"/>
                    </a:lnTo>
                    <a:lnTo>
                      <a:pt x="918689" y="355600"/>
                    </a:lnTo>
                    <a:lnTo>
                      <a:pt x="874239" y="263525"/>
                    </a:lnTo>
                    <a:lnTo>
                      <a:pt x="874239" y="361950"/>
                    </a:lnTo>
                    <a:lnTo>
                      <a:pt x="893289" y="447675"/>
                    </a:lnTo>
                    <a:lnTo>
                      <a:pt x="855189" y="428625"/>
                    </a:lnTo>
                    <a:lnTo>
                      <a:pt x="842489" y="482600"/>
                    </a:lnTo>
                    <a:lnTo>
                      <a:pt x="820264" y="349250"/>
                    </a:lnTo>
                    <a:lnTo>
                      <a:pt x="832964" y="269875"/>
                    </a:lnTo>
                    <a:lnTo>
                      <a:pt x="785339" y="358775"/>
                    </a:lnTo>
                    <a:lnTo>
                      <a:pt x="702789" y="419100"/>
                    </a:lnTo>
                    <a:lnTo>
                      <a:pt x="690089" y="349250"/>
                    </a:lnTo>
                    <a:lnTo>
                      <a:pt x="578964" y="457200"/>
                    </a:lnTo>
                    <a:lnTo>
                      <a:pt x="677389" y="276225"/>
                    </a:lnTo>
                    <a:lnTo>
                      <a:pt x="610714" y="327025"/>
                    </a:lnTo>
                    <a:lnTo>
                      <a:pt x="512289" y="396875"/>
                    </a:lnTo>
                    <a:lnTo>
                      <a:pt x="572614" y="288925"/>
                    </a:lnTo>
                    <a:lnTo>
                      <a:pt x="401164" y="450850"/>
                    </a:lnTo>
                    <a:lnTo>
                      <a:pt x="464664" y="352425"/>
                    </a:lnTo>
                    <a:lnTo>
                      <a:pt x="480539" y="288925"/>
                    </a:lnTo>
                    <a:lnTo>
                      <a:pt x="397989" y="381000"/>
                    </a:lnTo>
                    <a:lnTo>
                      <a:pt x="324964" y="508000"/>
                    </a:lnTo>
                    <a:lnTo>
                      <a:pt x="337664" y="431800"/>
                    </a:lnTo>
                    <a:lnTo>
                      <a:pt x="274164" y="488950"/>
                    </a:lnTo>
                    <a:lnTo>
                      <a:pt x="283689" y="428625"/>
                    </a:lnTo>
                    <a:lnTo>
                      <a:pt x="188439" y="511175"/>
                    </a:lnTo>
                    <a:lnTo>
                      <a:pt x="239239" y="428625"/>
                    </a:lnTo>
                    <a:lnTo>
                      <a:pt x="290039" y="387350"/>
                    </a:lnTo>
                    <a:lnTo>
                      <a:pt x="417039" y="320675"/>
                    </a:lnTo>
                    <a:lnTo>
                      <a:pt x="436089" y="260350"/>
                    </a:lnTo>
                    <a:lnTo>
                      <a:pt x="340839" y="323850"/>
                    </a:lnTo>
                    <a:lnTo>
                      <a:pt x="194789" y="387350"/>
                    </a:lnTo>
                    <a:lnTo>
                      <a:pt x="0" y="418768"/>
                    </a:lnTo>
                    <a:lnTo>
                      <a:pt x="232889" y="333375"/>
                    </a:lnTo>
                    <a:lnTo>
                      <a:pt x="418627" y="195263"/>
                    </a:lnTo>
                    <a:lnTo>
                      <a:pt x="623414" y="57150"/>
                    </a:lnTo>
                    <a:lnTo>
                      <a:pt x="699614" y="19050"/>
                    </a:lnTo>
                    <a:lnTo>
                      <a:pt x="761527" y="14288"/>
                    </a:lnTo>
                    <a:lnTo>
                      <a:pt x="866302" y="14288"/>
                    </a:lnTo>
                    <a:lnTo>
                      <a:pt x="956789" y="9525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/>
                  </a:gs>
                  <a:gs pos="100000">
                    <a:srgbClr val="5B9BD5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148175F3-44E9-4BC2-AF81-7913490B8A15}"/>
                </a:ext>
              </a:extLst>
            </p:cNvPr>
            <p:cNvSpPr/>
            <p:nvPr/>
          </p:nvSpPr>
          <p:spPr>
            <a:xfrm>
              <a:off x="3192780" y="2352675"/>
              <a:ext cx="885346" cy="152400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5771B1F9-B8B4-4592-B047-9266486BB836}"/>
                </a:ext>
              </a:extLst>
            </p:cNvPr>
            <p:cNvSpPr/>
            <p:nvPr/>
          </p:nvSpPr>
          <p:spPr>
            <a:xfrm>
              <a:off x="5547360" y="1964055"/>
              <a:ext cx="885346" cy="152400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C0A3665B-C3A2-4D25-80D8-98D8AB0BA7F1}"/>
                </a:ext>
              </a:extLst>
            </p:cNvPr>
            <p:cNvSpPr/>
            <p:nvPr/>
          </p:nvSpPr>
          <p:spPr>
            <a:xfrm>
              <a:off x="6431280" y="2467159"/>
              <a:ext cx="662940" cy="114116"/>
            </a:xfrm>
            <a:custGeom>
              <a:avLst/>
              <a:gdLst>
                <a:gd name="connsiteX0" fmla="*/ 411480 w 1104900"/>
                <a:gd name="connsiteY0" fmla="*/ 0 h 152400"/>
                <a:gd name="connsiteX1" fmla="*/ 822960 w 1104900"/>
                <a:gd name="connsiteY1" fmla="*/ 45720 h 152400"/>
                <a:gd name="connsiteX2" fmla="*/ 791280 w 1104900"/>
                <a:gd name="connsiteY2" fmla="*/ 63155 h 152400"/>
                <a:gd name="connsiteX3" fmla="*/ 853587 w 1104900"/>
                <a:gd name="connsiteY3" fmla="*/ 64553 h 152400"/>
                <a:gd name="connsiteX4" fmla="*/ 1104900 w 1104900"/>
                <a:gd name="connsiteY4" fmla="*/ 106680 h 152400"/>
                <a:gd name="connsiteX5" fmla="*/ 693420 w 1104900"/>
                <a:gd name="connsiteY5" fmla="*/ 152400 h 152400"/>
                <a:gd name="connsiteX6" fmla="*/ 281940 w 1104900"/>
                <a:gd name="connsiteY6" fmla="*/ 106680 h 152400"/>
                <a:gd name="connsiteX7" fmla="*/ 313621 w 1104900"/>
                <a:gd name="connsiteY7" fmla="*/ 89245 h 152400"/>
                <a:gd name="connsiteX8" fmla="*/ 251313 w 1104900"/>
                <a:gd name="connsiteY8" fmla="*/ 87847 h 152400"/>
                <a:gd name="connsiteX9" fmla="*/ 0 w 1104900"/>
                <a:gd name="connsiteY9" fmla="*/ 45720 h 152400"/>
                <a:gd name="connsiteX10" fmla="*/ 411480 w 1104900"/>
                <a:gd name="connsiteY10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4900" h="152400">
                  <a:moveTo>
                    <a:pt x="411480" y="0"/>
                  </a:moveTo>
                  <a:cubicBezTo>
                    <a:pt x="638734" y="0"/>
                    <a:pt x="822960" y="20470"/>
                    <a:pt x="822960" y="45720"/>
                  </a:cubicBezTo>
                  <a:lnTo>
                    <a:pt x="791280" y="63155"/>
                  </a:lnTo>
                  <a:lnTo>
                    <a:pt x="853587" y="64553"/>
                  </a:lnTo>
                  <a:cubicBezTo>
                    <a:pt x="1001273" y="71494"/>
                    <a:pt x="1104900" y="87743"/>
                    <a:pt x="1104900" y="106680"/>
                  </a:cubicBezTo>
                  <a:cubicBezTo>
                    <a:pt x="1104900" y="131930"/>
                    <a:pt x="920674" y="152400"/>
                    <a:pt x="693420" y="152400"/>
                  </a:cubicBezTo>
                  <a:cubicBezTo>
                    <a:pt x="466166" y="152400"/>
                    <a:pt x="281940" y="131930"/>
                    <a:pt x="281940" y="106680"/>
                  </a:cubicBezTo>
                  <a:lnTo>
                    <a:pt x="313621" y="89245"/>
                  </a:lnTo>
                  <a:lnTo>
                    <a:pt x="251313" y="87847"/>
                  </a:lnTo>
                  <a:cubicBezTo>
                    <a:pt x="103627" y="80906"/>
                    <a:pt x="0" y="64658"/>
                    <a:pt x="0" y="45720"/>
                  </a:cubicBezTo>
                  <a:cubicBezTo>
                    <a:pt x="0" y="20470"/>
                    <a:pt x="184226" y="0"/>
                    <a:pt x="411480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D360D0A9-EDB5-4B9E-B2CE-2EFB382532A0}"/>
              </a:ext>
            </a:extLst>
          </p:cNvPr>
          <p:cNvGrpSpPr/>
          <p:nvPr/>
        </p:nvGrpSpPr>
        <p:grpSpPr>
          <a:xfrm>
            <a:off x="6724389" y="4315826"/>
            <a:ext cx="2381771" cy="1634306"/>
            <a:chOff x="2467567" y="3670299"/>
            <a:chExt cx="1824570" cy="1251970"/>
          </a:xfrm>
        </p:grpSpPr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30DFD404-3CBC-439D-B65D-B0AD1C8E7E90}"/>
                </a:ext>
              </a:extLst>
            </p:cNvPr>
            <p:cNvSpPr/>
            <p:nvPr/>
          </p:nvSpPr>
          <p:spPr>
            <a:xfrm rot="14400000">
              <a:off x="3076363" y="4076989"/>
              <a:ext cx="75879" cy="203440"/>
            </a:xfrm>
            <a:prstGeom prst="ellipse">
              <a:avLst/>
            </a:prstGeom>
            <a:gradFill>
              <a:gsLst>
                <a:gs pos="5000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DD10C766-0E7F-41FB-8988-7B5B2DFF6E6A}"/>
                </a:ext>
              </a:extLst>
            </p:cNvPr>
            <p:cNvSpPr/>
            <p:nvPr/>
          </p:nvSpPr>
          <p:spPr>
            <a:xfrm>
              <a:off x="2873956" y="4353216"/>
              <a:ext cx="75879" cy="203440"/>
            </a:xfrm>
            <a:prstGeom prst="ellipse">
              <a:avLst/>
            </a:prstGeom>
            <a:gradFill>
              <a:gsLst>
                <a:gs pos="5000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5AB08923-0C1C-4B44-9817-C725F896E46F}"/>
                </a:ext>
              </a:extLst>
            </p:cNvPr>
            <p:cNvSpPr/>
            <p:nvPr/>
          </p:nvSpPr>
          <p:spPr>
            <a:xfrm>
              <a:off x="4057650" y="3817958"/>
              <a:ext cx="234487" cy="682120"/>
            </a:xfrm>
            <a:prstGeom prst="ellipse">
              <a:avLst/>
            </a:prstGeom>
            <a:gradFill>
              <a:gsLst>
                <a:gs pos="0">
                  <a:srgbClr val="003300"/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3475C980-6119-4812-B0D1-8118B5310F4B}"/>
                </a:ext>
              </a:extLst>
            </p:cNvPr>
            <p:cNvSpPr/>
            <p:nvPr/>
          </p:nvSpPr>
          <p:spPr>
            <a:xfrm>
              <a:off x="2467567" y="3670299"/>
              <a:ext cx="1817449" cy="1251970"/>
            </a:xfrm>
            <a:custGeom>
              <a:avLst/>
              <a:gdLst>
                <a:gd name="connsiteX0" fmla="*/ 1086845 w 1817449"/>
                <a:gd name="connsiteY0" fmla="*/ 0 h 1251970"/>
                <a:gd name="connsiteX1" fmla="*/ 1107837 w 1817449"/>
                <a:gd name="connsiteY1" fmla="*/ 0 h 1251970"/>
                <a:gd name="connsiteX2" fmla="*/ 1407875 w 1817449"/>
                <a:gd name="connsiteY2" fmla="*/ 300038 h 1251970"/>
                <a:gd name="connsiteX3" fmla="*/ 1407875 w 1817449"/>
                <a:gd name="connsiteY3" fmla="*/ 349250 h 1251970"/>
                <a:gd name="connsiteX4" fmla="*/ 1409816 w 1817449"/>
                <a:gd name="connsiteY4" fmla="*/ 349250 h 1251970"/>
                <a:gd name="connsiteX5" fmla="*/ 1409816 w 1817449"/>
                <a:gd name="connsiteY5" fmla="*/ 951932 h 1251970"/>
                <a:gd name="connsiteX6" fmla="*/ 1496419 w 1817449"/>
                <a:gd name="connsiteY6" fmla="*/ 1038535 h 1251970"/>
                <a:gd name="connsiteX7" fmla="*/ 1517411 w 1817449"/>
                <a:gd name="connsiteY7" fmla="*/ 1038535 h 1251970"/>
                <a:gd name="connsiteX8" fmla="*/ 1604014 w 1817449"/>
                <a:gd name="connsiteY8" fmla="*/ 951932 h 1251970"/>
                <a:gd name="connsiteX9" fmla="*/ 1675690 w 1817449"/>
                <a:gd name="connsiteY9" fmla="*/ 368079 h 1251970"/>
                <a:gd name="connsiteX10" fmla="*/ 1677959 w 1817449"/>
                <a:gd name="connsiteY10" fmla="*/ 310118 h 1251970"/>
                <a:gd name="connsiteX11" fmla="*/ 1708718 w 1817449"/>
                <a:gd name="connsiteY11" fmla="*/ 205009 h 1251970"/>
                <a:gd name="connsiteX12" fmla="*/ 1739477 w 1817449"/>
                <a:gd name="connsiteY12" fmla="*/ 310118 h 1251970"/>
                <a:gd name="connsiteX13" fmla="*/ 1742058 w 1817449"/>
                <a:gd name="connsiteY13" fmla="*/ 376021 h 1251970"/>
                <a:gd name="connsiteX14" fmla="*/ 1817449 w 1817449"/>
                <a:gd name="connsiteY14" fmla="*/ 951932 h 1251970"/>
                <a:gd name="connsiteX15" fmla="*/ 1517411 w 1817449"/>
                <a:gd name="connsiteY15" fmla="*/ 1251970 h 1251970"/>
                <a:gd name="connsiteX16" fmla="*/ 1496419 w 1817449"/>
                <a:gd name="connsiteY16" fmla="*/ 1251970 h 1251970"/>
                <a:gd name="connsiteX17" fmla="*/ 1196381 w 1817449"/>
                <a:gd name="connsiteY17" fmla="*/ 951932 h 1251970"/>
                <a:gd name="connsiteX18" fmla="*/ 1196381 w 1817449"/>
                <a:gd name="connsiteY18" fmla="*/ 902720 h 1251970"/>
                <a:gd name="connsiteX19" fmla="*/ 1194440 w 1817449"/>
                <a:gd name="connsiteY19" fmla="*/ 902720 h 1251970"/>
                <a:gd name="connsiteX20" fmla="*/ 1194440 w 1817449"/>
                <a:gd name="connsiteY20" fmla="*/ 300038 h 1251970"/>
                <a:gd name="connsiteX21" fmla="*/ 1107837 w 1817449"/>
                <a:gd name="connsiteY21" fmla="*/ 213435 h 1251970"/>
                <a:gd name="connsiteX22" fmla="*/ 1086845 w 1817449"/>
                <a:gd name="connsiteY22" fmla="*/ 213435 h 1251970"/>
                <a:gd name="connsiteX23" fmla="*/ 1000242 w 1817449"/>
                <a:gd name="connsiteY23" fmla="*/ 300038 h 1251970"/>
                <a:gd name="connsiteX24" fmla="*/ 1000242 w 1817449"/>
                <a:gd name="connsiteY24" fmla="*/ 451758 h 1251970"/>
                <a:gd name="connsiteX25" fmla="*/ 998300 w 1817449"/>
                <a:gd name="connsiteY25" fmla="*/ 451758 h 1251970"/>
                <a:gd name="connsiteX26" fmla="*/ 998300 w 1817449"/>
                <a:gd name="connsiteY26" fmla="*/ 510097 h 1251970"/>
                <a:gd name="connsiteX27" fmla="*/ 698262 w 1817449"/>
                <a:gd name="connsiteY27" fmla="*/ 810135 h 1251970"/>
                <a:gd name="connsiteX28" fmla="*/ 677270 w 1817449"/>
                <a:gd name="connsiteY28" fmla="*/ 810135 h 1251970"/>
                <a:gd name="connsiteX29" fmla="*/ 486418 w 1817449"/>
                <a:gd name="connsiteY29" fmla="*/ 741621 h 1251970"/>
                <a:gd name="connsiteX30" fmla="*/ 461366 w 1817449"/>
                <a:gd name="connsiteY30" fmla="*/ 712684 h 1251970"/>
                <a:gd name="connsiteX31" fmla="*/ 424182 w 1817449"/>
                <a:gd name="connsiteY31" fmla="*/ 721313 h 1251970"/>
                <a:gd name="connsiteX32" fmla="*/ 335566 w 1817449"/>
                <a:gd name="connsiteY32" fmla="*/ 712110 h 1251970"/>
                <a:gd name="connsiteX33" fmla="*/ 254221 w 1817449"/>
                <a:gd name="connsiteY33" fmla="*/ 675773 h 1251970"/>
                <a:gd name="connsiteX34" fmla="*/ 146130 w 1817449"/>
                <a:gd name="connsiteY34" fmla="*/ 603138 h 1251970"/>
                <a:gd name="connsiteX35" fmla="*/ 2078 w 1817449"/>
                <a:gd name="connsiteY35" fmla="*/ 437709 h 1251970"/>
                <a:gd name="connsiteX36" fmla="*/ 209545 w 1817449"/>
                <a:gd name="connsiteY36" fmla="*/ 366470 h 1251970"/>
                <a:gd name="connsiteX37" fmla="*/ 339472 w 1817449"/>
                <a:gd name="connsiteY37" fmla="*/ 357612 h 1251970"/>
                <a:gd name="connsiteX38" fmla="*/ 428087 w 1817449"/>
                <a:gd name="connsiteY38" fmla="*/ 366815 h 1251970"/>
                <a:gd name="connsiteX39" fmla="*/ 600998 w 1817449"/>
                <a:gd name="connsiteY39" fmla="*/ 526162 h 1251970"/>
                <a:gd name="connsiteX40" fmla="*/ 600742 w 1817449"/>
                <a:gd name="connsiteY40" fmla="*/ 547777 h 1251970"/>
                <a:gd name="connsiteX41" fmla="*/ 628850 w 1817449"/>
                <a:gd name="connsiteY41" fmla="*/ 581910 h 1251970"/>
                <a:gd name="connsiteX42" fmla="*/ 677270 w 1817449"/>
                <a:gd name="connsiteY42" fmla="*/ 596700 h 1251970"/>
                <a:gd name="connsiteX43" fmla="*/ 698262 w 1817449"/>
                <a:gd name="connsiteY43" fmla="*/ 596700 h 1251970"/>
                <a:gd name="connsiteX44" fmla="*/ 784865 w 1817449"/>
                <a:gd name="connsiteY44" fmla="*/ 510097 h 1251970"/>
                <a:gd name="connsiteX45" fmla="*/ 784865 w 1817449"/>
                <a:gd name="connsiteY45" fmla="*/ 427627 h 1251970"/>
                <a:gd name="connsiteX46" fmla="*/ 786807 w 1817449"/>
                <a:gd name="connsiteY46" fmla="*/ 427627 h 1251970"/>
                <a:gd name="connsiteX47" fmla="*/ 786807 w 1817449"/>
                <a:gd name="connsiteY47" fmla="*/ 300038 h 1251970"/>
                <a:gd name="connsiteX48" fmla="*/ 1086845 w 1817449"/>
                <a:gd name="connsiteY48" fmla="*/ 0 h 125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17449" h="1251970">
                  <a:moveTo>
                    <a:pt x="1086845" y="0"/>
                  </a:moveTo>
                  <a:lnTo>
                    <a:pt x="1107837" y="0"/>
                  </a:lnTo>
                  <a:cubicBezTo>
                    <a:pt x="1273543" y="0"/>
                    <a:pt x="1407875" y="134332"/>
                    <a:pt x="1407875" y="300038"/>
                  </a:cubicBezTo>
                  <a:lnTo>
                    <a:pt x="1407875" y="349250"/>
                  </a:lnTo>
                  <a:lnTo>
                    <a:pt x="1409816" y="349250"/>
                  </a:lnTo>
                  <a:lnTo>
                    <a:pt x="1409816" y="951932"/>
                  </a:lnTo>
                  <a:cubicBezTo>
                    <a:pt x="1409816" y="999762"/>
                    <a:pt x="1448589" y="1038535"/>
                    <a:pt x="1496419" y="1038535"/>
                  </a:cubicBezTo>
                  <a:lnTo>
                    <a:pt x="1517411" y="1038535"/>
                  </a:lnTo>
                  <a:cubicBezTo>
                    <a:pt x="1565241" y="1038535"/>
                    <a:pt x="1604014" y="999762"/>
                    <a:pt x="1604014" y="951932"/>
                  </a:cubicBezTo>
                  <a:lnTo>
                    <a:pt x="1675690" y="368079"/>
                  </a:lnTo>
                  <a:lnTo>
                    <a:pt x="1677959" y="310118"/>
                  </a:lnTo>
                  <a:cubicBezTo>
                    <a:pt x="1683027" y="248350"/>
                    <a:pt x="1694891" y="205009"/>
                    <a:pt x="1708718" y="205009"/>
                  </a:cubicBezTo>
                  <a:cubicBezTo>
                    <a:pt x="1722545" y="205009"/>
                    <a:pt x="1734409" y="248350"/>
                    <a:pt x="1739477" y="310118"/>
                  </a:cubicBezTo>
                  <a:lnTo>
                    <a:pt x="1742058" y="376021"/>
                  </a:lnTo>
                  <a:lnTo>
                    <a:pt x="1817449" y="951932"/>
                  </a:lnTo>
                  <a:cubicBezTo>
                    <a:pt x="1817449" y="1117638"/>
                    <a:pt x="1683117" y="1251970"/>
                    <a:pt x="1517411" y="1251970"/>
                  </a:cubicBezTo>
                  <a:lnTo>
                    <a:pt x="1496419" y="1251970"/>
                  </a:lnTo>
                  <a:cubicBezTo>
                    <a:pt x="1330713" y="1251970"/>
                    <a:pt x="1196381" y="1117638"/>
                    <a:pt x="1196381" y="951932"/>
                  </a:cubicBezTo>
                  <a:lnTo>
                    <a:pt x="1196381" y="902720"/>
                  </a:lnTo>
                  <a:lnTo>
                    <a:pt x="1194440" y="902720"/>
                  </a:lnTo>
                  <a:lnTo>
                    <a:pt x="1194440" y="300038"/>
                  </a:lnTo>
                  <a:cubicBezTo>
                    <a:pt x="1194440" y="252208"/>
                    <a:pt x="1155667" y="213435"/>
                    <a:pt x="1107837" y="213435"/>
                  </a:cubicBezTo>
                  <a:lnTo>
                    <a:pt x="1086845" y="213435"/>
                  </a:lnTo>
                  <a:cubicBezTo>
                    <a:pt x="1039015" y="213435"/>
                    <a:pt x="1000242" y="252208"/>
                    <a:pt x="1000242" y="300038"/>
                  </a:cubicBezTo>
                  <a:lnTo>
                    <a:pt x="1000242" y="451758"/>
                  </a:lnTo>
                  <a:lnTo>
                    <a:pt x="998300" y="451758"/>
                  </a:lnTo>
                  <a:lnTo>
                    <a:pt x="998300" y="510097"/>
                  </a:lnTo>
                  <a:cubicBezTo>
                    <a:pt x="998300" y="675803"/>
                    <a:pt x="863968" y="810135"/>
                    <a:pt x="698262" y="810135"/>
                  </a:cubicBezTo>
                  <a:lnTo>
                    <a:pt x="677270" y="810135"/>
                  </a:lnTo>
                  <a:cubicBezTo>
                    <a:pt x="604774" y="810135"/>
                    <a:pt x="538282" y="784423"/>
                    <a:pt x="486418" y="741621"/>
                  </a:cubicBezTo>
                  <a:lnTo>
                    <a:pt x="461366" y="712684"/>
                  </a:lnTo>
                  <a:lnTo>
                    <a:pt x="424182" y="721313"/>
                  </a:lnTo>
                  <a:cubicBezTo>
                    <a:pt x="395721" y="723051"/>
                    <a:pt x="365710" y="720187"/>
                    <a:pt x="335566" y="712110"/>
                  </a:cubicBezTo>
                  <a:cubicBezTo>
                    <a:pt x="305421" y="704033"/>
                    <a:pt x="277999" y="691508"/>
                    <a:pt x="254221" y="675773"/>
                  </a:cubicBezTo>
                  <a:lnTo>
                    <a:pt x="146130" y="603138"/>
                  </a:lnTo>
                  <a:cubicBezTo>
                    <a:pt x="48067" y="555966"/>
                    <a:pt x="-12176" y="490905"/>
                    <a:pt x="2078" y="437709"/>
                  </a:cubicBezTo>
                  <a:cubicBezTo>
                    <a:pt x="16331" y="384514"/>
                    <a:pt x="101034" y="358290"/>
                    <a:pt x="209545" y="366470"/>
                  </a:cubicBezTo>
                  <a:lnTo>
                    <a:pt x="339472" y="357612"/>
                  </a:lnTo>
                  <a:cubicBezTo>
                    <a:pt x="367932" y="355874"/>
                    <a:pt x="397943" y="358737"/>
                    <a:pt x="428087" y="366815"/>
                  </a:cubicBezTo>
                  <a:cubicBezTo>
                    <a:pt x="518519" y="391046"/>
                    <a:pt x="584459" y="455316"/>
                    <a:pt x="600998" y="526162"/>
                  </a:cubicBezTo>
                  <a:lnTo>
                    <a:pt x="600742" y="547777"/>
                  </a:lnTo>
                  <a:lnTo>
                    <a:pt x="628850" y="581910"/>
                  </a:lnTo>
                  <a:cubicBezTo>
                    <a:pt x="642672" y="591248"/>
                    <a:pt x="659334" y="596700"/>
                    <a:pt x="677270" y="596700"/>
                  </a:cubicBezTo>
                  <a:lnTo>
                    <a:pt x="698262" y="596700"/>
                  </a:lnTo>
                  <a:cubicBezTo>
                    <a:pt x="746092" y="596700"/>
                    <a:pt x="784865" y="557927"/>
                    <a:pt x="784865" y="510097"/>
                  </a:cubicBezTo>
                  <a:lnTo>
                    <a:pt x="784865" y="427627"/>
                  </a:lnTo>
                  <a:lnTo>
                    <a:pt x="786807" y="427627"/>
                  </a:lnTo>
                  <a:lnTo>
                    <a:pt x="786807" y="300038"/>
                  </a:lnTo>
                  <a:cubicBezTo>
                    <a:pt x="786807" y="134332"/>
                    <a:pt x="921139" y="0"/>
                    <a:pt x="1086845" y="0"/>
                  </a:cubicBezTo>
                  <a:close/>
                </a:path>
              </a:pathLst>
            </a:custGeom>
            <a:gradFill>
              <a:gsLst>
                <a:gs pos="50000">
                  <a:sysClr val="windowText" lastClr="000000"/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54362F33-9AB3-4C6C-AF08-7A19EF9718EB}"/>
                </a:ext>
              </a:extLst>
            </p:cNvPr>
            <p:cNvSpPr/>
            <p:nvPr/>
          </p:nvSpPr>
          <p:spPr>
            <a:xfrm rot="900000">
              <a:off x="2660631" y="4233204"/>
              <a:ext cx="106022" cy="71946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4" name="楕円 763">
              <a:extLst>
                <a:ext uri="{FF2B5EF4-FFF2-40B4-BE49-F238E27FC236}">
                  <a16:creationId xmlns:a16="http://schemas.microsoft.com/office/drawing/2014/main" id="{9B05C354-815C-40A4-A9EE-4FDD38C10752}"/>
                </a:ext>
              </a:extLst>
            </p:cNvPr>
            <p:cNvSpPr/>
            <p:nvPr/>
          </p:nvSpPr>
          <p:spPr>
            <a:xfrm rot="900000">
              <a:off x="2675319" y="4246318"/>
              <a:ext cx="57142" cy="45719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F3CAB95B-116D-40E1-829B-35D3154F36EC}"/>
                </a:ext>
              </a:extLst>
            </p:cNvPr>
            <p:cNvSpPr/>
            <p:nvPr/>
          </p:nvSpPr>
          <p:spPr>
            <a:xfrm>
              <a:off x="3807341" y="3941984"/>
              <a:ext cx="33287" cy="177968"/>
            </a:xfrm>
            <a:custGeom>
              <a:avLst/>
              <a:gdLst>
                <a:gd name="connsiteX0" fmla="*/ 26371 w 52742"/>
                <a:gd name="connsiteY0" fmla="*/ 88351 h 281980"/>
                <a:gd name="connsiteX1" fmla="*/ 52742 w 52742"/>
                <a:gd name="connsiteY1" fmla="*/ 114722 h 281980"/>
                <a:gd name="connsiteX2" fmla="*/ 52741 w 52742"/>
                <a:gd name="connsiteY2" fmla="*/ 255609 h 281980"/>
                <a:gd name="connsiteX3" fmla="*/ 26370 w 52742"/>
                <a:gd name="connsiteY3" fmla="*/ 281980 h 281980"/>
                <a:gd name="connsiteX4" fmla="*/ 26371 w 52742"/>
                <a:gd name="connsiteY4" fmla="*/ 281979 h 281980"/>
                <a:gd name="connsiteX5" fmla="*/ 0 w 52742"/>
                <a:gd name="connsiteY5" fmla="*/ 255608 h 281980"/>
                <a:gd name="connsiteX6" fmla="*/ 0 w 52742"/>
                <a:gd name="connsiteY6" fmla="*/ 114722 h 281980"/>
                <a:gd name="connsiteX7" fmla="*/ 26371 w 52742"/>
                <a:gd name="connsiteY7" fmla="*/ 88351 h 281980"/>
                <a:gd name="connsiteX8" fmla="*/ 26371 w 52742"/>
                <a:gd name="connsiteY8" fmla="*/ 0 h 281980"/>
                <a:gd name="connsiteX9" fmla="*/ 52742 w 52742"/>
                <a:gd name="connsiteY9" fmla="*/ 26371 h 281980"/>
                <a:gd name="connsiteX10" fmla="*/ 26371 w 52742"/>
                <a:gd name="connsiteY10" fmla="*/ 52742 h 281980"/>
                <a:gd name="connsiteX11" fmla="*/ 0 w 52742"/>
                <a:gd name="connsiteY11" fmla="*/ 26371 h 281980"/>
                <a:gd name="connsiteX12" fmla="*/ 26371 w 52742"/>
                <a:gd name="connsiteY12" fmla="*/ 0 h 2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42" h="281980">
                  <a:moveTo>
                    <a:pt x="26371" y="88351"/>
                  </a:moveTo>
                  <a:cubicBezTo>
                    <a:pt x="40935" y="88351"/>
                    <a:pt x="52742" y="100158"/>
                    <a:pt x="52742" y="114722"/>
                  </a:cubicBezTo>
                  <a:cubicBezTo>
                    <a:pt x="52742" y="161684"/>
                    <a:pt x="52741" y="208647"/>
                    <a:pt x="52741" y="255609"/>
                  </a:cubicBezTo>
                  <a:cubicBezTo>
                    <a:pt x="52741" y="270173"/>
                    <a:pt x="40934" y="281980"/>
                    <a:pt x="26370" y="281980"/>
                  </a:cubicBezTo>
                  <a:lnTo>
                    <a:pt x="26371" y="281979"/>
                  </a:lnTo>
                  <a:cubicBezTo>
                    <a:pt x="11807" y="281979"/>
                    <a:pt x="0" y="270172"/>
                    <a:pt x="0" y="255608"/>
                  </a:cubicBezTo>
                  <a:lnTo>
                    <a:pt x="0" y="114722"/>
                  </a:lnTo>
                  <a:cubicBezTo>
                    <a:pt x="0" y="100158"/>
                    <a:pt x="11807" y="88351"/>
                    <a:pt x="26371" y="88351"/>
                  </a:cubicBezTo>
                  <a:close/>
                  <a:moveTo>
                    <a:pt x="26371" y="0"/>
                  </a:moveTo>
                  <a:cubicBezTo>
                    <a:pt x="40935" y="0"/>
                    <a:pt x="52742" y="11807"/>
                    <a:pt x="52742" y="26371"/>
                  </a:cubicBezTo>
                  <a:cubicBezTo>
                    <a:pt x="52742" y="40935"/>
                    <a:pt x="40935" y="52742"/>
                    <a:pt x="26371" y="52742"/>
                  </a:cubicBezTo>
                  <a:cubicBezTo>
                    <a:pt x="11807" y="52742"/>
                    <a:pt x="0" y="40935"/>
                    <a:pt x="0" y="26371"/>
                  </a:cubicBezTo>
                  <a:cubicBezTo>
                    <a:pt x="0" y="11807"/>
                    <a:pt x="11807" y="0"/>
                    <a:pt x="2637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AD82BCA1-76E8-4618-B3EB-EA40D2DD041D}"/>
                </a:ext>
              </a:extLst>
            </p:cNvPr>
            <p:cNvSpPr/>
            <p:nvPr/>
          </p:nvSpPr>
          <p:spPr>
            <a:xfrm>
              <a:off x="3406286" y="4058882"/>
              <a:ext cx="33287" cy="177969"/>
            </a:xfrm>
            <a:custGeom>
              <a:avLst/>
              <a:gdLst>
                <a:gd name="connsiteX0" fmla="*/ 26371 w 52742"/>
                <a:gd name="connsiteY0" fmla="*/ 88351 h 281980"/>
                <a:gd name="connsiteX1" fmla="*/ 52742 w 52742"/>
                <a:gd name="connsiteY1" fmla="*/ 114722 h 281980"/>
                <a:gd name="connsiteX2" fmla="*/ 52741 w 52742"/>
                <a:gd name="connsiteY2" fmla="*/ 255609 h 281980"/>
                <a:gd name="connsiteX3" fmla="*/ 26370 w 52742"/>
                <a:gd name="connsiteY3" fmla="*/ 281980 h 281980"/>
                <a:gd name="connsiteX4" fmla="*/ 26371 w 52742"/>
                <a:gd name="connsiteY4" fmla="*/ 281979 h 281980"/>
                <a:gd name="connsiteX5" fmla="*/ 0 w 52742"/>
                <a:gd name="connsiteY5" fmla="*/ 255608 h 281980"/>
                <a:gd name="connsiteX6" fmla="*/ 0 w 52742"/>
                <a:gd name="connsiteY6" fmla="*/ 114722 h 281980"/>
                <a:gd name="connsiteX7" fmla="*/ 26371 w 52742"/>
                <a:gd name="connsiteY7" fmla="*/ 88351 h 281980"/>
                <a:gd name="connsiteX8" fmla="*/ 26371 w 52742"/>
                <a:gd name="connsiteY8" fmla="*/ 0 h 281980"/>
                <a:gd name="connsiteX9" fmla="*/ 52742 w 52742"/>
                <a:gd name="connsiteY9" fmla="*/ 26371 h 281980"/>
                <a:gd name="connsiteX10" fmla="*/ 26371 w 52742"/>
                <a:gd name="connsiteY10" fmla="*/ 52742 h 281980"/>
                <a:gd name="connsiteX11" fmla="*/ 0 w 52742"/>
                <a:gd name="connsiteY11" fmla="*/ 26371 h 281980"/>
                <a:gd name="connsiteX12" fmla="*/ 26371 w 52742"/>
                <a:gd name="connsiteY12" fmla="*/ 0 h 28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42" h="281980">
                  <a:moveTo>
                    <a:pt x="26371" y="88351"/>
                  </a:moveTo>
                  <a:cubicBezTo>
                    <a:pt x="40935" y="88351"/>
                    <a:pt x="52742" y="100158"/>
                    <a:pt x="52742" y="114722"/>
                  </a:cubicBezTo>
                  <a:cubicBezTo>
                    <a:pt x="52742" y="161684"/>
                    <a:pt x="52741" y="208647"/>
                    <a:pt x="52741" y="255609"/>
                  </a:cubicBezTo>
                  <a:cubicBezTo>
                    <a:pt x="52741" y="270173"/>
                    <a:pt x="40934" y="281980"/>
                    <a:pt x="26370" y="281980"/>
                  </a:cubicBezTo>
                  <a:lnTo>
                    <a:pt x="26371" y="281979"/>
                  </a:lnTo>
                  <a:cubicBezTo>
                    <a:pt x="11807" y="281979"/>
                    <a:pt x="0" y="270172"/>
                    <a:pt x="0" y="255608"/>
                  </a:cubicBezTo>
                  <a:lnTo>
                    <a:pt x="0" y="114722"/>
                  </a:lnTo>
                  <a:cubicBezTo>
                    <a:pt x="0" y="100158"/>
                    <a:pt x="11807" y="88351"/>
                    <a:pt x="26371" y="88351"/>
                  </a:cubicBezTo>
                  <a:close/>
                  <a:moveTo>
                    <a:pt x="26371" y="0"/>
                  </a:moveTo>
                  <a:cubicBezTo>
                    <a:pt x="40935" y="0"/>
                    <a:pt x="52742" y="11807"/>
                    <a:pt x="52742" y="26371"/>
                  </a:cubicBezTo>
                  <a:cubicBezTo>
                    <a:pt x="52742" y="40935"/>
                    <a:pt x="40935" y="52742"/>
                    <a:pt x="26371" y="52742"/>
                  </a:cubicBezTo>
                  <a:cubicBezTo>
                    <a:pt x="11807" y="52742"/>
                    <a:pt x="0" y="40935"/>
                    <a:pt x="0" y="26371"/>
                  </a:cubicBezTo>
                  <a:cubicBezTo>
                    <a:pt x="0" y="11807"/>
                    <a:pt x="11807" y="0"/>
                    <a:pt x="2637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C2D5F237-8112-4874-9D83-B9812B5A819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うなぎパイ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078EF29-E74E-48A2-9FEA-664C9CA0B5D1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シソ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777EC1B-AA6D-4A3F-8EE9-F7A7011CD2E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さくら御飯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65C4D6FB-9337-4561-8B80-DF2F3391229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熱海温泉、伊東温泉</a:t>
            </a: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8871E7D7-CCF6-4BE7-B713-13479A64FD6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富士宮やきそば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1F63B069-1352-4B68-8724-27AB4C21605C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富士サファリパーク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1A0B22FC-7BEF-46A0-915B-88B08F07FB1C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静岡県と言えば・・・</a:t>
            </a:r>
          </a:p>
        </p:txBody>
      </p: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628E1FC6-3D4F-4DD2-B259-98EE1A9FEEA3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04E2FD01-6D9C-49A4-9525-651404655616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5867B10B-3D0C-4B73-AF08-03DE54060BE1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3611DAA0-1211-4C49-AB4B-5734BA70C88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912B6F5-B5C6-4D6D-98B4-D20B24F57D94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BBFE1A37-5424-4C7E-A179-64D267272BD6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CBDA0BAB-DB48-4A70-939D-AF9665DE46DF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814F53DC-936E-4086-AD83-8DCBA310DC2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247696E5-37A6-4AE7-BF0B-7B445A962F80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EC6B1EF-0639-4E6B-9083-2C7644E86A8B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279" name="円/楕円 834">
                  <a:extLst>
                    <a:ext uri="{FF2B5EF4-FFF2-40B4-BE49-F238E27FC236}">
                      <a16:creationId xmlns:a16="http://schemas.microsoft.com/office/drawing/2014/main" id="{6A4686A6-C82A-4CDF-8DC3-534B54BEE7B3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円/楕円 835">
                  <a:extLst>
                    <a:ext uri="{FF2B5EF4-FFF2-40B4-BE49-F238E27FC236}">
                      <a16:creationId xmlns:a16="http://schemas.microsoft.com/office/drawing/2014/main" id="{D6BEE440-E1EF-4EC2-A427-F6C7B3CC161F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円/楕円 836">
                  <a:extLst>
                    <a:ext uri="{FF2B5EF4-FFF2-40B4-BE49-F238E27FC236}">
                      <a16:creationId xmlns:a16="http://schemas.microsoft.com/office/drawing/2014/main" id="{6DCD45E6-C072-40FE-9B9E-1D1EC63D2AE5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円/楕円 837">
                  <a:extLst>
                    <a:ext uri="{FF2B5EF4-FFF2-40B4-BE49-F238E27FC236}">
                      <a16:creationId xmlns:a16="http://schemas.microsoft.com/office/drawing/2014/main" id="{B8E89397-1F90-4877-B359-D364DE612D44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234DDF0E-02C5-4853-A9E1-70A99FC22BD1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277" name="円/楕円 838">
                  <a:extLst>
                    <a:ext uri="{FF2B5EF4-FFF2-40B4-BE49-F238E27FC236}">
                      <a16:creationId xmlns:a16="http://schemas.microsoft.com/office/drawing/2014/main" id="{4B9AE363-BF5E-4113-B863-0C9F3A720B88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円/楕円 839">
                  <a:extLst>
                    <a:ext uri="{FF2B5EF4-FFF2-40B4-BE49-F238E27FC236}">
                      <a16:creationId xmlns:a16="http://schemas.microsoft.com/office/drawing/2014/main" id="{5DAB3179-BB0B-4D6E-A8BC-8494C39F13A9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0" name="円/楕円 840">
                <a:extLst>
                  <a:ext uri="{FF2B5EF4-FFF2-40B4-BE49-F238E27FC236}">
                    <a16:creationId xmlns:a16="http://schemas.microsoft.com/office/drawing/2014/main" id="{9EA98756-0A0B-450A-AFAF-733703FCEA95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64A1F7A7-CA8E-44DF-8C00-B32F7EF7AABA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275" name="フローチャート: 端子 685">
                  <a:extLst>
                    <a:ext uri="{FF2B5EF4-FFF2-40B4-BE49-F238E27FC236}">
                      <a16:creationId xmlns:a16="http://schemas.microsoft.com/office/drawing/2014/main" id="{DA6149BE-04BA-452B-BBD4-CAAD7FCFB202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6" name="フローチャート: 端子 686">
                  <a:extLst>
                    <a:ext uri="{FF2B5EF4-FFF2-40B4-BE49-F238E27FC236}">
                      <a16:creationId xmlns:a16="http://schemas.microsoft.com/office/drawing/2014/main" id="{5A692390-E056-46A9-A969-2A3F61F5AB3F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69011825-4654-41DF-9F0D-0F7F3C1EDC5E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フリーフォーム 1196">
                <a:extLst>
                  <a:ext uri="{FF2B5EF4-FFF2-40B4-BE49-F238E27FC236}">
                    <a16:creationId xmlns:a16="http://schemas.microsoft.com/office/drawing/2014/main" id="{26EA6308-B091-4DDE-9F60-1BC5318D999F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円/楕円 4">
                <a:extLst>
                  <a:ext uri="{FF2B5EF4-FFF2-40B4-BE49-F238E27FC236}">
                    <a16:creationId xmlns:a16="http://schemas.microsoft.com/office/drawing/2014/main" id="{2C1AE1BF-D602-49FF-968C-BDDA322EB9B4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0" name="月 239">
              <a:extLst>
                <a:ext uri="{FF2B5EF4-FFF2-40B4-BE49-F238E27FC236}">
                  <a16:creationId xmlns:a16="http://schemas.microsoft.com/office/drawing/2014/main" id="{1DD5780F-4418-4D5B-808A-43706F0AA440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1" name="月 240">
              <a:extLst>
                <a:ext uri="{FF2B5EF4-FFF2-40B4-BE49-F238E27FC236}">
                  <a16:creationId xmlns:a16="http://schemas.microsoft.com/office/drawing/2014/main" id="{11183753-4A51-4247-AD16-00695A950DEE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8FB05363-822B-4AF5-A411-7722212CD132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215088AD-8A5A-4402-B9A2-B852109F6484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E137EBF-30E2-45AF-83BA-8EF0D3A0C436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0E3C1EAE-8678-4852-8BBB-0BD8032D41E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5A70C1B6-DA21-434B-911D-D735336F0B2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E134652-B453-42E9-AECD-C744C87FC53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6094C405-DC12-4EC4-8557-FB7D411EDFE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3E539C12-3DA9-4B3C-AC0F-D39AC8E3DD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F05AB4B4-6810-4110-9030-CBACD6907CE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D33F0B6-57EE-4699-B797-7792822C243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B3E485C6-9EC5-4B17-93A2-0233C393F0E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84AB3766-ED9D-46DB-9046-9458CA0CD60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4BB49552-FD0E-41AE-B72C-6376EB2C4EC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3BAFC453-2666-45DD-9956-4C5DA16E47A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2E58D4F-DB59-47F9-BF23-7BA9E7D9E44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CE29C7E3-EBC8-4876-B183-E21EE228022F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A714C97E-2E6C-478D-BD5E-8BB7B0A042CD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BF8E7E4-0FB8-4EB7-B4D2-176568D1AA83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C2219287-76BF-43B1-AB33-A836B2CEBA69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3421E285-22DB-463F-9815-7BA5987F35E9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B94B444-65B1-4BEE-B6EF-C47C144F0522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42B672E9-A051-46BA-8315-B53C44326C56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1F7CD8EE-8303-497B-B6E2-1FAAC2993D19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4E396A22-26FA-4722-8BE0-F51F55946105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5C887EB0-3B9D-43E2-8BAD-C46470109BCC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5E541C4C-98FD-40B1-B5BB-60DE09E3ACC1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019E622B-0761-4EA7-8F84-5AA734823246}"/>
              </a:ext>
            </a:extLst>
          </p:cNvPr>
          <p:cNvGrpSpPr/>
          <p:nvPr/>
        </p:nvGrpSpPr>
        <p:grpSpPr>
          <a:xfrm>
            <a:off x="947418" y="3971969"/>
            <a:ext cx="2108052" cy="2549059"/>
            <a:chOff x="1553730" y="3123236"/>
            <a:chExt cx="2361793" cy="2855883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79CB52E-65DF-43A3-8C29-B736D3A8FFC3}"/>
                </a:ext>
              </a:extLst>
            </p:cNvPr>
            <p:cNvGrpSpPr/>
            <p:nvPr/>
          </p:nvGrpSpPr>
          <p:grpSpPr>
            <a:xfrm rot="670181">
              <a:off x="1553730" y="3123236"/>
              <a:ext cx="1510956" cy="2523021"/>
              <a:chOff x="1785867" y="1968503"/>
              <a:chExt cx="2820683" cy="3802167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8CAEFA0-A3B6-478D-8CF5-E85200F57CB2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C2B832A-E36A-4A39-8AB8-3DD8B81912AC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CA8E758F-6E1E-446A-8089-9F8DAF6EEC3F}"/>
                </a:ext>
              </a:extLst>
            </p:cNvPr>
            <p:cNvGrpSpPr/>
            <p:nvPr/>
          </p:nvGrpSpPr>
          <p:grpSpPr>
            <a:xfrm rot="2499807" flipH="1">
              <a:off x="2286664" y="3216386"/>
              <a:ext cx="1628859" cy="2762733"/>
              <a:chOff x="1785867" y="1968503"/>
              <a:chExt cx="2820683" cy="3802167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4DC20A-C6C1-46A2-9486-4F3A745B8DEA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40984767-86CD-497B-A54C-333C1DD5CD52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20DF6E9A-EA69-4192-9FD0-5FBF5B09DBC1}"/>
                </a:ext>
              </a:extLst>
            </p:cNvPr>
            <p:cNvGrpSpPr/>
            <p:nvPr/>
          </p:nvGrpSpPr>
          <p:grpSpPr>
            <a:xfrm rot="1800000">
              <a:off x="1748378" y="3383488"/>
              <a:ext cx="1871733" cy="2523021"/>
              <a:chOff x="1785867" y="1968503"/>
              <a:chExt cx="2820683" cy="3802167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29C76C60-F53B-4936-9FE5-F6815F31C62C}"/>
                  </a:ext>
                </a:extLst>
              </p:cNvPr>
              <p:cNvSpPr/>
              <p:nvPr/>
            </p:nvSpPr>
            <p:spPr>
              <a:xfrm>
                <a:off x="1785867" y="1968503"/>
                <a:ext cx="2820683" cy="2896413"/>
              </a:xfrm>
              <a:custGeom>
                <a:avLst/>
                <a:gdLst>
                  <a:gd name="connsiteX0" fmla="*/ 1383150 w 2994878"/>
                  <a:gd name="connsiteY0" fmla="*/ 0 h 3199279"/>
                  <a:gd name="connsiteX1" fmla="*/ 1569648 w 2994878"/>
                  <a:gd name="connsiteY1" fmla="*/ 281539 h 3199279"/>
                  <a:gd name="connsiteX2" fmla="*/ 1623746 w 2994878"/>
                  <a:gd name="connsiteY2" fmla="*/ 444928 h 3199279"/>
                  <a:gd name="connsiteX3" fmla="*/ 1716937 w 2994878"/>
                  <a:gd name="connsiteY3" fmla="*/ 383574 h 3199279"/>
                  <a:gd name="connsiteX4" fmla="*/ 1741503 w 2994878"/>
                  <a:gd name="connsiteY4" fmla="*/ 484485 h 3199279"/>
                  <a:gd name="connsiteX5" fmla="*/ 1750088 w 2994878"/>
                  <a:gd name="connsiteY5" fmla="*/ 570304 h 3199279"/>
                  <a:gd name="connsiteX6" fmla="*/ 1849546 w 2994878"/>
                  <a:gd name="connsiteY6" fmla="*/ 507081 h 3199279"/>
                  <a:gd name="connsiteX7" fmla="*/ 1875854 w 2994878"/>
                  <a:gd name="connsiteY7" fmla="*/ 616646 h 3199279"/>
                  <a:gd name="connsiteX8" fmla="*/ 1882735 w 2994878"/>
                  <a:gd name="connsiteY8" fmla="*/ 693098 h 3199279"/>
                  <a:gd name="connsiteX9" fmla="*/ 1970814 w 2994878"/>
                  <a:gd name="connsiteY9" fmla="*/ 644478 h 3199279"/>
                  <a:gd name="connsiteX10" fmla="*/ 1994610 w 2994878"/>
                  <a:gd name="connsiteY10" fmla="*/ 754840 h 3199279"/>
                  <a:gd name="connsiteX11" fmla="*/ 1994969 w 2994878"/>
                  <a:gd name="connsiteY11" fmla="*/ 771086 h 3199279"/>
                  <a:gd name="connsiteX12" fmla="*/ 2051775 w 2994878"/>
                  <a:gd name="connsiteY12" fmla="*/ 739727 h 3199279"/>
                  <a:gd name="connsiteX13" fmla="*/ 2075573 w 2994878"/>
                  <a:gd name="connsiteY13" fmla="*/ 850090 h 3199279"/>
                  <a:gd name="connsiteX14" fmla="*/ 2076465 w 2994878"/>
                  <a:gd name="connsiteY14" fmla="*/ 890521 h 3199279"/>
                  <a:gd name="connsiteX15" fmla="*/ 2168458 w 2994878"/>
                  <a:gd name="connsiteY15" fmla="*/ 839740 h 3199279"/>
                  <a:gd name="connsiteX16" fmla="*/ 2192254 w 2994878"/>
                  <a:gd name="connsiteY16" fmla="*/ 950103 h 3199279"/>
                  <a:gd name="connsiteX17" fmla="*/ 2193054 w 2994878"/>
                  <a:gd name="connsiteY17" fmla="*/ 986319 h 3199279"/>
                  <a:gd name="connsiteX18" fmla="*/ 2294664 w 2994878"/>
                  <a:gd name="connsiteY18" fmla="*/ 930229 h 3199279"/>
                  <a:gd name="connsiteX19" fmla="*/ 2318460 w 2994878"/>
                  <a:gd name="connsiteY19" fmla="*/ 1040592 h 3199279"/>
                  <a:gd name="connsiteX20" fmla="*/ 2319458 w 2994878"/>
                  <a:gd name="connsiteY20" fmla="*/ 1085800 h 3199279"/>
                  <a:gd name="connsiteX21" fmla="*/ 2419306 w 2994878"/>
                  <a:gd name="connsiteY21" fmla="*/ 1038269 h 3199279"/>
                  <a:gd name="connsiteX22" fmla="*/ 2435346 w 2994878"/>
                  <a:gd name="connsiteY22" fmla="*/ 1149941 h 3199279"/>
                  <a:gd name="connsiteX23" fmla="*/ 2433684 w 2994878"/>
                  <a:gd name="connsiteY23" fmla="*/ 1200704 h 3199279"/>
                  <a:gd name="connsiteX24" fmla="*/ 2509794 w 2994878"/>
                  <a:gd name="connsiteY24" fmla="*/ 1164474 h 3199279"/>
                  <a:gd name="connsiteX25" fmla="*/ 2525833 w 2994878"/>
                  <a:gd name="connsiteY25" fmla="*/ 1276145 h 3199279"/>
                  <a:gd name="connsiteX26" fmla="*/ 2525244 w 2994878"/>
                  <a:gd name="connsiteY26" fmla="*/ 1294122 h 3199279"/>
                  <a:gd name="connsiteX27" fmla="*/ 2585640 w 2994878"/>
                  <a:gd name="connsiteY27" fmla="*/ 1267545 h 3199279"/>
                  <a:gd name="connsiteX28" fmla="*/ 2598048 w 2994878"/>
                  <a:gd name="connsiteY28" fmla="*/ 1363688 h 3199279"/>
                  <a:gd name="connsiteX29" fmla="*/ 2595008 w 2994878"/>
                  <a:gd name="connsiteY29" fmla="*/ 1404874 h 3199279"/>
                  <a:gd name="connsiteX30" fmla="*/ 2668982 w 2994878"/>
                  <a:gd name="connsiteY30" fmla="*/ 1372319 h 3199279"/>
                  <a:gd name="connsiteX31" fmla="*/ 2681392 w 2994878"/>
                  <a:gd name="connsiteY31" fmla="*/ 1468462 h 3199279"/>
                  <a:gd name="connsiteX32" fmla="*/ 2677675 w 2994878"/>
                  <a:gd name="connsiteY32" fmla="*/ 1518801 h 3199279"/>
                  <a:gd name="connsiteX33" fmla="*/ 2723752 w 2994878"/>
                  <a:gd name="connsiteY33" fmla="*/ 1498524 h 3199279"/>
                  <a:gd name="connsiteX34" fmla="*/ 2736162 w 2994878"/>
                  <a:gd name="connsiteY34" fmla="*/ 1594667 h 3199279"/>
                  <a:gd name="connsiteX35" fmla="*/ 2731435 w 2994878"/>
                  <a:gd name="connsiteY35" fmla="*/ 1658689 h 3199279"/>
                  <a:gd name="connsiteX36" fmla="*/ 2793404 w 2994878"/>
                  <a:gd name="connsiteY36" fmla="*/ 1634128 h 3199279"/>
                  <a:gd name="connsiteX37" fmla="*/ 2803356 w 2994878"/>
                  <a:gd name="connsiteY37" fmla="*/ 1730847 h 3199279"/>
                  <a:gd name="connsiteX38" fmla="*/ 2796140 w 2994878"/>
                  <a:gd name="connsiteY38" fmla="*/ 1780156 h 3199279"/>
                  <a:gd name="connsiteX39" fmla="*/ 2856425 w 2994878"/>
                  <a:gd name="connsiteY39" fmla="*/ 1763360 h 3199279"/>
                  <a:gd name="connsiteX40" fmla="*/ 2856126 w 2994878"/>
                  <a:gd name="connsiteY40" fmla="*/ 1860587 h 3199279"/>
                  <a:gd name="connsiteX41" fmla="*/ 2848934 w 2994878"/>
                  <a:gd name="connsiteY41" fmla="*/ 1888645 h 3199279"/>
                  <a:gd name="connsiteX42" fmla="*/ 2896908 w 2994878"/>
                  <a:gd name="connsiteY42" fmla="*/ 1875280 h 3199279"/>
                  <a:gd name="connsiteX43" fmla="*/ 2872637 w 2994878"/>
                  <a:gd name="connsiteY43" fmla="*/ 2066021 h 3199279"/>
                  <a:gd name="connsiteX44" fmla="*/ 2871630 w 2994878"/>
                  <a:gd name="connsiteY44" fmla="*/ 2067957 h 3199279"/>
                  <a:gd name="connsiteX45" fmla="*/ 2994878 w 2994878"/>
                  <a:gd name="connsiteY45" fmla="*/ 2060326 h 3199279"/>
                  <a:gd name="connsiteX46" fmla="*/ 2868698 w 2994878"/>
                  <a:gd name="connsiteY46" fmla="*/ 2318019 h 3199279"/>
                  <a:gd name="connsiteX47" fmla="*/ 2807506 w 2994878"/>
                  <a:gd name="connsiteY47" fmla="*/ 2367200 h 3199279"/>
                  <a:gd name="connsiteX48" fmla="*/ 2884552 w 2994878"/>
                  <a:gd name="connsiteY48" fmla="*/ 2374540 h 3199279"/>
                  <a:gd name="connsiteX49" fmla="*/ 2778249 w 2994878"/>
                  <a:gd name="connsiteY49" fmla="*/ 2493393 h 3199279"/>
                  <a:gd name="connsiteX50" fmla="*/ 2755712 w 2994878"/>
                  <a:gd name="connsiteY50" fmla="*/ 2501967 h 3199279"/>
                  <a:gd name="connsiteX51" fmla="*/ 2817877 w 2994878"/>
                  <a:gd name="connsiteY51" fmla="*/ 2507889 h 3199279"/>
                  <a:gd name="connsiteX52" fmla="*/ 2762826 w 2994878"/>
                  <a:gd name="connsiteY52" fmla="*/ 2594299 h 3199279"/>
                  <a:gd name="connsiteX53" fmla="*/ 2723319 w 2994878"/>
                  <a:gd name="connsiteY53" fmla="*/ 2619307 h 3199279"/>
                  <a:gd name="connsiteX54" fmla="*/ 2752355 w 2994878"/>
                  <a:gd name="connsiteY54" fmla="*/ 2624990 h 3199279"/>
                  <a:gd name="connsiteX55" fmla="*/ 2647783 w 2994878"/>
                  <a:gd name="connsiteY55" fmla="*/ 2698929 h 3199279"/>
                  <a:gd name="connsiteX56" fmla="*/ 2607511 w 2994878"/>
                  <a:gd name="connsiteY56" fmla="*/ 2705305 h 3199279"/>
                  <a:gd name="connsiteX57" fmla="*/ 2659487 w 2994878"/>
                  <a:gd name="connsiteY57" fmla="*/ 2715477 h 3199279"/>
                  <a:gd name="connsiteX58" fmla="*/ 2554916 w 2994878"/>
                  <a:gd name="connsiteY58" fmla="*/ 2789415 h 3199279"/>
                  <a:gd name="connsiteX59" fmla="*/ 2537166 w 2994878"/>
                  <a:gd name="connsiteY59" fmla="*/ 2792226 h 3199279"/>
                  <a:gd name="connsiteX60" fmla="*/ 2595194 w 2994878"/>
                  <a:gd name="connsiteY60" fmla="*/ 2803582 h 3199279"/>
                  <a:gd name="connsiteX61" fmla="*/ 2353333 w 2994878"/>
                  <a:gd name="connsiteY61" fmla="*/ 2889923 h 3199279"/>
                  <a:gd name="connsiteX62" fmla="*/ 2278336 w 2994878"/>
                  <a:gd name="connsiteY62" fmla="*/ 2885011 h 3199279"/>
                  <a:gd name="connsiteX63" fmla="*/ 2287282 w 2994878"/>
                  <a:gd name="connsiteY63" fmla="*/ 2904568 h 3199279"/>
                  <a:gd name="connsiteX64" fmla="*/ 1407942 w 2994878"/>
                  <a:gd name="connsiteY64" fmla="*/ 3199279 h 3199279"/>
                  <a:gd name="connsiteX65" fmla="*/ 1400408 w 2994878"/>
                  <a:gd name="connsiteY65" fmla="*/ 3197204 h 3199279"/>
                  <a:gd name="connsiteX66" fmla="*/ 485459 w 2994878"/>
                  <a:gd name="connsiteY66" fmla="*/ 2952044 h 3199279"/>
                  <a:gd name="connsiteX67" fmla="*/ 485458 w 2994878"/>
                  <a:gd name="connsiteY67" fmla="*/ 2952044 h 3199279"/>
                  <a:gd name="connsiteX68" fmla="*/ 512498 w 2994878"/>
                  <a:gd name="connsiteY68" fmla="*/ 2878827 h 3199279"/>
                  <a:gd name="connsiteX69" fmla="*/ 504256 w 2994878"/>
                  <a:gd name="connsiteY69" fmla="*/ 2877522 h 3199279"/>
                  <a:gd name="connsiteX70" fmla="*/ 399684 w 2994878"/>
                  <a:gd name="connsiteY70" fmla="*/ 2803582 h 3199279"/>
                  <a:gd name="connsiteX71" fmla="*/ 457713 w 2994878"/>
                  <a:gd name="connsiteY71" fmla="*/ 2792225 h 3199279"/>
                  <a:gd name="connsiteX72" fmla="*/ 439962 w 2994878"/>
                  <a:gd name="connsiteY72" fmla="*/ 2789416 h 3199279"/>
                  <a:gd name="connsiteX73" fmla="*/ 335391 w 2994878"/>
                  <a:gd name="connsiteY73" fmla="*/ 2715476 h 3199279"/>
                  <a:gd name="connsiteX74" fmla="*/ 387368 w 2994878"/>
                  <a:gd name="connsiteY74" fmla="*/ 2705305 h 3199279"/>
                  <a:gd name="connsiteX75" fmla="*/ 347094 w 2994878"/>
                  <a:gd name="connsiteY75" fmla="*/ 2698929 h 3199279"/>
                  <a:gd name="connsiteX76" fmla="*/ 242524 w 2994878"/>
                  <a:gd name="connsiteY76" fmla="*/ 2624990 h 3199279"/>
                  <a:gd name="connsiteX77" fmla="*/ 271559 w 2994878"/>
                  <a:gd name="connsiteY77" fmla="*/ 2619307 h 3199279"/>
                  <a:gd name="connsiteX78" fmla="*/ 232051 w 2994878"/>
                  <a:gd name="connsiteY78" fmla="*/ 2594299 h 3199279"/>
                  <a:gd name="connsiteX79" fmla="*/ 177001 w 2994878"/>
                  <a:gd name="connsiteY79" fmla="*/ 2507888 h 3199279"/>
                  <a:gd name="connsiteX80" fmla="*/ 239166 w 2994878"/>
                  <a:gd name="connsiteY80" fmla="*/ 2501968 h 3199279"/>
                  <a:gd name="connsiteX81" fmla="*/ 216629 w 2994878"/>
                  <a:gd name="connsiteY81" fmla="*/ 2493392 h 3199279"/>
                  <a:gd name="connsiteX82" fmla="*/ 110327 w 2994878"/>
                  <a:gd name="connsiteY82" fmla="*/ 2374541 h 3199279"/>
                  <a:gd name="connsiteX83" fmla="*/ 187372 w 2994878"/>
                  <a:gd name="connsiteY83" fmla="*/ 2367201 h 3199279"/>
                  <a:gd name="connsiteX84" fmla="*/ 126180 w 2994878"/>
                  <a:gd name="connsiteY84" fmla="*/ 2318019 h 3199279"/>
                  <a:gd name="connsiteX85" fmla="*/ 0 w 2994878"/>
                  <a:gd name="connsiteY85" fmla="*/ 2060326 h 3199279"/>
                  <a:gd name="connsiteX86" fmla="*/ 123248 w 2994878"/>
                  <a:gd name="connsiteY86" fmla="*/ 2067957 h 3199279"/>
                  <a:gd name="connsiteX87" fmla="*/ 122241 w 2994878"/>
                  <a:gd name="connsiteY87" fmla="*/ 2066020 h 3199279"/>
                  <a:gd name="connsiteX88" fmla="*/ 97971 w 2994878"/>
                  <a:gd name="connsiteY88" fmla="*/ 1875280 h 3199279"/>
                  <a:gd name="connsiteX89" fmla="*/ 145944 w 2994878"/>
                  <a:gd name="connsiteY89" fmla="*/ 1888645 h 3199279"/>
                  <a:gd name="connsiteX90" fmla="*/ 138752 w 2994878"/>
                  <a:gd name="connsiteY90" fmla="*/ 1860588 h 3199279"/>
                  <a:gd name="connsiteX91" fmla="*/ 138453 w 2994878"/>
                  <a:gd name="connsiteY91" fmla="*/ 1763360 h 3199279"/>
                  <a:gd name="connsiteX92" fmla="*/ 198738 w 2994878"/>
                  <a:gd name="connsiteY92" fmla="*/ 1780155 h 3199279"/>
                  <a:gd name="connsiteX93" fmla="*/ 191522 w 2994878"/>
                  <a:gd name="connsiteY93" fmla="*/ 1730847 h 3199279"/>
                  <a:gd name="connsiteX94" fmla="*/ 201475 w 2994878"/>
                  <a:gd name="connsiteY94" fmla="*/ 1634129 h 3199279"/>
                  <a:gd name="connsiteX95" fmla="*/ 263442 w 2994878"/>
                  <a:gd name="connsiteY95" fmla="*/ 1658688 h 3199279"/>
                  <a:gd name="connsiteX96" fmla="*/ 258716 w 2994878"/>
                  <a:gd name="connsiteY96" fmla="*/ 1594667 h 3199279"/>
                  <a:gd name="connsiteX97" fmla="*/ 271126 w 2994878"/>
                  <a:gd name="connsiteY97" fmla="*/ 1498525 h 3199279"/>
                  <a:gd name="connsiteX98" fmla="*/ 317203 w 2994878"/>
                  <a:gd name="connsiteY98" fmla="*/ 1518802 h 3199279"/>
                  <a:gd name="connsiteX99" fmla="*/ 313487 w 2994878"/>
                  <a:gd name="connsiteY99" fmla="*/ 1468462 h 3199279"/>
                  <a:gd name="connsiteX100" fmla="*/ 325895 w 2994878"/>
                  <a:gd name="connsiteY100" fmla="*/ 1372319 h 3199279"/>
                  <a:gd name="connsiteX101" fmla="*/ 399870 w 2994878"/>
                  <a:gd name="connsiteY101" fmla="*/ 1404874 h 3199279"/>
                  <a:gd name="connsiteX102" fmla="*/ 396830 w 2994878"/>
                  <a:gd name="connsiteY102" fmla="*/ 1363687 h 3199279"/>
                  <a:gd name="connsiteX103" fmla="*/ 409239 w 2994878"/>
                  <a:gd name="connsiteY103" fmla="*/ 1267544 h 3199279"/>
                  <a:gd name="connsiteX104" fmla="*/ 469634 w 2994878"/>
                  <a:gd name="connsiteY104" fmla="*/ 1294121 h 3199279"/>
                  <a:gd name="connsiteX105" fmla="*/ 469045 w 2994878"/>
                  <a:gd name="connsiteY105" fmla="*/ 1276146 h 3199279"/>
                  <a:gd name="connsiteX106" fmla="*/ 485084 w 2994878"/>
                  <a:gd name="connsiteY106" fmla="*/ 1164473 h 3199279"/>
                  <a:gd name="connsiteX107" fmla="*/ 561194 w 2994878"/>
                  <a:gd name="connsiteY107" fmla="*/ 1200704 h 3199279"/>
                  <a:gd name="connsiteX108" fmla="*/ 559532 w 2994878"/>
                  <a:gd name="connsiteY108" fmla="*/ 1149941 h 3199279"/>
                  <a:gd name="connsiteX109" fmla="*/ 575572 w 2994878"/>
                  <a:gd name="connsiteY109" fmla="*/ 1038270 h 3199279"/>
                  <a:gd name="connsiteX110" fmla="*/ 675420 w 2994878"/>
                  <a:gd name="connsiteY110" fmla="*/ 1085800 h 3199279"/>
                  <a:gd name="connsiteX111" fmla="*/ 676418 w 2994878"/>
                  <a:gd name="connsiteY111" fmla="*/ 1040592 h 3199279"/>
                  <a:gd name="connsiteX112" fmla="*/ 700215 w 2994878"/>
                  <a:gd name="connsiteY112" fmla="*/ 930229 h 3199279"/>
                  <a:gd name="connsiteX113" fmla="*/ 801823 w 2994878"/>
                  <a:gd name="connsiteY113" fmla="*/ 986320 h 3199279"/>
                  <a:gd name="connsiteX114" fmla="*/ 802624 w 2994878"/>
                  <a:gd name="connsiteY114" fmla="*/ 950103 h 3199279"/>
                  <a:gd name="connsiteX115" fmla="*/ 826420 w 2994878"/>
                  <a:gd name="connsiteY115" fmla="*/ 839741 h 3199279"/>
                  <a:gd name="connsiteX116" fmla="*/ 918413 w 2994878"/>
                  <a:gd name="connsiteY116" fmla="*/ 890521 h 3199279"/>
                  <a:gd name="connsiteX117" fmla="*/ 919306 w 2994878"/>
                  <a:gd name="connsiteY117" fmla="*/ 850090 h 3199279"/>
                  <a:gd name="connsiteX118" fmla="*/ 943103 w 2994878"/>
                  <a:gd name="connsiteY118" fmla="*/ 739727 h 3199279"/>
                  <a:gd name="connsiteX119" fmla="*/ 999910 w 2994878"/>
                  <a:gd name="connsiteY119" fmla="*/ 771086 h 3199279"/>
                  <a:gd name="connsiteX120" fmla="*/ 1000269 w 2994878"/>
                  <a:gd name="connsiteY120" fmla="*/ 754840 h 3199279"/>
                  <a:gd name="connsiteX121" fmla="*/ 1024064 w 2994878"/>
                  <a:gd name="connsiteY121" fmla="*/ 644478 h 3199279"/>
                  <a:gd name="connsiteX122" fmla="*/ 1112142 w 2994878"/>
                  <a:gd name="connsiteY122" fmla="*/ 693098 h 3199279"/>
                  <a:gd name="connsiteX123" fmla="*/ 1119025 w 2994878"/>
                  <a:gd name="connsiteY123" fmla="*/ 616646 h 3199279"/>
                  <a:gd name="connsiteX124" fmla="*/ 1145332 w 2994878"/>
                  <a:gd name="connsiteY124" fmla="*/ 507081 h 3199279"/>
                  <a:gd name="connsiteX125" fmla="*/ 1244790 w 2994878"/>
                  <a:gd name="connsiteY125" fmla="*/ 570304 h 3199279"/>
                  <a:gd name="connsiteX126" fmla="*/ 1253375 w 2994878"/>
                  <a:gd name="connsiteY126" fmla="*/ 484484 h 3199279"/>
                  <a:gd name="connsiteX127" fmla="*/ 1277941 w 2994878"/>
                  <a:gd name="connsiteY127" fmla="*/ 383574 h 3199279"/>
                  <a:gd name="connsiteX128" fmla="*/ 1360269 w 2994878"/>
                  <a:gd name="connsiteY128" fmla="*/ 437776 h 3199279"/>
                  <a:gd name="connsiteX129" fmla="*/ 1361621 w 2994878"/>
                  <a:gd name="connsiteY129" fmla="*/ 422951 h 3199279"/>
                  <a:gd name="connsiteX130" fmla="*/ 1383150 w 2994878"/>
                  <a:gd name="connsiteY130" fmla="*/ 2 h 3199279"/>
                  <a:gd name="connsiteX0" fmla="*/ 1383150 w 2994878"/>
                  <a:gd name="connsiteY0" fmla="*/ 0 h 3343824"/>
                  <a:gd name="connsiteX1" fmla="*/ 1569648 w 2994878"/>
                  <a:gd name="connsiteY1" fmla="*/ 281539 h 3343824"/>
                  <a:gd name="connsiteX2" fmla="*/ 1623746 w 2994878"/>
                  <a:gd name="connsiteY2" fmla="*/ 444928 h 3343824"/>
                  <a:gd name="connsiteX3" fmla="*/ 1716937 w 2994878"/>
                  <a:gd name="connsiteY3" fmla="*/ 383574 h 3343824"/>
                  <a:gd name="connsiteX4" fmla="*/ 1741503 w 2994878"/>
                  <a:gd name="connsiteY4" fmla="*/ 484485 h 3343824"/>
                  <a:gd name="connsiteX5" fmla="*/ 1750088 w 2994878"/>
                  <a:gd name="connsiteY5" fmla="*/ 570304 h 3343824"/>
                  <a:gd name="connsiteX6" fmla="*/ 1849546 w 2994878"/>
                  <a:gd name="connsiteY6" fmla="*/ 507081 h 3343824"/>
                  <a:gd name="connsiteX7" fmla="*/ 1875854 w 2994878"/>
                  <a:gd name="connsiteY7" fmla="*/ 616646 h 3343824"/>
                  <a:gd name="connsiteX8" fmla="*/ 1882735 w 2994878"/>
                  <a:gd name="connsiteY8" fmla="*/ 693098 h 3343824"/>
                  <a:gd name="connsiteX9" fmla="*/ 1970814 w 2994878"/>
                  <a:gd name="connsiteY9" fmla="*/ 644478 h 3343824"/>
                  <a:gd name="connsiteX10" fmla="*/ 1994610 w 2994878"/>
                  <a:gd name="connsiteY10" fmla="*/ 754840 h 3343824"/>
                  <a:gd name="connsiteX11" fmla="*/ 1994969 w 2994878"/>
                  <a:gd name="connsiteY11" fmla="*/ 771086 h 3343824"/>
                  <a:gd name="connsiteX12" fmla="*/ 2051775 w 2994878"/>
                  <a:gd name="connsiteY12" fmla="*/ 739727 h 3343824"/>
                  <a:gd name="connsiteX13" fmla="*/ 2075573 w 2994878"/>
                  <a:gd name="connsiteY13" fmla="*/ 850090 h 3343824"/>
                  <a:gd name="connsiteX14" fmla="*/ 2076465 w 2994878"/>
                  <a:gd name="connsiteY14" fmla="*/ 890521 h 3343824"/>
                  <a:gd name="connsiteX15" fmla="*/ 2168458 w 2994878"/>
                  <a:gd name="connsiteY15" fmla="*/ 839740 h 3343824"/>
                  <a:gd name="connsiteX16" fmla="*/ 2192254 w 2994878"/>
                  <a:gd name="connsiteY16" fmla="*/ 950103 h 3343824"/>
                  <a:gd name="connsiteX17" fmla="*/ 2193054 w 2994878"/>
                  <a:gd name="connsiteY17" fmla="*/ 986319 h 3343824"/>
                  <a:gd name="connsiteX18" fmla="*/ 2294664 w 2994878"/>
                  <a:gd name="connsiteY18" fmla="*/ 930229 h 3343824"/>
                  <a:gd name="connsiteX19" fmla="*/ 2318460 w 2994878"/>
                  <a:gd name="connsiteY19" fmla="*/ 1040592 h 3343824"/>
                  <a:gd name="connsiteX20" fmla="*/ 2319458 w 2994878"/>
                  <a:gd name="connsiteY20" fmla="*/ 1085800 h 3343824"/>
                  <a:gd name="connsiteX21" fmla="*/ 2419306 w 2994878"/>
                  <a:gd name="connsiteY21" fmla="*/ 1038269 h 3343824"/>
                  <a:gd name="connsiteX22" fmla="*/ 2435346 w 2994878"/>
                  <a:gd name="connsiteY22" fmla="*/ 1149941 h 3343824"/>
                  <a:gd name="connsiteX23" fmla="*/ 2433684 w 2994878"/>
                  <a:gd name="connsiteY23" fmla="*/ 1200704 h 3343824"/>
                  <a:gd name="connsiteX24" fmla="*/ 2509794 w 2994878"/>
                  <a:gd name="connsiteY24" fmla="*/ 1164474 h 3343824"/>
                  <a:gd name="connsiteX25" fmla="*/ 2525833 w 2994878"/>
                  <a:gd name="connsiteY25" fmla="*/ 1276145 h 3343824"/>
                  <a:gd name="connsiteX26" fmla="*/ 2525244 w 2994878"/>
                  <a:gd name="connsiteY26" fmla="*/ 1294122 h 3343824"/>
                  <a:gd name="connsiteX27" fmla="*/ 2585640 w 2994878"/>
                  <a:gd name="connsiteY27" fmla="*/ 1267545 h 3343824"/>
                  <a:gd name="connsiteX28" fmla="*/ 2598048 w 2994878"/>
                  <a:gd name="connsiteY28" fmla="*/ 1363688 h 3343824"/>
                  <a:gd name="connsiteX29" fmla="*/ 2595008 w 2994878"/>
                  <a:gd name="connsiteY29" fmla="*/ 1404874 h 3343824"/>
                  <a:gd name="connsiteX30" fmla="*/ 2668982 w 2994878"/>
                  <a:gd name="connsiteY30" fmla="*/ 1372319 h 3343824"/>
                  <a:gd name="connsiteX31" fmla="*/ 2681392 w 2994878"/>
                  <a:gd name="connsiteY31" fmla="*/ 1468462 h 3343824"/>
                  <a:gd name="connsiteX32" fmla="*/ 2677675 w 2994878"/>
                  <a:gd name="connsiteY32" fmla="*/ 1518801 h 3343824"/>
                  <a:gd name="connsiteX33" fmla="*/ 2723752 w 2994878"/>
                  <a:gd name="connsiteY33" fmla="*/ 1498524 h 3343824"/>
                  <a:gd name="connsiteX34" fmla="*/ 2736162 w 2994878"/>
                  <a:gd name="connsiteY34" fmla="*/ 1594667 h 3343824"/>
                  <a:gd name="connsiteX35" fmla="*/ 2731435 w 2994878"/>
                  <a:gd name="connsiteY35" fmla="*/ 1658689 h 3343824"/>
                  <a:gd name="connsiteX36" fmla="*/ 2793404 w 2994878"/>
                  <a:gd name="connsiteY36" fmla="*/ 1634128 h 3343824"/>
                  <a:gd name="connsiteX37" fmla="*/ 2803356 w 2994878"/>
                  <a:gd name="connsiteY37" fmla="*/ 1730847 h 3343824"/>
                  <a:gd name="connsiteX38" fmla="*/ 2796140 w 2994878"/>
                  <a:gd name="connsiteY38" fmla="*/ 1780156 h 3343824"/>
                  <a:gd name="connsiteX39" fmla="*/ 2856425 w 2994878"/>
                  <a:gd name="connsiteY39" fmla="*/ 1763360 h 3343824"/>
                  <a:gd name="connsiteX40" fmla="*/ 2856126 w 2994878"/>
                  <a:gd name="connsiteY40" fmla="*/ 1860587 h 3343824"/>
                  <a:gd name="connsiteX41" fmla="*/ 2848934 w 2994878"/>
                  <a:gd name="connsiteY41" fmla="*/ 1888645 h 3343824"/>
                  <a:gd name="connsiteX42" fmla="*/ 2896908 w 2994878"/>
                  <a:gd name="connsiteY42" fmla="*/ 1875280 h 3343824"/>
                  <a:gd name="connsiteX43" fmla="*/ 2872637 w 2994878"/>
                  <a:gd name="connsiteY43" fmla="*/ 2066021 h 3343824"/>
                  <a:gd name="connsiteX44" fmla="*/ 2871630 w 2994878"/>
                  <a:gd name="connsiteY44" fmla="*/ 2067957 h 3343824"/>
                  <a:gd name="connsiteX45" fmla="*/ 2994878 w 2994878"/>
                  <a:gd name="connsiteY45" fmla="*/ 2060326 h 3343824"/>
                  <a:gd name="connsiteX46" fmla="*/ 2868698 w 2994878"/>
                  <a:gd name="connsiteY46" fmla="*/ 2318019 h 3343824"/>
                  <a:gd name="connsiteX47" fmla="*/ 2807506 w 2994878"/>
                  <a:gd name="connsiteY47" fmla="*/ 2367200 h 3343824"/>
                  <a:gd name="connsiteX48" fmla="*/ 2884552 w 2994878"/>
                  <a:gd name="connsiteY48" fmla="*/ 2374540 h 3343824"/>
                  <a:gd name="connsiteX49" fmla="*/ 2778249 w 2994878"/>
                  <a:gd name="connsiteY49" fmla="*/ 2493393 h 3343824"/>
                  <a:gd name="connsiteX50" fmla="*/ 2755712 w 2994878"/>
                  <a:gd name="connsiteY50" fmla="*/ 2501967 h 3343824"/>
                  <a:gd name="connsiteX51" fmla="*/ 2817877 w 2994878"/>
                  <a:gd name="connsiteY51" fmla="*/ 2507889 h 3343824"/>
                  <a:gd name="connsiteX52" fmla="*/ 2762826 w 2994878"/>
                  <a:gd name="connsiteY52" fmla="*/ 2594299 h 3343824"/>
                  <a:gd name="connsiteX53" fmla="*/ 2723319 w 2994878"/>
                  <a:gd name="connsiteY53" fmla="*/ 2619307 h 3343824"/>
                  <a:gd name="connsiteX54" fmla="*/ 2752355 w 2994878"/>
                  <a:gd name="connsiteY54" fmla="*/ 2624990 h 3343824"/>
                  <a:gd name="connsiteX55" fmla="*/ 2647783 w 2994878"/>
                  <a:gd name="connsiteY55" fmla="*/ 2698929 h 3343824"/>
                  <a:gd name="connsiteX56" fmla="*/ 2607511 w 2994878"/>
                  <a:gd name="connsiteY56" fmla="*/ 2705305 h 3343824"/>
                  <a:gd name="connsiteX57" fmla="*/ 2659487 w 2994878"/>
                  <a:gd name="connsiteY57" fmla="*/ 2715477 h 3343824"/>
                  <a:gd name="connsiteX58" fmla="*/ 2554916 w 2994878"/>
                  <a:gd name="connsiteY58" fmla="*/ 2789415 h 3343824"/>
                  <a:gd name="connsiteX59" fmla="*/ 2537166 w 2994878"/>
                  <a:gd name="connsiteY59" fmla="*/ 2792226 h 3343824"/>
                  <a:gd name="connsiteX60" fmla="*/ 2595194 w 2994878"/>
                  <a:gd name="connsiteY60" fmla="*/ 2803582 h 3343824"/>
                  <a:gd name="connsiteX61" fmla="*/ 2353333 w 2994878"/>
                  <a:gd name="connsiteY61" fmla="*/ 2889923 h 3343824"/>
                  <a:gd name="connsiteX62" fmla="*/ 2278336 w 2994878"/>
                  <a:gd name="connsiteY62" fmla="*/ 2885011 h 3343824"/>
                  <a:gd name="connsiteX63" fmla="*/ 2287282 w 2994878"/>
                  <a:gd name="connsiteY63" fmla="*/ 2904568 h 3343824"/>
                  <a:gd name="connsiteX64" fmla="*/ 1407942 w 2994878"/>
                  <a:gd name="connsiteY64" fmla="*/ 3199279 h 3343824"/>
                  <a:gd name="connsiteX65" fmla="*/ 1400408 w 2994878"/>
                  <a:gd name="connsiteY65" fmla="*/ 3343822 h 3343824"/>
                  <a:gd name="connsiteX66" fmla="*/ 485459 w 2994878"/>
                  <a:gd name="connsiteY66" fmla="*/ 2952044 h 3343824"/>
                  <a:gd name="connsiteX67" fmla="*/ 485458 w 2994878"/>
                  <a:gd name="connsiteY67" fmla="*/ 2952044 h 3343824"/>
                  <a:gd name="connsiteX68" fmla="*/ 512498 w 2994878"/>
                  <a:gd name="connsiteY68" fmla="*/ 2878827 h 3343824"/>
                  <a:gd name="connsiteX69" fmla="*/ 504256 w 2994878"/>
                  <a:gd name="connsiteY69" fmla="*/ 2877522 h 3343824"/>
                  <a:gd name="connsiteX70" fmla="*/ 399684 w 2994878"/>
                  <a:gd name="connsiteY70" fmla="*/ 2803582 h 3343824"/>
                  <a:gd name="connsiteX71" fmla="*/ 457713 w 2994878"/>
                  <a:gd name="connsiteY71" fmla="*/ 2792225 h 3343824"/>
                  <a:gd name="connsiteX72" fmla="*/ 439962 w 2994878"/>
                  <a:gd name="connsiteY72" fmla="*/ 2789416 h 3343824"/>
                  <a:gd name="connsiteX73" fmla="*/ 335391 w 2994878"/>
                  <a:gd name="connsiteY73" fmla="*/ 2715476 h 3343824"/>
                  <a:gd name="connsiteX74" fmla="*/ 387368 w 2994878"/>
                  <a:gd name="connsiteY74" fmla="*/ 2705305 h 3343824"/>
                  <a:gd name="connsiteX75" fmla="*/ 347094 w 2994878"/>
                  <a:gd name="connsiteY75" fmla="*/ 2698929 h 3343824"/>
                  <a:gd name="connsiteX76" fmla="*/ 242524 w 2994878"/>
                  <a:gd name="connsiteY76" fmla="*/ 2624990 h 3343824"/>
                  <a:gd name="connsiteX77" fmla="*/ 271559 w 2994878"/>
                  <a:gd name="connsiteY77" fmla="*/ 2619307 h 3343824"/>
                  <a:gd name="connsiteX78" fmla="*/ 232051 w 2994878"/>
                  <a:gd name="connsiteY78" fmla="*/ 2594299 h 3343824"/>
                  <a:gd name="connsiteX79" fmla="*/ 177001 w 2994878"/>
                  <a:gd name="connsiteY79" fmla="*/ 2507888 h 3343824"/>
                  <a:gd name="connsiteX80" fmla="*/ 239166 w 2994878"/>
                  <a:gd name="connsiteY80" fmla="*/ 2501968 h 3343824"/>
                  <a:gd name="connsiteX81" fmla="*/ 216629 w 2994878"/>
                  <a:gd name="connsiteY81" fmla="*/ 2493392 h 3343824"/>
                  <a:gd name="connsiteX82" fmla="*/ 110327 w 2994878"/>
                  <a:gd name="connsiteY82" fmla="*/ 2374541 h 3343824"/>
                  <a:gd name="connsiteX83" fmla="*/ 187372 w 2994878"/>
                  <a:gd name="connsiteY83" fmla="*/ 2367201 h 3343824"/>
                  <a:gd name="connsiteX84" fmla="*/ 126180 w 2994878"/>
                  <a:gd name="connsiteY84" fmla="*/ 2318019 h 3343824"/>
                  <a:gd name="connsiteX85" fmla="*/ 0 w 2994878"/>
                  <a:gd name="connsiteY85" fmla="*/ 2060326 h 3343824"/>
                  <a:gd name="connsiteX86" fmla="*/ 123248 w 2994878"/>
                  <a:gd name="connsiteY86" fmla="*/ 2067957 h 3343824"/>
                  <a:gd name="connsiteX87" fmla="*/ 122241 w 2994878"/>
                  <a:gd name="connsiteY87" fmla="*/ 2066020 h 3343824"/>
                  <a:gd name="connsiteX88" fmla="*/ 97971 w 2994878"/>
                  <a:gd name="connsiteY88" fmla="*/ 1875280 h 3343824"/>
                  <a:gd name="connsiteX89" fmla="*/ 145944 w 2994878"/>
                  <a:gd name="connsiteY89" fmla="*/ 1888645 h 3343824"/>
                  <a:gd name="connsiteX90" fmla="*/ 138752 w 2994878"/>
                  <a:gd name="connsiteY90" fmla="*/ 1860588 h 3343824"/>
                  <a:gd name="connsiteX91" fmla="*/ 138453 w 2994878"/>
                  <a:gd name="connsiteY91" fmla="*/ 1763360 h 3343824"/>
                  <a:gd name="connsiteX92" fmla="*/ 198738 w 2994878"/>
                  <a:gd name="connsiteY92" fmla="*/ 1780155 h 3343824"/>
                  <a:gd name="connsiteX93" fmla="*/ 191522 w 2994878"/>
                  <a:gd name="connsiteY93" fmla="*/ 1730847 h 3343824"/>
                  <a:gd name="connsiteX94" fmla="*/ 201475 w 2994878"/>
                  <a:gd name="connsiteY94" fmla="*/ 1634129 h 3343824"/>
                  <a:gd name="connsiteX95" fmla="*/ 263442 w 2994878"/>
                  <a:gd name="connsiteY95" fmla="*/ 1658688 h 3343824"/>
                  <a:gd name="connsiteX96" fmla="*/ 258716 w 2994878"/>
                  <a:gd name="connsiteY96" fmla="*/ 1594667 h 3343824"/>
                  <a:gd name="connsiteX97" fmla="*/ 271126 w 2994878"/>
                  <a:gd name="connsiteY97" fmla="*/ 1498525 h 3343824"/>
                  <a:gd name="connsiteX98" fmla="*/ 317203 w 2994878"/>
                  <a:gd name="connsiteY98" fmla="*/ 1518802 h 3343824"/>
                  <a:gd name="connsiteX99" fmla="*/ 313487 w 2994878"/>
                  <a:gd name="connsiteY99" fmla="*/ 1468462 h 3343824"/>
                  <a:gd name="connsiteX100" fmla="*/ 325895 w 2994878"/>
                  <a:gd name="connsiteY100" fmla="*/ 1372319 h 3343824"/>
                  <a:gd name="connsiteX101" fmla="*/ 399870 w 2994878"/>
                  <a:gd name="connsiteY101" fmla="*/ 1404874 h 3343824"/>
                  <a:gd name="connsiteX102" fmla="*/ 396830 w 2994878"/>
                  <a:gd name="connsiteY102" fmla="*/ 1363687 h 3343824"/>
                  <a:gd name="connsiteX103" fmla="*/ 409239 w 2994878"/>
                  <a:gd name="connsiteY103" fmla="*/ 1267544 h 3343824"/>
                  <a:gd name="connsiteX104" fmla="*/ 469634 w 2994878"/>
                  <a:gd name="connsiteY104" fmla="*/ 1294121 h 3343824"/>
                  <a:gd name="connsiteX105" fmla="*/ 469045 w 2994878"/>
                  <a:gd name="connsiteY105" fmla="*/ 1276146 h 3343824"/>
                  <a:gd name="connsiteX106" fmla="*/ 485084 w 2994878"/>
                  <a:gd name="connsiteY106" fmla="*/ 1164473 h 3343824"/>
                  <a:gd name="connsiteX107" fmla="*/ 561194 w 2994878"/>
                  <a:gd name="connsiteY107" fmla="*/ 1200704 h 3343824"/>
                  <a:gd name="connsiteX108" fmla="*/ 559532 w 2994878"/>
                  <a:gd name="connsiteY108" fmla="*/ 1149941 h 3343824"/>
                  <a:gd name="connsiteX109" fmla="*/ 575572 w 2994878"/>
                  <a:gd name="connsiteY109" fmla="*/ 1038270 h 3343824"/>
                  <a:gd name="connsiteX110" fmla="*/ 675420 w 2994878"/>
                  <a:gd name="connsiteY110" fmla="*/ 1085800 h 3343824"/>
                  <a:gd name="connsiteX111" fmla="*/ 676418 w 2994878"/>
                  <a:gd name="connsiteY111" fmla="*/ 1040592 h 3343824"/>
                  <a:gd name="connsiteX112" fmla="*/ 700215 w 2994878"/>
                  <a:gd name="connsiteY112" fmla="*/ 930229 h 3343824"/>
                  <a:gd name="connsiteX113" fmla="*/ 801823 w 2994878"/>
                  <a:gd name="connsiteY113" fmla="*/ 986320 h 3343824"/>
                  <a:gd name="connsiteX114" fmla="*/ 802624 w 2994878"/>
                  <a:gd name="connsiteY114" fmla="*/ 950103 h 3343824"/>
                  <a:gd name="connsiteX115" fmla="*/ 826420 w 2994878"/>
                  <a:gd name="connsiteY115" fmla="*/ 839741 h 3343824"/>
                  <a:gd name="connsiteX116" fmla="*/ 918413 w 2994878"/>
                  <a:gd name="connsiteY116" fmla="*/ 890521 h 3343824"/>
                  <a:gd name="connsiteX117" fmla="*/ 919306 w 2994878"/>
                  <a:gd name="connsiteY117" fmla="*/ 850090 h 3343824"/>
                  <a:gd name="connsiteX118" fmla="*/ 943103 w 2994878"/>
                  <a:gd name="connsiteY118" fmla="*/ 739727 h 3343824"/>
                  <a:gd name="connsiteX119" fmla="*/ 999910 w 2994878"/>
                  <a:gd name="connsiteY119" fmla="*/ 771086 h 3343824"/>
                  <a:gd name="connsiteX120" fmla="*/ 1000269 w 2994878"/>
                  <a:gd name="connsiteY120" fmla="*/ 754840 h 3343824"/>
                  <a:gd name="connsiteX121" fmla="*/ 1024064 w 2994878"/>
                  <a:gd name="connsiteY121" fmla="*/ 644478 h 3343824"/>
                  <a:gd name="connsiteX122" fmla="*/ 1112142 w 2994878"/>
                  <a:gd name="connsiteY122" fmla="*/ 693098 h 3343824"/>
                  <a:gd name="connsiteX123" fmla="*/ 1119025 w 2994878"/>
                  <a:gd name="connsiteY123" fmla="*/ 616646 h 3343824"/>
                  <a:gd name="connsiteX124" fmla="*/ 1145332 w 2994878"/>
                  <a:gd name="connsiteY124" fmla="*/ 507081 h 3343824"/>
                  <a:gd name="connsiteX125" fmla="*/ 1244790 w 2994878"/>
                  <a:gd name="connsiteY125" fmla="*/ 570304 h 3343824"/>
                  <a:gd name="connsiteX126" fmla="*/ 1253375 w 2994878"/>
                  <a:gd name="connsiteY126" fmla="*/ 484484 h 3343824"/>
                  <a:gd name="connsiteX127" fmla="*/ 1277941 w 2994878"/>
                  <a:gd name="connsiteY127" fmla="*/ 383574 h 3343824"/>
                  <a:gd name="connsiteX128" fmla="*/ 1360269 w 2994878"/>
                  <a:gd name="connsiteY128" fmla="*/ 437776 h 3343824"/>
                  <a:gd name="connsiteX129" fmla="*/ 1361621 w 2994878"/>
                  <a:gd name="connsiteY129" fmla="*/ 422951 h 3343824"/>
                  <a:gd name="connsiteX130" fmla="*/ 1383150 w 2994878"/>
                  <a:gd name="connsiteY130" fmla="*/ 2 h 3343824"/>
                  <a:gd name="connsiteX131" fmla="*/ 1383150 w 2994878"/>
                  <a:gd name="connsiteY131" fmla="*/ 0 h 3343824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2287282 w 2994878"/>
                  <a:gd name="connsiteY63" fmla="*/ 2904568 h 3343822"/>
                  <a:gd name="connsiteX64" fmla="*/ 1400408 w 2994878"/>
                  <a:gd name="connsiteY64" fmla="*/ 3343822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485459 w 2994878"/>
                  <a:gd name="connsiteY64" fmla="*/ 2952044 h 3343822"/>
                  <a:gd name="connsiteX65" fmla="*/ 485458 w 2994878"/>
                  <a:gd name="connsiteY65" fmla="*/ 2952044 h 3343822"/>
                  <a:gd name="connsiteX66" fmla="*/ 512498 w 2994878"/>
                  <a:gd name="connsiteY66" fmla="*/ 2878827 h 3343822"/>
                  <a:gd name="connsiteX67" fmla="*/ 504256 w 2994878"/>
                  <a:gd name="connsiteY67" fmla="*/ 2877522 h 3343822"/>
                  <a:gd name="connsiteX68" fmla="*/ 399684 w 2994878"/>
                  <a:gd name="connsiteY68" fmla="*/ 2803582 h 3343822"/>
                  <a:gd name="connsiteX69" fmla="*/ 457713 w 2994878"/>
                  <a:gd name="connsiteY69" fmla="*/ 2792225 h 3343822"/>
                  <a:gd name="connsiteX70" fmla="*/ 439962 w 2994878"/>
                  <a:gd name="connsiteY70" fmla="*/ 2789416 h 3343822"/>
                  <a:gd name="connsiteX71" fmla="*/ 335391 w 2994878"/>
                  <a:gd name="connsiteY71" fmla="*/ 2715476 h 3343822"/>
                  <a:gd name="connsiteX72" fmla="*/ 387368 w 2994878"/>
                  <a:gd name="connsiteY72" fmla="*/ 2705305 h 3343822"/>
                  <a:gd name="connsiteX73" fmla="*/ 347094 w 2994878"/>
                  <a:gd name="connsiteY73" fmla="*/ 2698929 h 3343822"/>
                  <a:gd name="connsiteX74" fmla="*/ 242524 w 2994878"/>
                  <a:gd name="connsiteY74" fmla="*/ 2624990 h 3343822"/>
                  <a:gd name="connsiteX75" fmla="*/ 271559 w 2994878"/>
                  <a:gd name="connsiteY75" fmla="*/ 2619307 h 3343822"/>
                  <a:gd name="connsiteX76" fmla="*/ 232051 w 2994878"/>
                  <a:gd name="connsiteY76" fmla="*/ 2594299 h 3343822"/>
                  <a:gd name="connsiteX77" fmla="*/ 177001 w 2994878"/>
                  <a:gd name="connsiteY77" fmla="*/ 2507888 h 3343822"/>
                  <a:gd name="connsiteX78" fmla="*/ 239166 w 2994878"/>
                  <a:gd name="connsiteY78" fmla="*/ 2501968 h 3343822"/>
                  <a:gd name="connsiteX79" fmla="*/ 216629 w 2994878"/>
                  <a:gd name="connsiteY79" fmla="*/ 2493392 h 3343822"/>
                  <a:gd name="connsiteX80" fmla="*/ 110327 w 2994878"/>
                  <a:gd name="connsiteY80" fmla="*/ 2374541 h 3343822"/>
                  <a:gd name="connsiteX81" fmla="*/ 187372 w 2994878"/>
                  <a:gd name="connsiteY81" fmla="*/ 2367201 h 3343822"/>
                  <a:gd name="connsiteX82" fmla="*/ 126180 w 2994878"/>
                  <a:gd name="connsiteY82" fmla="*/ 2318019 h 3343822"/>
                  <a:gd name="connsiteX83" fmla="*/ 0 w 2994878"/>
                  <a:gd name="connsiteY83" fmla="*/ 2060326 h 3343822"/>
                  <a:gd name="connsiteX84" fmla="*/ 123248 w 2994878"/>
                  <a:gd name="connsiteY84" fmla="*/ 2067957 h 3343822"/>
                  <a:gd name="connsiteX85" fmla="*/ 122241 w 2994878"/>
                  <a:gd name="connsiteY85" fmla="*/ 2066020 h 3343822"/>
                  <a:gd name="connsiteX86" fmla="*/ 97971 w 2994878"/>
                  <a:gd name="connsiteY86" fmla="*/ 1875280 h 3343822"/>
                  <a:gd name="connsiteX87" fmla="*/ 145944 w 2994878"/>
                  <a:gd name="connsiteY87" fmla="*/ 1888645 h 3343822"/>
                  <a:gd name="connsiteX88" fmla="*/ 138752 w 2994878"/>
                  <a:gd name="connsiteY88" fmla="*/ 1860588 h 3343822"/>
                  <a:gd name="connsiteX89" fmla="*/ 138453 w 2994878"/>
                  <a:gd name="connsiteY89" fmla="*/ 1763360 h 3343822"/>
                  <a:gd name="connsiteX90" fmla="*/ 198738 w 2994878"/>
                  <a:gd name="connsiteY90" fmla="*/ 1780155 h 3343822"/>
                  <a:gd name="connsiteX91" fmla="*/ 191522 w 2994878"/>
                  <a:gd name="connsiteY91" fmla="*/ 1730847 h 3343822"/>
                  <a:gd name="connsiteX92" fmla="*/ 201475 w 2994878"/>
                  <a:gd name="connsiteY92" fmla="*/ 1634129 h 3343822"/>
                  <a:gd name="connsiteX93" fmla="*/ 263442 w 2994878"/>
                  <a:gd name="connsiteY93" fmla="*/ 1658688 h 3343822"/>
                  <a:gd name="connsiteX94" fmla="*/ 258716 w 2994878"/>
                  <a:gd name="connsiteY94" fmla="*/ 1594667 h 3343822"/>
                  <a:gd name="connsiteX95" fmla="*/ 271126 w 2994878"/>
                  <a:gd name="connsiteY95" fmla="*/ 1498525 h 3343822"/>
                  <a:gd name="connsiteX96" fmla="*/ 317203 w 2994878"/>
                  <a:gd name="connsiteY96" fmla="*/ 1518802 h 3343822"/>
                  <a:gd name="connsiteX97" fmla="*/ 313487 w 2994878"/>
                  <a:gd name="connsiteY97" fmla="*/ 1468462 h 3343822"/>
                  <a:gd name="connsiteX98" fmla="*/ 325895 w 2994878"/>
                  <a:gd name="connsiteY98" fmla="*/ 1372319 h 3343822"/>
                  <a:gd name="connsiteX99" fmla="*/ 399870 w 2994878"/>
                  <a:gd name="connsiteY99" fmla="*/ 1404874 h 3343822"/>
                  <a:gd name="connsiteX100" fmla="*/ 396830 w 2994878"/>
                  <a:gd name="connsiteY100" fmla="*/ 1363687 h 3343822"/>
                  <a:gd name="connsiteX101" fmla="*/ 409239 w 2994878"/>
                  <a:gd name="connsiteY101" fmla="*/ 1267544 h 3343822"/>
                  <a:gd name="connsiteX102" fmla="*/ 469634 w 2994878"/>
                  <a:gd name="connsiteY102" fmla="*/ 1294121 h 3343822"/>
                  <a:gd name="connsiteX103" fmla="*/ 469045 w 2994878"/>
                  <a:gd name="connsiteY103" fmla="*/ 1276146 h 3343822"/>
                  <a:gd name="connsiteX104" fmla="*/ 485084 w 2994878"/>
                  <a:gd name="connsiteY104" fmla="*/ 1164473 h 3343822"/>
                  <a:gd name="connsiteX105" fmla="*/ 561194 w 2994878"/>
                  <a:gd name="connsiteY105" fmla="*/ 1200704 h 3343822"/>
                  <a:gd name="connsiteX106" fmla="*/ 559532 w 2994878"/>
                  <a:gd name="connsiteY106" fmla="*/ 1149941 h 3343822"/>
                  <a:gd name="connsiteX107" fmla="*/ 575572 w 2994878"/>
                  <a:gd name="connsiteY107" fmla="*/ 1038270 h 3343822"/>
                  <a:gd name="connsiteX108" fmla="*/ 675420 w 2994878"/>
                  <a:gd name="connsiteY108" fmla="*/ 1085800 h 3343822"/>
                  <a:gd name="connsiteX109" fmla="*/ 676418 w 2994878"/>
                  <a:gd name="connsiteY109" fmla="*/ 1040592 h 3343822"/>
                  <a:gd name="connsiteX110" fmla="*/ 700215 w 2994878"/>
                  <a:gd name="connsiteY110" fmla="*/ 930229 h 3343822"/>
                  <a:gd name="connsiteX111" fmla="*/ 801823 w 2994878"/>
                  <a:gd name="connsiteY111" fmla="*/ 986320 h 3343822"/>
                  <a:gd name="connsiteX112" fmla="*/ 802624 w 2994878"/>
                  <a:gd name="connsiteY112" fmla="*/ 950103 h 3343822"/>
                  <a:gd name="connsiteX113" fmla="*/ 826420 w 2994878"/>
                  <a:gd name="connsiteY113" fmla="*/ 839741 h 3343822"/>
                  <a:gd name="connsiteX114" fmla="*/ 918413 w 2994878"/>
                  <a:gd name="connsiteY114" fmla="*/ 890521 h 3343822"/>
                  <a:gd name="connsiteX115" fmla="*/ 919306 w 2994878"/>
                  <a:gd name="connsiteY115" fmla="*/ 850090 h 3343822"/>
                  <a:gd name="connsiteX116" fmla="*/ 943103 w 2994878"/>
                  <a:gd name="connsiteY116" fmla="*/ 739727 h 3343822"/>
                  <a:gd name="connsiteX117" fmla="*/ 999910 w 2994878"/>
                  <a:gd name="connsiteY117" fmla="*/ 771086 h 3343822"/>
                  <a:gd name="connsiteX118" fmla="*/ 1000269 w 2994878"/>
                  <a:gd name="connsiteY118" fmla="*/ 754840 h 3343822"/>
                  <a:gd name="connsiteX119" fmla="*/ 1024064 w 2994878"/>
                  <a:gd name="connsiteY119" fmla="*/ 644478 h 3343822"/>
                  <a:gd name="connsiteX120" fmla="*/ 1112142 w 2994878"/>
                  <a:gd name="connsiteY120" fmla="*/ 693098 h 3343822"/>
                  <a:gd name="connsiteX121" fmla="*/ 1119025 w 2994878"/>
                  <a:gd name="connsiteY121" fmla="*/ 616646 h 3343822"/>
                  <a:gd name="connsiteX122" fmla="*/ 1145332 w 2994878"/>
                  <a:gd name="connsiteY122" fmla="*/ 507081 h 3343822"/>
                  <a:gd name="connsiteX123" fmla="*/ 1244790 w 2994878"/>
                  <a:gd name="connsiteY123" fmla="*/ 570304 h 3343822"/>
                  <a:gd name="connsiteX124" fmla="*/ 1253375 w 2994878"/>
                  <a:gd name="connsiteY124" fmla="*/ 484484 h 3343822"/>
                  <a:gd name="connsiteX125" fmla="*/ 1277941 w 2994878"/>
                  <a:gd name="connsiteY125" fmla="*/ 383574 h 3343822"/>
                  <a:gd name="connsiteX126" fmla="*/ 1360269 w 2994878"/>
                  <a:gd name="connsiteY126" fmla="*/ 437776 h 3343822"/>
                  <a:gd name="connsiteX127" fmla="*/ 1361621 w 2994878"/>
                  <a:gd name="connsiteY127" fmla="*/ 422951 h 3343822"/>
                  <a:gd name="connsiteX128" fmla="*/ 1383150 w 2994878"/>
                  <a:gd name="connsiteY128" fmla="*/ 2 h 3343822"/>
                  <a:gd name="connsiteX129" fmla="*/ 1383150 w 2994878"/>
                  <a:gd name="connsiteY129" fmla="*/ 0 h 334382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686089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472"/>
                  <a:gd name="connsiteX1" fmla="*/ 1569648 w 2994878"/>
                  <a:gd name="connsiteY1" fmla="*/ 281539 h 3344472"/>
                  <a:gd name="connsiteX2" fmla="*/ 1623746 w 2994878"/>
                  <a:gd name="connsiteY2" fmla="*/ 444928 h 3344472"/>
                  <a:gd name="connsiteX3" fmla="*/ 1716937 w 2994878"/>
                  <a:gd name="connsiteY3" fmla="*/ 383574 h 3344472"/>
                  <a:gd name="connsiteX4" fmla="*/ 1741503 w 2994878"/>
                  <a:gd name="connsiteY4" fmla="*/ 484485 h 3344472"/>
                  <a:gd name="connsiteX5" fmla="*/ 1750088 w 2994878"/>
                  <a:gd name="connsiteY5" fmla="*/ 570304 h 3344472"/>
                  <a:gd name="connsiteX6" fmla="*/ 1849546 w 2994878"/>
                  <a:gd name="connsiteY6" fmla="*/ 507081 h 3344472"/>
                  <a:gd name="connsiteX7" fmla="*/ 1875854 w 2994878"/>
                  <a:gd name="connsiteY7" fmla="*/ 616646 h 3344472"/>
                  <a:gd name="connsiteX8" fmla="*/ 1882735 w 2994878"/>
                  <a:gd name="connsiteY8" fmla="*/ 693098 h 3344472"/>
                  <a:gd name="connsiteX9" fmla="*/ 1970814 w 2994878"/>
                  <a:gd name="connsiteY9" fmla="*/ 644478 h 3344472"/>
                  <a:gd name="connsiteX10" fmla="*/ 1994610 w 2994878"/>
                  <a:gd name="connsiteY10" fmla="*/ 754840 h 3344472"/>
                  <a:gd name="connsiteX11" fmla="*/ 1994969 w 2994878"/>
                  <a:gd name="connsiteY11" fmla="*/ 771086 h 3344472"/>
                  <a:gd name="connsiteX12" fmla="*/ 2051775 w 2994878"/>
                  <a:gd name="connsiteY12" fmla="*/ 739727 h 3344472"/>
                  <a:gd name="connsiteX13" fmla="*/ 2075573 w 2994878"/>
                  <a:gd name="connsiteY13" fmla="*/ 850090 h 3344472"/>
                  <a:gd name="connsiteX14" fmla="*/ 2076465 w 2994878"/>
                  <a:gd name="connsiteY14" fmla="*/ 890521 h 3344472"/>
                  <a:gd name="connsiteX15" fmla="*/ 2168458 w 2994878"/>
                  <a:gd name="connsiteY15" fmla="*/ 839740 h 3344472"/>
                  <a:gd name="connsiteX16" fmla="*/ 2192254 w 2994878"/>
                  <a:gd name="connsiteY16" fmla="*/ 950103 h 3344472"/>
                  <a:gd name="connsiteX17" fmla="*/ 2193054 w 2994878"/>
                  <a:gd name="connsiteY17" fmla="*/ 986319 h 3344472"/>
                  <a:gd name="connsiteX18" fmla="*/ 2294664 w 2994878"/>
                  <a:gd name="connsiteY18" fmla="*/ 930229 h 3344472"/>
                  <a:gd name="connsiteX19" fmla="*/ 2318460 w 2994878"/>
                  <a:gd name="connsiteY19" fmla="*/ 1040592 h 3344472"/>
                  <a:gd name="connsiteX20" fmla="*/ 2319458 w 2994878"/>
                  <a:gd name="connsiteY20" fmla="*/ 1085800 h 3344472"/>
                  <a:gd name="connsiteX21" fmla="*/ 2419306 w 2994878"/>
                  <a:gd name="connsiteY21" fmla="*/ 1038269 h 3344472"/>
                  <a:gd name="connsiteX22" fmla="*/ 2435346 w 2994878"/>
                  <a:gd name="connsiteY22" fmla="*/ 1149941 h 3344472"/>
                  <a:gd name="connsiteX23" fmla="*/ 2433684 w 2994878"/>
                  <a:gd name="connsiteY23" fmla="*/ 1200704 h 3344472"/>
                  <a:gd name="connsiteX24" fmla="*/ 2509794 w 2994878"/>
                  <a:gd name="connsiteY24" fmla="*/ 1164474 h 3344472"/>
                  <a:gd name="connsiteX25" fmla="*/ 2525833 w 2994878"/>
                  <a:gd name="connsiteY25" fmla="*/ 1276145 h 3344472"/>
                  <a:gd name="connsiteX26" fmla="*/ 2525244 w 2994878"/>
                  <a:gd name="connsiteY26" fmla="*/ 1294122 h 3344472"/>
                  <a:gd name="connsiteX27" fmla="*/ 2585640 w 2994878"/>
                  <a:gd name="connsiteY27" fmla="*/ 1267545 h 3344472"/>
                  <a:gd name="connsiteX28" fmla="*/ 2598048 w 2994878"/>
                  <a:gd name="connsiteY28" fmla="*/ 1363688 h 3344472"/>
                  <a:gd name="connsiteX29" fmla="*/ 2595008 w 2994878"/>
                  <a:gd name="connsiteY29" fmla="*/ 1404874 h 3344472"/>
                  <a:gd name="connsiteX30" fmla="*/ 2668982 w 2994878"/>
                  <a:gd name="connsiteY30" fmla="*/ 1372319 h 3344472"/>
                  <a:gd name="connsiteX31" fmla="*/ 2681392 w 2994878"/>
                  <a:gd name="connsiteY31" fmla="*/ 1468462 h 3344472"/>
                  <a:gd name="connsiteX32" fmla="*/ 2677675 w 2994878"/>
                  <a:gd name="connsiteY32" fmla="*/ 1518801 h 3344472"/>
                  <a:gd name="connsiteX33" fmla="*/ 2723752 w 2994878"/>
                  <a:gd name="connsiteY33" fmla="*/ 1498524 h 3344472"/>
                  <a:gd name="connsiteX34" fmla="*/ 2736162 w 2994878"/>
                  <a:gd name="connsiteY34" fmla="*/ 1594667 h 3344472"/>
                  <a:gd name="connsiteX35" fmla="*/ 2731435 w 2994878"/>
                  <a:gd name="connsiteY35" fmla="*/ 1658689 h 3344472"/>
                  <a:gd name="connsiteX36" fmla="*/ 2793404 w 2994878"/>
                  <a:gd name="connsiteY36" fmla="*/ 1634128 h 3344472"/>
                  <a:gd name="connsiteX37" fmla="*/ 2803356 w 2994878"/>
                  <a:gd name="connsiteY37" fmla="*/ 1730847 h 3344472"/>
                  <a:gd name="connsiteX38" fmla="*/ 2796140 w 2994878"/>
                  <a:gd name="connsiteY38" fmla="*/ 1780156 h 3344472"/>
                  <a:gd name="connsiteX39" fmla="*/ 2856425 w 2994878"/>
                  <a:gd name="connsiteY39" fmla="*/ 1763360 h 3344472"/>
                  <a:gd name="connsiteX40" fmla="*/ 2856126 w 2994878"/>
                  <a:gd name="connsiteY40" fmla="*/ 1860587 h 3344472"/>
                  <a:gd name="connsiteX41" fmla="*/ 2848934 w 2994878"/>
                  <a:gd name="connsiteY41" fmla="*/ 1888645 h 3344472"/>
                  <a:gd name="connsiteX42" fmla="*/ 2896908 w 2994878"/>
                  <a:gd name="connsiteY42" fmla="*/ 1875280 h 3344472"/>
                  <a:gd name="connsiteX43" fmla="*/ 2872637 w 2994878"/>
                  <a:gd name="connsiteY43" fmla="*/ 2066021 h 3344472"/>
                  <a:gd name="connsiteX44" fmla="*/ 2871630 w 2994878"/>
                  <a:gd name="connsiteY44" fmla="*/ 2067957 h 3344472"/>
                  <a:gd name="connsiteX45" fmla="*/ 2994878 w 2994878"/>
                  <a:gd name="connsiteY45" fmla="*/ 2060326 h 3344472"/>
                  <a:gd name="connsiteX46" fmla="*/ 2868698 w 2994878"/>
                  <a:gd name="connsiteY46" fmla="*/ 2318019 h 3344472"/>
                  <a:gd name="connsiteX47" fmla="*/ 2807506 w 2994878"/>
                  <a:gd name="connsiteY47" fmla="*/ 2367200 h 3344472"/>
                  <a:gd name="connsiteX48" fmla="*/ 2884552 w 2994878"/>
                  <a:gd name="connsiteY48" fmla="*/ 2374540 h 3344472"/>
                  <a:gd name="connsiteX49" fmla="*/ 2778249 w 2994878"/>
                  <a:gd name="connsiteY49" fmla="*/ 2493393 h 3344472"/>
                  <a:gd name="connsiteX50" fmla="*/ 2755712 w 2994878"/>
                  <a:gd name="connsiteY50" fmla="*/ 2501967 h 3344472"/>
                  <a:gd name="connsiteX51" fmla="*/ 2817877 w 2994878"/>
                  <a:gd name="connsiteY51" fmla="*/ 2507889 h 3344472"/>
                  <a:gd name="connsiteX52" fmla="*/ 2762826 w 2994878"/>
                  <a:gd name="connsiteY52" fmla="*/ 2594299 h 3344472"/>
                  <a:gd name="connsiteX53" fmla="*/ 2723319 w 2994878"/>
                  <a:gd name="connsiteY53" fmla="*/ 2619307 h 3344472"/>
                  <a:gd name="connsiteX54" fmla="*/ 2752355 w 2994878"/>
                  <a:gd name="connsiteY54" fmla="*/ 2624990 h 3344472"/>
                  <a:gd name="connsiteX55" fmla="*/ 2647783 w 2994878"/>
                  <a:gd name="connsiteY55" fmla="*/ 2698929 h 3344472"/>
                  <a:gd name="connsiteX56" fmla="*/ 2607511 w 2994878"/>
                  <a:gd name="connsiteY56" fmla="*/ 2705305 h 3344472"/>
                  <a:gd name="connsiteX57" fmla="*/ 2659487 w 2994878"/>
                  <a:gd name="connsiteY57" fmla="*/ 2715477 h 3344472"/>
                  <a:gd name="connsiteX58" fmla="*/ 2554916 w 2994878"/>
                  <a:gd name="connsiteY58" fmla="*/ 2789415 h 3344472"/>
                  <a:gd name="connsiteX59" fmla="*/ 2537166 w 2994878"/>
                  <a:gd name="connsiteY59" fmla="*/ 2792226 h 3344472"/>
                  <a:gd name="connsiteX60" fmla="*/ 2595194 w 2994878"/>
                  <a:gd name="connsiteY60" fmla="*/ 2803582 h 3344472"/>
                  <a:gd name="connsiteX61" fmla="*/ 2353333 w 2994878"/>
                  <a:gd name="connsiteY61" fmla="*/ 2889923 h 3344472"/>
                  <a:gd name="connsiteX62" fmla="*/ 2278336 w 2994878"/>
                  <a:gd name="connsiteY62" fmla="*/ 2885011 h 3344472"/>
                  <a:gd name="connsiteX63" fmla="*/ 1400408 w 2994878"/>
                  <a:gd name="connsiteY63" fmla="*/ 3343822 h 3344472"/>
                  <a:gd name="connsiteX64" fmla="*/ 814190 w 2994878"/>
                  <a:gd name="connsiteY64" fmla="*/ 3016657 h 3344472"/>
                  <a:gd name="connsiteX65" fmla="*/ 485459 w 2994878"/>
                  <a:gd name="connsiteY65" fmla="*/ 2952044 h 3344472"/>
                  <a:gd name="connsiteX66" fmla="*/ 485458 w 2994878"/>
                  <a:gd name="connsiteY66" fmla="*/ 2952044 h 3344472"/>
                  <a:gd name="connsiteX67" fmla="*/ 512498 w 2994878"/>
                  <a:gd name="connsiteY67" fmla="*/ 2878827 h 3344472"/>
                  <a:gd name="connsiteX68" fmla="*/ 504256 w 2994878"/>
                  <a:gd name="connsiteY68" fmla="*/ 2877522 h 3344472"/>
                  <a:gd name="connsiteX69" fmla="*/ 399684 w 2994878"/>
                  <a:gd name="connsiteY69" fmla="*/ 2803582 h 3344472"/>
                  <a:gd name="connsiteX70" fmla="*/ 457713 w 2994878"/>
                  <a:gd name="connsiteY70" fmla="*/ 2792225 h 3344472"/>
                  <a:gd name="connsiteX71" fmla="*/ 439962 w 2994878"/>
                  <a:gd name="connsiteY71" fmla="*/ 2789416 h 3344472"/>
                  <a:gd name="connsiteX72" fmla="*/ 335391 w 2994878"/>
                  <a:gd name="connsiteY72" fmla="*/ 2715476 h 3344472"/>
                  <a:gd name="connsiteX73" fmla="*/ 387368 w 2994878"/>
                  <a:gd name="connsiteY73" fmla="*/ 2705305 h 3344472"/>
                  <a:gd name="connsiteX74" fmla="*/ 347094 w 2994878"/>
                  <a:gd name="connsiteY74" fmla="*/ 2698929 h 3344472"/>
                  <a:gd name="connsiteX75" fmla="*/ 242524 w 2994878"/>
                  <a:gd name="connsiteY75" fmla="*/ 2624990 h 3344472"/>
                  <a:gd name="connsiteX76" fmla="*/ 271559 w 2994878"/>
                  <a:gd name="connsiteY76" fmla="*/ 2619307 h 3344472"/>
                  <a:gd name="connsiteX77" fmla="*/ 232051 w 2994878"/>
                  <a:gd name="connsiteY77" fmla="*/ 2594299 h 3344472"/>
                  <a:gd name="connsiteX78" fmla="*/ 177001 w 2994878"/>
                  <a:gd name="connsiteY78" fmla="*/ 2507888 h 3344472"/>
                  <a:gd name="connsiteX79" fmla="*/ 239166 w 2994878"/>
                  <a:gd name="connsiteY79" fmla="*/ 2501968 h 3344472"/>
                  <a:gd name="connsiteX80" fmla="*/ 216629 w 2994878"/>
                  <a:gd name="connsiteY80" fmla="*/ 2493392 h 3344472"/>
                  <a:gd name="connsiteX81" fmla="*/ 110327 w 2994878"/>
                  <a:gd name="connsiteY81" fmla="*/ 2374541 h 3344472"/>
                  <a:gd name="connsiteX82" fmla="*/ 187372 w 2994878"/>
                  <a:gd name="connsiteY82" fmla="*/ 2367201 h 3344472"/>
                  <a:gd name="connsiteX83" fmla="*/ 126180 w 2994878"/>
                  <a:gd name="connsiteY83" fmla="*/ 2318019 h 3344472"/>
                  <a:gd name="connsiteX84" fmla="*/ 0 w 2994878"/>
                  <a:gd name="connsiteY84" fmla="*/ 2060326 h 3344472"/>
                  <a:gd name="connsiteX85" fmla="*/ 123248 w 2994878"/>
                  <a:gd name="connsiteY85" fmla="*/ 2067957 h 3344472"/>
                  <a:gd name="connsiteX86" fmla="*/ 122241 w 2994878"/>
                  <a:gd name="connsiteY86" fmla="*/ 2066020 h 3344472"/>
                  <a:gd name="connsiteX87" fmla="*/ 97971 w 2994878"/>
                  <a:gd name="connsiteY87" fmla="*/ 1875280 h 3344472"/>
                  <a:gd name="connsiteX88" fmla="*/ 145944 w 2994878"/>
                  <a:gd name="connsiteY88" fmla="*/ 1888645 h 3344472"/>
                  <a:gd name="connsiteX89" fmla="*/ 138752 w 2994878"/>
                  <a:gd name="connsiteY89" fmla="*/ 1860588 h 3344472"/>
                  <a:gd name="connsiteX90" fmla="*/ 138453 w 2994878"/>
                  <a:gd name="connsiteY90" fmla="*/ 1763360 h 3344472"/>
                  <a:gd name="connsiteX91" fmla="*/ 198738 w 2994878"/>
                  <a:gd name="connsiteY91" fmla="*/ 1780155 h 3344472"/>
                  <a:gd name="connsiteX92" fmla="*/ 191522 w 2994878"/>
                  <a:gd name="connsiteY92" fmla="*/ 1730847 h 3344472"/>
                  <a:gd name="connsiteX93" fmla="*/ 201475 w 2994878"/>
                  <a:gd name="connsiteY93" fmla="*/ 1634129 h 3344472"/>
                  <a:gd name="connsiteX94" fmla="*/ 263442 w 2994878"/>
                  <a:gd name="connsiteY94" fmla="*/ 1658688 h 3344472"/>
                  <a:gd name="connsiteX95" fmla="*/ 258716 w 2994878"/>
                  <a:gd name="connsiteY95" fmla="*/ 1594667 h 3344472"/>
                  <a:gd name="connsiteX96" fmla="*/ 271126 w 2994878"/>
                  <a:gd name="connsiteY96" fmla="*/ 1498525 h 3344472"/>
                  <a:gd name="connsiteX97" fmla="*/ 317203 w 2994878"/>
                  <a:gd name="connsiteY97" fmla="*/ 1518802 h 3344472"/>
                  <a:gd name="connsiteX98" fmla="*/ 313487 w 2994878"/>
                  <a:gd name="connsiteY98" fmla="*/ 1468462 h 3344472"/>
                  <a:gd name="connsiteX99" fmla="*/ 325895 w 2994878"/>
                  <a:gd name="connsiteY99" fmla="*/ 1372319 h 3344472"/>
                  <a:gd name="connsiteX100" fmla="*/ 399870 w 2994878"/>
                  <a:gd name="connsiteY100" fmla="*/ 1404874 h 3344472"/>
                  <a:gd name="connsiteX101" fmla="*/ 396830 w 2994878"/>
                  <a:gd name="connsiteY101" fmla="*/ 1363687 h 3344472"/>
                  <a:gd name="connsiteX102" fmla="*/ 409239 w 2994878"/>
                  <a:gd name="connsiteY102" fmla="*/ 1267544 h 3344472"/>
                  <a:gd name="connsiteX103" fmla="*/ 469634 w 2994878"/>
                  <a:gd name="connsiteY103" fmla="*/ 1294121 h 3344472"/>
                  <a:gd name="connsiteX104" fmla="*/ 469045 w 2994878"/>
                  <a:gd name="connsiteY104" fmla="*/ 1276146 h 3344472"/>
                  <a:gd name="connsiteX105" fmla="*/ 485084 w 2994878"/>
                  <a:gd name="connsiteY105" fmla="*/ 1164473 h 3344472"/>
                  <a:gd name="connsiteX106" fmla="*/ 561194 w 2994878"/>
                  <a:gd name="connsiteY106" fmla="*/ 1200704 h 3344472"/>
                  <a:gd name="connsiteX107" fmla="*/ 559532 w 2994878"/>
                  <a:gd name="connsiteY107" fmla="*/ 1149941 h 3344472"/>
                  <a:gd name="connsiteX108" fmla="*/ 575572 w 2994878"/>
                  <a:gd name="connsiteY108" fmla="*/ 1038270 h 3344472"/>
                  <a:gd name="connsiteX109" fmla="*/ 675420 w 2994878"/>
                  <a:gd name="connsiteY109" fmla="*/ 1085800 h 3344472"/>
                  <a:gd name="connsiteX110" fmla="*/ 676418 w 2994878"/>
                  <a:gd name="connsiteY110" fmla="*/ 1040592 h 3344472"/>
                  <a:gd name="connsiteX111" fmla="*/ 700215 w 2994878"/>
                  <a:gd name="connsiteY111" fmla="*/ 930229 h 3344472"/>
                  <a:gd name="connsiteX112" fmla="*/ 801823 w 2994878"/>
                  <a:gd name="connsiteY112" fmla="*/ 986320 h 3344472"/>
                  <a:gd name="connsiteX113" fmla="*/ 802624 w 2994878"/>
                  <a:gd name="connsiteY113" fmla="*/ 950103 h 3344472"/>
                  <a:gd name="connsiteX114" fmla="*/ 826420 w 2994878"/>
                  <a:gd name="connsiteY114" fmla="*/ 839741 h 3344472"/>
                  <a:gd name="connsiteX115" fmla="*/ 918413 w 2994878"/>
                  <a:gd name="connsiteY115" fmla="*/ 890521 h 3344472"/>
                  <a:gd name="connsiteX116" fmla="*/ 919306 w 2994878"/>
                  <a:gd name="connsiteY116" fmla="*/ 850090 h 3344472"/>
                  <a:gd name="connsiteX117" fmla="*/ 943103 w 2994878"/>
                  <a:gd name="connsiteY117" fmla="*/ 739727 h 3344472"/>
                  <a:gd name="connsiteX118" fmla="*/ 999910 w 2994878"/>
                  <a:gd name="connsiteY118" fmla="*/ 771086 h 3344472"/>
                  <a:gd name="connsiteX119" fmla="*/ 1000269 w 2994878"/>
                  <a:gd name="connsiteY119" fmla="*/ 754840 h 3344472"/>
                  <a:gd name="connsiteX120" fmla="*/ 1024064 w 2994878"/>
                  <a:gd name="connsiteY120" fmla="*/ 644478 h 3344472"/>
                  <a:gd name="connsiteX121" fmla="*/ 1112142 w 2994878"/>
                  <a:gd name="connsiteY121" fmla="*/ 693098 h 3344472"/>
                  <a:gd name="connsiteX122" fmla="*/ 1119025 w 2994878"/>
                  <a:gd name="connsiteY122" fmla="*/ 616646 h 3344472"/>
                  <a:gd name="connsiteX123" fmla="*/ 1145332 w 2994878"/>
                  <a:gd name="connsiteY123" fmla="*/ 507081 h 3344472"/>
                  <a:gd name="connsiteX124" fmla="*/ 1244790 w 2994878"/>
                  <a:gd name="connsiteY124" fmla="*/ 570304 h 3344472"/>
                  <a:gd name="connsiteX125" fmla="*/ 1253375 w 2994878"/>
                  <a:gd name="connsiteY125" fmla="*/ 484484 h 3344472"/>
                  <a:gd name="connsiteX126" fmla="*/ 1277941 w 2994878"/>
                  <a:gd name="connsiteY126" fmla="*/ 383574 h 3344472"/>
                  <a:gd name="connsiteX127" fmla="*/ 1360269 w 2994878"/>
                  <a:gd name="connsiteY127" fmla="*/ 437776 h 3344472"/>
                  <a:gd name="connsiteX128" fmla="*/ 1361621 w 2994878"/>
                  <a:gd name="connsiteY128" fmla="*/ 422951 h 3344472"/>
                  <a:gd name="connsiteX129" fmla="*/ 1383150 w 2994878"/>
                  <a:gd name="connsiteY129" fmla="*/ 2 h 3344472"/>
                  <a:gd name="connsiteX130" fmla="*/ 1383150 w 2994878"/>
                  <a:gd name="connsiteY130" fmla="*/ 0 h 3344472"/>
                  <a:gd name="connsiteX0" fmla="*/ 1383150 w 2994878"/>
                  <a:gd name="connsiteY0" fmla="*/ 0 h 3344555"/>
                  <a:gd name="connsiteX1" fmla="*/ 1569648 w 2994878"/>
                  <a:gd name="connsiteY1" fmla="*/ 281539 h 3344555"/>
                  <a:gd name="connsiteX2" fmla="*/ 1623746 w 2994878"/>
                  <a:gd name="connsiteY2" fmla="*/ 444928 h 3344555"/>
                  <a:gd name="connsiteX3" fmla="*/ 1716937 w 2994878"/>
                  <a:gd name="connsiteY3" fmla="*/ 383574 h 3344555"/>
                  <a:gd name="connsiteX4" fmla="*/ 1741503 w 2994878"/>
                  <a:gd name="connsiteY4" fmla="*/ 484485 h 3344555"/>
                  <a:gd name="connsiteX5" fmla="*/ 1750088 w 2994878"/>
                  <a:gd name="connsiteY5" fmla="*/ 570304 h 3344555"/>
                  <a:gd name="connsiteX6" fmla="*/ 1849546 w 2994878"/>
                  <a:gd name="connsiteY6" fmla="*/ 507081 h 3344555"/>
                  <a:gd name="connsiteX7" fmla="*/ 1875854 w 2994878"/>
                  <a:gd name="connsiteY7" fmla="*/ 616646 h 3344555"/>
                  <a:gd name="connsiteX8" fmla="*/ 1882735 w 2994878"/>
                  <a:gd name="connsiteY8" fmla="*/ 693098 h 3344555"/>
                  <a:gd name="connsiteX9" fmla="*/ 1970814 w 2994878"/>
                  <a:gd name="connsiteY9" fmla="*/ 644478 h 3344555"/>
                  <a:gd name="connsiteX10" fmla="*/ 1994610 w 2994878"/>
                  <a:gd name="connsiteY10" fmla="*/ 754840 h 3344555"/>
                  <a:gd name="connsiteX11" fmla="*/ 1994969 w 2994878"/>
                  <a:gd name="connsiteY11" fmla="*/ 771086 h 3344555"/>
                  <a:gd name="connsiteX12" fmla="*/ 2051775 w 2994878"/>
                  <a:gd name="connsiteY12" fmla="*/ 739727 h 3344555"/>
                  <a:gd name="connsiteX13" fmla="*/ 2075573 w 2994878"/>
                  <a:gd name="connsiteY13" fmla="*/ 850090 h 3344555"/>
                  <a:gd name="connsiteX14" fmla="*/ 2076465 w 2994878"/>
                  <a:gd name="connsiteY14" fmla="*/ 890521 h 3344555"/>
                  <a:gd name="connsiteX15" fmla="*/ 2168458 w 2994878"/>
                  <a:gd name="connsiteY15" fmla="*/ 839740 h 3344555"/>
                  <a:gd name="connsiteX16" fmla="*/ 2192254 w 2994878"/>
                  <a:gd name="connsiteY16" fmla="*/ 950103 h 3344555"/>
                  <a:gd name="connsiteX17" fmla="*/ 2193054 w 2994878"/>
                  <a:gd name="connsiteY17" fmla="*/ 986319 h 3344555"/>
                  <a:gd name="connsiteX18" fmla="*/ 2294664 w 2994878"/>
                  <a:gd name="connsiteY18" fmla="*/ 930229 h 3344555"/>
                  <a:gd name="connsiteX19" fmla="*/ 2318460 w 2994878"/>
                  <a:gd name="connsiteY19" fmla="*/ 1040592 h 3344555"/>
                  <a:gd name="connsiteX20" fmla="*/ 2319458 w 2994878"/>
                  <a:gd name="connsiteY20" fmla="*/ 1085800 h 3344555"/>
                  <a:gd name="connsiteX21" fmla="*/ 2419306 w 2994878"/>
                  <a:gd name="connsiteY21" fmla="*/ 1038269 h 3344555"/>
                  <a:gd name="connsiteX22" fmla="*/ 2435346 w 2994878"/>
                  <a:gd name="connsiteY22" fmla="*/ 1149941 h 3344555"/>
                  <a:gd name="connsiteX23" fmla="*/ 2433684 w 2994878"/>
                  <a:gd name="connsiteY23" fmla="*/ 1200704 h 3344555"/>
                  <a:gd name="connsiteX24" fmla="*/ 2509794 w 2994878"/>
                  <a:gd name="connsiteY24" fmla="*/ 1164474 h 3344555"/>
                  <a:gd name="connsiteX25" fmla="*/ 2525833 w 2994878"/>
                  <a:gd name="connsiteY25" fmla="*/ 1276145 h 3344555"/>
                  <a:gd name="connsiteX26" fmla="*/ 2525244 w 2994878"/>
                  <a:gd name="connsiteY26" fmla="*/ 1294122 h 3344555"/>
                  <a:gd name="connsiteX27" fmla="*/ 2585640 w 2994878"/>
                  <a:gd name="connsiteY27" fmla="*/ 1267545 h 3344555"/>
                  <a:gd name="connsiteX28" fmla="*/ 2598048 w 2994878"/>
                  <a:gd name="connsiteY28" fmla="*/ 1363688 h 3344555"/>
                  <a:gd name="connsiteX29" fmla="*/ 2595008 w 2994878"/>
                  <a:gd name="connsiteY29" fmla="*/ 1404874 h 3344555"/>
                  <a:gd name="connsiteX30" fmla="*/ 2668982 w 2994878"/>
                  <a:gd name="connsiteY30" fmla="*/ 1372319 h 3344555"/>
                  <a:gd name="connsiteX31" fmla="*/ 2681392 w 2994878"/>
                  <a:gd name="connsiteY31" fmla="*/ 1468462 h 3344555"/>
                  <a:gd name="connsiteX32" fmla="*/ 2677675 w 2994878"/>
                  <a:gd name="connsiteY32" fmla="*/ 1518801 h 3344555"/>
                  <a:gd name="connsiteX33" fmla="*/ 2723752 w 2994878"/>
                  <a:gd name="connsiteY33" fmla="*/ 1498524 h 3344555"/>
                  <a:gd name="connsiteX34" fmla="*/ 2736162 w 2994878"/>
                  <a:gd name="connsiteY34" fmla="*/ 1594667 h 3344555"/>
                  <a:gd name="connsiteX35" fmla="*/ 2731435 w 2994878"/>
                  <a:gd name="connsiteY35" fmla="*/ 1658689 h 3344555"/>
                  <a:gd name="connsiteX36" fmla="*/ 2793404 w 2994878"/>
                  <a:gd name="connsiteY36" fmla="*/ 1634128 h 3344555"/>
                  <a:gd name="connsiteX37" fmla="*/ 2803356 w 2994878"/>
                  <a:gd name="connsiteY37" fmla="*/ 1730847 h 3344555"/>
                  <a:gd name="connsiteX38" fmla="*/ 2796140 w 2994878"/>
                  <a:gd name="connsiteY38" fmla="*/ 1780156 h 3344555"/>
                  <a:gd name="connsiteX39" fmla="*/ 2856425 w 2994878"/>
                  <a:gd name="connsiteY39" fmla="*/ 1763360 h 3344555"/>
                  <a:gd name="connsiteX40" fmla="*/ 2856126 w 2994878"/>
                  <a:gd name="connsiteY40" fmla="*/ 1860587 h 3344555"/>
                  <a:gd name="connsiteX41" fmla="*/ 2848934 w 2994878"/>
                  <a:gd name="connsiteY41" fmla="*/ 1888645 h 3344555"/>
                  <a:gd name="connsiteX42" fmla="*/ 2896908 w 2994878"/>
                  <a:gd name="connsiteY42" fmla="*/ 1875280 h 3344555"/>
                  <a:gd name="connsiteX43" fmla="*/ 2872637 w 2994878"/>
                  <a:gd name="connsiteY43" fmla="*/ 2066021 h 3344555"/>
                  <a:gd name="connsiteX44" fmla="*/ 2871630 w 2994878"/>
                  <a:gd name="connsiteY44" fmla="*/ 2067957 h 3344555"/>
                  <a:gd name="connsiteX45" fmla="*/ 2994878 w 2994878"/>
                  <a:gd name="connsiteY45" fmla="*/ 2060326 h 3344555"/>
                  <a:gd name="connsiteX46" fmla="*/ 2868698 w 2994878"/>
                  <a:gd name="connsiteY46" fmla="*/ 2318019 h 3344555"/>
                  <a:gd name="connsiteX47" fmla="*/ 2807506 w 2994878"/>
                  <a:gd name="connsiteY47" fmla="*/ 2367200 h 3344555"/>
                  <a:gd name="connsiteX48" fmla="*/ 2884552 w 2994878"/>
                  <a:gd name="connsiteY48" fmla="*/ 2374540 h 3344555"/>
                  <a:gd name="connsiteX49" fmla="*/ 2778249 w 2994878"/>
                  <a:gd name="connsiteY49" fmla="*/ 2493393 h 3344555"/>
                  <a:gd name="connsiteX50" fmla="*/ 2755712 w 2994878"/>
                  <a:gd name="connsiteY50" fmla="*/ 2501967 h 3344555"/>
                  <a:gd name="connsiteX51" fmla="*/ 2817877 w 2994878"/>
                  <a:gd name="connsiteY51" fmla="*/ 2507889 h 3344555"/>
                  <a:gd name="connsiteX52" fmla="*/ 2762826 w 2994878"/>
                  <a:gd name="connsiteY52" fmla="*/ 2594299 h 3344555"/>
                  <a:gd name="connsiteX53" fmla="*/ 2723319 w 2994878"/>
                  <a:gd name="connsiteY53" fmla="*/ 2619307 h 3344555"/>
                  <a:gd name="connsiteX54" fmla="*/ 2752355 w 2994878"/>
                  <a:gd name="connsiteY54" fmla="*/ 2624990 h 3344555"/>
                  <a:gd name="connsiteX55" fmla="*/ 2647783 w 2994878"/>
                  <a:gd name="connsiteY55" fmla="*/ 2698929 h 3344555"/>
                  <a:gd name="connsiteX56" fmla="*/ 2607511 w 2994878"/>
                  <a:gd name="connsiteY56" fmla="*/ 2705305 h 3344555"/>
                  <a:gd name="connsiteX57" fmla="*/ 2659487 w 2994878"/>
                  <a:gd name="connsiteY57" fmla="*/ 2715477 h 3344555"/>
                  <a:gd name="connsiteX58" fmla="*/ 2554916 w 2994878"/>
                  <a:gd name="connsiteY58" fmla="*/ 2789415 h 3344555"/>
                  <a:gd name="connsiteX59" fmla="*/ 2537166 w 2994878"/>
                  <a:gd name="connsiteY59" fmla="*/ 2792226 h 3344555"/>
                  <a:gd name="connsiteX60" fmla="*/ 2595194 w 2994878"/>
                  <a:gd name="connsiteY60" fmla="*/ 2803582 h 3344555"/>
                  <a:gd name="connsiteX61" fmla="*/ 2353333 w 2994878"/>
                  <a:gd name="connsiteY61" fmla="*/ 2889923 h 3344555"/>
                  <a:gd name="connsiteX62" fmla="*/ 2278336 w 2994878"/>
                  <a:gd name="connsiteY62" fmla="*/ 2885011 h 3344555"/>
                  <a:gd name="connsiteX63" fmla="*/ 1400408 w 2994878"/>
                  <a:gd name="connsiteY63" fmla="*/ 3343822 h 3344555"/>
                  <a:gd name="connsiteX64" fmla="*/ 814190 w 2994878"/>
                  <a:gd name="connsiteY64" fmla="*/ 3016657 h 3344555"/>
                  <a:gd name="connsiteX65" fmla="*/ 485459 w 2994878"/>
                  <a:gd name="connsiteY65" fmla="*/ 2952044 h 3344555"/>
                  <a:gd name="connsiteX66" fmla="*/ 485458 w 2994878"/>
                  <a:gd name="connsiteY66" fmla="*/ 2952044 h 3344555"/>
                  <a:gd name="connsiteX67" fmla="*/ 512498 w 2994878"/>
                  <a:gd name="connsiteY67" fmla="*/ 2878827 h 3344555"/>
                  <a:gd name="connsiteX68" fmla="*/ 504256 w 2994878"/>
                  <a:gd name="connsiteY68" fmla="*/ 2877522 h 3344555"/>
                  <a:gd name="connsiteX69" fmla="*/ 399684 w 2994878"/>
                  <a:gd name="connsiteY69" fmla="*/ 2803582 h 3344555"/>
                  <a:gd name="connsiteX70" fmla="*/ 457713 w 2994878"/>
                  <a:gd name="connsiteY70" fmla="*/ 2792225 h 3344555"/>
                  <a:gd name="connsiteX71" fmla="*/ 439962 w 2994878"/>
                  <a:gd name="connsiteY71" fmla="*/ 2789416 h 3344555"/>
                  <a:gd name="connsiteX72" fmla="*/ 335391 w 2994878"/>
                  <a:gd name="connsiteY72" fmla="*/ 2715476 h 3344555"/>
                  <a:gd name="connsiteX73" fmla="*/ 387368 w 2994878"/>
                  <a:gd name="connsiteY73" fmla="*/ 2705305 h 3344555"/>
                  <a:gd name="connsiteX74" fmla="*/ 347094 w 2994878"/>
                  <a:gd name="connsiteY74" fmla="*/ 2698929 h 3344555"/>
                  <a:gd name="connsiteX75" fmla="*/ 242524 w 2994878"/>
                  <a:gd name="connsiteY75" fmla="*/ 2624990 h 3344555"/>
                  <a:gd name="connsiteX76" fmla="*/ 271559 w 2994878"/>
                  <a:gd name="connsiteY76" fmla="*/ 2619307 h 3344555"/>
                  <a:gd name="connsiteX77" fmla="*/ 232051 w 2994878"/>
                  <a:gd name="connsiteY77" fmla="*/ 2594299 h 3344555"/>
                  <a:gd name="connsiteX78" fmla="*/ 177001 w 2994878"/>
                  <a:gd name="connsiteY78" fmla="*/ 2507888 h 3344555"/>
                  <a:gd name="connsiteX79" fmla="*/ 239166 w 2994878"/>
                  <a:gd name="connsiteY79" fmla="*/ 2501968 h 3344555"/>
                  <a:gd name="connsiteX80" fmla="*/ 216629 w 2994878"/>
                  <a:gd name="connsiteY80" fmla="*/ 2493392 h 3344555"/>
                  <a:gd name="connsiteX81" fmla="*/ 110327 w 2994878"/>
                  <a:gd name="connsiteY81" fmla="*/ 2374541 h 3344555"/>
                  <a:gd name="connsiteX82" fmla="*/ 187372 w 2994878"/>
                  <a:gd name="connsiteY82" fmla="*/ 2367201 h 3344555"/>
                  <a:gd name="connsiteX83" fmla="*/ 126180 w 2994878"/>
                  <a:gd name="connsiteY83" fmla="*/ 2318019 h 3344555"/>
                  <a:gd name="connsiteX84" fmla="*/ 0 w 2994878"/>
                  <a:gd name="connsiteY84" fmla="*/ 2060326 h 3344555"/>
                  <a:gd name="connsiteX85" fmla="*/ 123248 w 2994878"/>
                  <a:gd name="connsiteY85" fmla="*/ 2067957 h 3344555"/>
                  <a:gd name="connsiteX86" fmla="*/ 122241 w 2994878"/>
                  <a:gd name="connsiteY86" fmla="*/ 2066020 h 3344555"/>
                  <a:gd name="connsiteX87" fmla="*/ 97971 w 2994878"/>
                  <a:gd name="connsiteY87" fmla="*/ 1875280 h 3344555"/>
                  <a:gd name="connsiteX88" fmla="*/ 145944 w 2994878"/>
                  <a:gd name="connsiteY88" fmla="*/ 1888645 h 3344555"/>
                  <a:gd name="connsiteX89" fmla="*/ 138752 w 2994878"/>
                  <a:gd name="connsiteY89" fmla="*/ 1860588 h 3344555"/>
                  <a:gd name="connsiteX90" fmla="*/ 138453 w 2994878"/>
                  <a:gd name="connsiteY90" fmla="*/ 1763360 h 3344555"/>
                  <a:gd name="connsiteX91" fmla="*/ 198738 w 2994878"/>
                  <a:gd name="connsiteY91" fmla="*/ 1780155 h 3344555"/>
                  <a:gd name="connsiteX92" fmla="*/ 191522 w 2994878"/>
                  <a:gd name="connsiteY92" fmla="*/ 1730847 h 3344555"/>
                  <a:gd name="connsiteX93" fmla="*/ 201475 w 2994878"/>
                  <a:gd name="connsiteY93" fmla="*/ 1634129 h 3344555"/>
                  <a:gd name="connsiteX94" fmla="*/ 263442 w 2994878"/>
                  <a:gd name="connsiteY94" fmla="*/ 1658688 h 3344555"/>
                  <a:gd name="connsiteX95" fmla="*/ 258716 w 2994878"/>
                  <a:gd name="connsiteY95" fmla="*/ 1594667 h 3344555"/>
                  <a:gd name="connsiteX96" fmla="*/ 271126 w 2994878"/>
                  <a:gd name="connsiteY96" fmla="*/ 1498525 h 3344555"/>
                  <a:gd name="connsiteX97" fmla="*/ 317203 w 2994878"/>
                  <a:gd name="connsiteY97" fmla="*/ 1518802 h 3344555"/>
                  <a:gd name="connsiteX98" fmla="*/ 313487 w 2994878"/>
                  <a:gd name="connsiteY98" fmla="*/ 1468462 h 3344555"/>
                  <a:gd name="connsiteX99" fmla="*/ 325895 w 2994878"/>
                  <a:gd name="connsiteY99" fmla="*/ 1372319 h 3344555"/>
                  <a:gd name="connsiteX100" fmla="*/ 399870 w 2994878"/>
                  <a:gd name="connsiteY100" fmla="*/ 1404874 h 3344555"/>
                  <a:gd name="connsiteX101" fmla="*/ 396830 w 2994878"/>
                  <a:gd name="connsiteY101" fmla="*/ 1363687 h 3344555"/>
                  <a:gd name="connsiteX102" fmla="*/ 409239 w 2994878"/>
                  <a:gd name="connsiteY102" fmla="*/ 1267544 h 3344555"/>
                  <a:gd name="connsiteX103" fmla="*/ 469634 w 2994878"/>
                  <a:gd name="connsiteY103" fmla="*/ 1294121 h 3344555"/>
                  <a:gd name="connsiteX104" fmla="*/ 469045 w 2994878"/>
                  <a:gd name="connsiteY104" fmla="*/ 1276146 h 3344555"/>
                  <a:gd name="connsiteX105" fmla="*/ 485084 w 2994878"/>
                  <a:gd name="connsiteY105" fmla="*/ 1164473 h 3344555"/>
                  <a:gd name="connsiteX106" fmla="*/ 561194 w 2994878"/>
                  <a:gd name="connsiteY106" fmla="*/ 1200704 h 3344555"/>
                  <a:gd name="connsiteX107" fmla="*/ 559532 w 2994878"/>
                  <a:gd name="connsiteY107" fmla="*/ 1149941 h 3344555"/>
                  <a:gd name="connsiteX108" fmla="*/ 575572 w 2994878"/>
                  <a:gd name="connsiteY108" fmla="*/ 1038270 h 3344555"/>
                  <a:gd name="connsiteX109" fmla="*/ 675420 w 2994878"/>
                  <a:gd name="connsiteY109" fmla="*/ 1085800 h 3344555"/>
                  <a:gd name="connsiteX110" fmla="*/ 676418 w 2994878"/>
                  <a:gd name="connsiteY110" fmla="*/ 1040592 h 3344555"/>
                  <a:gd name="connsiteX111" fmla="*/ 700215 w 2994878"/>
                  <a:gd name="connsiteY111" fmla="*/ 930229 h 3344555"/>
                  <a:gd name="connsiteX112" fmla="*/ 801823 w 2994878"/>
                  <a:gd name="connsiteY112" fmla="*/ 986320 h 3344555"/>
                  <a:gd name="connsiteX113" fmla="*/ 802624 w 2994878"/>
                  <a:gd name="connsiteY113" fmla="*/ 950103 h 3344555"/>
                  <a:gd name="connsiteX114" fmla="*/ 826420 w 2994878"/>
                  <a:gd name="connsiteY114" fmla="*/ 839741 h 3344555"/>
                  <a:gd name="connsiteX115" fmla="*/ 918413 w 2994878"/>
                  <a:gd name="connsiteY115" fmla="*/ 890521 h 3344555"/>
                  <a:gd name="connsiteX116" fmla="*/ 919306 w 2994878"/>
                  <a:gd name="connsiteY116" fmla="*/ 850090 h 3344555"/>
                  <a:gd name="connsiteX117" fmla="*/ 943103 w 2994878"/>
                  <a:gd name="connsiteY117" fmla="*/ 739727 h 3344555"/>
                  <a:gd name="connsiteX118" fmla="*/ 999910 w 2994878"/>
                  <a:gd name="connsiteY118" fmla="*/ 771086 h 3344555"/>
                  <a:gd name="connsiteX119" fmla="*/ 1000269 w 2994878"/>
                  <a:gd name="connsiteY119" fmla="*/ 754840 h 3344555"/>
                  <a:gd name="connsiteX120" fmla="*/ 1024064 w 2994878"/>
                  <a:gd name="connsiteY120" fmla="*/ 644478 h 3344555"/>
                  <a:gd name="connsiteX121" fmla="*/ 1112142 w 2994878"/>
                  <a:gd name="connsiteY121" fmla="*/ 693098 h 3344555"/>
                  <a:gd name="connsiteX122" fmla="*/ 1119025 w 2994878"/>
                  <a:gd name="connsiteY122" fmla="*/ 616646 h 3344555"/>
                  <a:gd name="connsiteX123" fmla="*/ 1145332 w 2994878"/>
                  <a:gd name="connsiteY123" fmla="*/ 507081 h 3344555"/>
                  <a:gd name="connsiteX124" fmla="*/ 1244790 w 2994878"/>
                  <a:gd name="connsiteY124" fmla="*/ 570304 h 3344555"/>
                  <a:gd name="connsiteX125" fmla="*/ 1253375 w 2994878"/>
                  <a:gd name="connsiteY125" fmla="*/ 484484 h 3344555"/>
                  <a:gd name="connsiteX126" fmla="*/ 1277941 w 2994878"/>
                  <a:gd name="connsiteY126" fmla="*/ 383574 h 3344555"/>
                  <a:gd name="connsiteX127" fmla="*/ 1360269 w 2994878"/>
                  <a:gd name="connsiteY127" fmla="*/ 437776 h 3344555"/>
                  <a:gd name="connsiteX128" fmla="*/ 1361621 w 2994878"/>
                  <a:gd name="connsiteY128" fmla="*/ 422951 h 3344555"/>
                  <a:gd name="connsiteX129" fmla="*/ 1383150 w 2994878"/>
                  <a:gd name="connsiteY129" fmla="*/ 2 h 3344555"/>
                  <a:gd name="connsiteX130" fmla="*/ 1383150 w 2994878"/>
                  <a:gd name="connsiteY130" fmla="*/ 0 h 3344555"/>
                  <a:gd name="connsiteX0" fmla="*/ 1383150 w 2994878"/>
                  <a:gd name="connsiteY0" fmla="*/ 0 h 3344386"/>
                  <a:gd name="connsiteX1" fmla="*/ 1569648 w 2994878"/>
                  <a:gd name="connsiteY1" fmla="*/ 281539 h 3344386"/>
                  <a:gd name="connsiteX2" fmla="*/ 1623746 w 2994878"/>
                  <a:gd name="connsiteY2" fmla="*/ 444928 h 3344386"/>
                  <a:gd name="connsiteX3" fmla="*/ 1716937 w 2994878"/>
                  <a:gd name="connsiteY3" fmla="*/ 383574 h 3344386"/>
                  <a:gd name="connsiteX4" fmla="*/ 1741503 w 2994878"/>
                  <a:gd name="connsiteY4" fmla="*/ 484485 h 3344386"/>
                  <a:gd name="connsiteX5" fmla="*/ 1750088 w 2994878"/>
                  <a:gd name="connsiteY5" fmla="*/ 570304 h 3344386"/>
                  <a:gd name="connsiteX6" fmla="*/ 1849546 w 2994878"/>
                  <a:gd name="connsiteY6" fmla="*/ 507081 h 3344386"/>
                  <a:gd name="connsiteX7" fmla="*/ 1875854 w 2994878"/>
                  <a:gd name="connsiteY7" fmla="*/ 616646 h 3344386"/>
                  <a:gd name="connsiteX8" fmla="*/ 1882735 w 2994878"/>
                  <a:gd name="connsiteY8" fmla="*/ 693098 h 3344386"/>
                  <a:gd name="connsiteX9" fmla="*/ 1970814 w 2994878"/>
                  <a:gd name="connsiteY9" fmla="*/ 644478 h 3344386"/>
                  <a:gd name="connsiteX10" fmla="*/ 1994610 w 2994878"/>
                  <a:gd name="connsiteY10" fmla="*/ 754840 h 3344386"/>
                  <a:gd name="connsiteX11" fmla="*/ 1994969 w 2994878"/>
                  <a:gd name="connsiteY11" fmla="*/ 771086 h 3344386"/>
                  <a:gd name="connsiteX12" fmla="*/ 2051775 w 2994878"/>
                  <a:gd name="connsiteY12" fmla="*/ 739727 h 3344386"/>
                  <a:gd name="connsiteX13" fmla="*/ 2075573 w 2994878"/>
                  <a:gd name="connsiteY13" fmla="*/ 850090 h 3344386"/>
                  <a:gd name="connsiteX14" fmla="*/ 2076465 w 2994878"/>
                  <a:gd name="connsiteY14" fmla="*/ 890521 h 3344386"/>
                  <a:gd name="connsiteX15" fmla="*/ 2168458 w 2994878"/>
                  <a:gd name="connsiteY15" fmla="*/ 839740 h 3344386"/>
                  <a:gd name="connsiteX16" fmla="*/ 2192254 w 2994878"/>
                  <a:gd name="connsiteY16" fmla="*/ 950103 h 3344386"/>
                  <a:gd name="connsiteX17" fmla="*/ 2193054 w 2994878"/>
                  <a:gd name="connsiteY17" fmla="*/ 986319 h 3344386"/>
                  <a:gd name="connsiteX18" fmla="*/ 2294664 w 2994878"/>
                  <a:gd name="connsiteY18" fmla="*/ 930229 h 3344386"/>
                  <a:gd name="connsiteX19" fmla="*/ 2318460 w 2994878"/>
                  <a:gd name="connsiteY19" fmla="*/ 1040592 h 3344386"/>
                  <a:gd name="connsiteX20" fmla="*/ 2319458 w 2994878"/>
                  <a:gd name="connsiteY20" fmla="*/ 1085800 h 3344386"/>
                  <a:gd name="connsiteX21" fmla="*/ 2419306 w 2994878"/>
                  <a:gd name="connsiteY21" fmla="*/ 1038269 h 3344386"/>
                  <a:gd name="connsiteX22" fmla="*/ 2435346 w 2994878"/>
                  <a:gd name="connsiteY22" fmla="*/ 1149941 h 3344386"/>
                  <a:gd name="connsiteX23" fmla="*/ 2433684 w 2994878"/>
                  <a:gd name="connsiteY23" fmla="*/ 1200704 h 3344386"/>
                  <a:gd name="connsiteX24" fmla="*/ 2509794 w 2994878"/>
                  <a:gd name="connsiteY24" fmla="*/ 1164474 h 3344386"/>
                  <a:gd name="connsiteX25" fmla="*/ 2525833 w 2994878"/>
                  <a:gd name="connsiteY25" fmla="*/ 1276145 h 3344386"/>
                  <a:gd name="connsiteX26" fmla="*/ 2525244 w 2994878"/>
                  <a:gd name="connsiteY26" fmla="*/ 1294122 h 3344386"/>
                  <a:gd name="connsiteX27" fmla="*/ 2585640 w 2994878"/>
                  <a:gd name="connsiteY27" fmla="*/ 1267545 h 3344386"/>
                  <a:gd name="connsiteX28" fmla="*/ 2598048 w 2994878"/>
                  <a:gd name="connsiteY28" fmla="*/ 1363688 h 3344386"/>
                  <a:gd name="connsiteX29" fmla="*/ 2595008 w 2994878"/>
                  <a:gd name="connsiteY29" fmla="*/ 1404874 h 3344386"/>
                  <a:gd name="connsiteX30" fmla="*/ 2668982 w 2994878"/>
                  <a:gd name="connsiteY30" fmla="*/ 1372319 h 3344386"/>
                  <a:gd name="connsiteX31" fmla="*/ 2681392 w 2994878"/>
                  <a:gd name="connsiteY31" fmla="*/ 1468462 h 3344386"/>
                  <a:gd name="connsiteX32" fmla="*/ 2677675 w 2994878"/>
                  <a:gd name="connsiteY32" fmla="*/ 1518801 h 3344386"/>
                  <a:gd name="connsiteX33" fmla="*/ 2723752 w 2994878"/>
                  <a:gd name="connsiteY33" fmla="*/ 1498524 h 3344386"/>
                  <a:gd name="connsiteX34" fmla="*/ 2736162 w 2994878"/>
                  <a:gd name="connsiteY34" fmla="*/ 1594667 h 3344386"/>
                  <a:gd name="connsiteX35" fmla="*/ 2731435 w 2994878"/>
                  <a:gd name="connsiteY35" fmla="*/ 1658689 h 3344386"/>
                  <a:gd name="connsiteX36" fmla="*/ 2793404 w 2994878"/>
                  <a:gd name="connsiteY36" fmla="*/ 1634128 h 3344386"/>
                  <a:gd name="connsiteX37" fmla="*/ 2803356 w 2994878"/>
                  <a:gd name="connsiteY37" fmla="*/ 1730847 h 3344386"/>
                  <a:gd name="connsiteX38" fmla="*/ 2796140 w 2994878"/>
                  <a:gd name="connsiteY38" fmla="*/ 1780156 h 3344386"/>
                  <a:gd name="connsiteX39" fmla="*/ 2856425 w 2994878"/>
                  <a:gd name="connsiteY39" fmla="*/ 1763360 h 3344386"/>
                  <a:gd name="connsiteX40" fmla="*/ 2856126 w 2994878"/>
                  <a:gd name="connsiteY40" fmla="*/ 1860587 h 3344386"/>
                  <a:gd name="connsiteX41" fmla="*/ 2848934 w 2994878"/>
                  <a:gd name="connsiteY41" fmla="*/ 1888645 h 3344386"/>
                  <a:gd name="connsiteX42" fmla="*/ 2896908 w 2994878"/>
                  <a:gd name="connsiteY42" fmla="*/ 1875280 h 3344386"/>
                  <a:gd name="connsiteX43" fmla="*/ 2872637 w 2994878"/>
                  <a:gd name="connsiteY43" fmla="*/ 2066021 h 3344386"/>
                  <a:gd name="connsiteX44" fmla="*/ 2871630 w 2994878"/>
                  <a:gd name="connsiteY44" fmla="*/ 2067957 h 3344386"/>
                  <a:gd name="connsiteX45" fmla="*/ 2994878 w 2994878"/>
                  <a:gd name="connsiteY45" fmla="*/ 2060326 h 3344386"/>
                  <a:gd name="connsiteX46" fmla="*/ 2868698 w 2994878"/>
                  <a:gd name="connsiteY46" fmla="*/ 2318019 h 3344386"/>
                  <a:gd name="connsiteX47" fmla="*/ 2807506 w 2994878"/>
                  <a:gd name="connsiteY47" fmla="*/ 2367200 h 3344386"/>
                  <a:gd name="connsiteX48" fmla="*/ 2884552 w 2994878"/>
                  <a:gd name="connsiteY48" fmla="*/ 2374540 h 3344386"/>
                  <a:gd name="connsiteX49" fmla="*/ 2778249 w 2994878"/>
                  <a:gd name="connsiteY49" fmla="*/ 2493393 h 3344386"/>
                  <a:gd name="connsiteX50" fmla="*/ 2755712 w 2994878"/>
                  <a:gd name="connsiteY50" fmla="*/ 2501967 h 3344386"/>
                  <a:gd name="connsiteX51" fmla="*/ 2817877 w 2994878"/>
                  <a:gd name="connsiteY51" fmla="*/ 2507889 h 3344386"/>
                  <a:gd name="connsiteX52" fmla="*/ 2762826 w 2994878"/>
                  <a:gd name="connsiteY52" fmla="*/ 2594299 h 3344386"/>
                  <a:gd name="connsiteX53" fmla="*/ 2723319 w 2994878"/>
                  <a:gd name="connsiteY53" fmla="*/ 2619307 h 3344386"/>
                  <a:gd name="connsiteX54" fmla="*/ 2752355 w 2994878"/>
                  <a:gd name="connsiteY54" fmla="*/ 2624990 h 3344386"/>
                  <a:gd name="connsiteX55" fmla="*/ 2647783 w 2994878"/>
                  <a:gd name="connsiteY55" fmla="*/ 2698929 h 3344386"/>
                  <a:gd name="connsiteX56" fmla="*/ 2607511 w 2994878"/>
                  <a:gd name="connsiteY56" fmla="*/ 2705305 h 3344386"/>
                  <a:gd name="connsiteX57" fmla="*/ 2659487 w 2994878"/>
                  <a:gd name="connsiteY57" fmla="*/ 2715477 h 3344386"/>
                  <a:gd name="connsiteX58" fmla="*/ 2554916 w 2994878"/>
                  <a:gd name="connsiteY58" fmla="*/ 2789415 h 3344386"/>
                  <a:gd name="connsiteX59" fmla="*/ 2537166 w 2994878"/>
                  <a:gd name="connsiteY59" fmla="*/ 2792226 h 3344386"/>
                  <a:gd name="connsiteX60" fmla="*/ 2595194 w 2994878"/>
                  <a:gd name="connsiteY60" fmla="*/ 2803582 h 3344386"/>
                  <a:gd name="connsiteX61" fmla="*/ 2353333 w 2994878"/>
                  <a:gd name="connsiteY61" fmla="*/ 2889923 h 3344386"/>
                  <a:gd name="connsiteX62" fmla="*/ 2278336 w 2994878"/>
                  <a:gd name="connsiteY62" fmla="*/ 2885011 h 3344386"/>
                  <a:gd name="connsiteX63" fmla="*/ 1400408 w 2994878"/>
                  <a:gd name="connsiteY63" fmla="*/ 3343822 h 3344386"/>
                  <a:gd name="connsiteX64" fmla="*/ 814190 w 2994878"/>
                  <a:gd name="connsiteY64" fmla="*/ 3016657 h 3344386"/>
                  <a:gd name="connsiteX65" fmla="*/ 485459 w 2994878"/>
                  <a:gd name="connsiteY65" fmla="*/ 2952044 h 3344386"/>
                  <a:gd name="connsiteX66" fmla="*/ 485458 w 2994878"/>
                  <a:gd name="connsiteY66" fmla="*/ 2952044 h 3344386"/>
                  <a:gd name="connsiteX67" fmla="*/ 512498 w 2994878"/>
                  <a:gd name="connsiteY67" fmla="*/ 2878827 h 3344386"/>
                  <a:gd name="connsiteX68" fmla="*/ 504256 w 2994878"/>
                  <a:gd name="connsiteY68" fmla="*/ 2877522 h 3344386"/>
                  <a:gd name="connsiteX69" fmla="*/ 399684 w 2994878"/>
                  <a:gd name="connsiteY69" fmla="*/ 2803582 h 3344386"/>
                  <a:gd name="connsiteX70" fmla="*/ 457713 w 2994878"/>
                  <a:gd name="connsiteY70" fmla="*/ 2792225 h 3344386"/>
                  <a:gd name="connsiteX71" fmla="*/ 439962 w 2994878"/>
                  <a:gd name="connsiteY71" fmla="*/ 2789416 h 3344386"/>
                  <a:gd name="connsiteX72" fmla="*/ 335391 w 2994878"/>
                  <a:gd name="connsiteY72" fmla="*/ 2715476 h 3344386"/>
                  <a:gd name="connsiteX73" fmla="*/ 387368 w 2994878"/>
                  <a:gd name="connsiteY73" fmla="*/ 2705305 h 3344386"/>
                  <a:gd name="connsiteX74" fmla="*/ 347094 w 2994878"/>
                  <a:gd name="connsiteY74" fmla="*/ 2698929 h 3344386"/>
                  <a:gd name="connsiteX75" fmla="*/ 242524 w 2994878"/>
                  <a:gd name="connsiteY75" fmla="*/ 2624990 h 3344386"/>
                  <a:gd name="connsiteX76" fmla="*/ 271559 w 2994878"/>
                  <a:gd name="connsiteY76" fmla="*/ 2619307 h 3344386"/>
                  <a:gd name="connsiteX77" fmla="*/ 232051 w 2994878"/>
                  <a:gd name="connsiteY77" fmla="*/ 2594299 h 3344386"/>
                  <a:gd name="connsiteX78" fmla="*/ 177001 w 2994878"/>
                  <a:gd name="connsiteY78" fmla="*/ 2507888 h 3344386"/>
                  <a:gd name="connsiteX79" fmla="*/ 239166 w 2994878"/>
                  <a:gd name="connsiteY79" fmla="*/ 2501968 h 3344386"/>
                  <a:gd name="connsiteX80" fmla="*/ 216629 w 2994878"/>
                  <a:gd name="connsiteY80" fmla="*/ 2493392 h 3344386"/>
                  <a:gd name="connsiteX81" fmla="*/ 110327 w 2994878"/>
                  <a:gd name="connsiteY81" fmla="*/ 2374541 h 3344386"/>
                  <a:gd name="connsiteX82" fmla="*/ 187372 w 2994878"/>
                  <a:gd name="connsiteY82" fmla="*/ 2367201 h 3344386"/>
                  <a:gd name="connsiteX83" fmla="*/ 126180 w 2994878"/>
                  <a:gd name="connsiteY83" fmla="*/ 2318019 h 3344386"/>
                  <a:gd name="connsiteX84" fmla="*/ 0 w 2994878"/>
                  <a:gd name="connsiteY84" fmla="*/ 2060326 h 3344386"/>
                  <a:gd name="connsiteX85" fmla="*/ 123248 w 2994878"/>
                  <a:gd name="connsiteY85" fmla="*/ 2067957 h 3344386"/>
                  <a:gd name="connsiteX86" fmla="*/ 122241 w 2994878"/>
                  <a:gd name="connsiteY86" fmla="*/ 2066020 h 3344386"/>
                  <a:gd name="connsiteX87" fmla="*/ 97971 w 2994878"/>
                  <a:gd name="connsiteY87" fmla="*/ 1875280 h 3344386"/>
                  <a:gd name="connsiteX88" fmla="*/ 145944 w 2994878"/>
                  <a:gd name="connsiteY88" fmla="*/ 1888645 h 3344386"/>
                  <a:gd name="connsiteX89" fmla="*/ 138752 w 2994878"/>
                  <a:gd name="connsiteY89" fmla="*/ 1860588 h 3344386"/>
                  <a:gd name="connsiteX90" fmla="*/ 138453 w 2994878"/>
                  <a:gd name="connsiteY90" fmla="*/ 1763360 h 3344386"/>
                  <a:gd name="connsiteX91" fmla="*/ 198738 w 2994878"/>
                  <a:gd name="connsiteY91" fmla="*/ 1780155 h 3344386"/>
                  <a:gd name="connsiteX92" fmla="*/ 191522 w 2994878"/>
                  <a:gd name="connsiteY92" fmla="*/ 1730847 h 3344386"/>
                  <a:gd name="connsiteX93" fmla="*/ 201475 w 2994878"/>
                  <a:gd name="connsiteY93" fmla="*/ 1634129 h 3344386"/>
                  <a:gd name="connsiteX94" fmla="*/ 263442 w 2994878"/>
                  <a:gd name="connsiteY94" fmla="*/ 1658688 h 3344386"/>
                  <a:gd name="connsiteX95" fmla="*/ 258716 w 2994878"/>
                  <a:gd name="connsiteY95" fmla="*/ 1594667 h 3344386"/>
                  <a:gd name="connsiteX96" fmla="*/ 271126 w 2994878"/>
                  <a:gd name="connsiteY96" fmla="*/ 1498525 h 3344386"/>
                  <a:gd name="connsiteX97" fmla="*/ 317203 w 2994878"/>
                  <a:gd name="connsiteY97" fmla="*/ 1518802 h 3344386"/>
                  <a:gd name="connsiteX98" fmla="*/ 313487 w 2994878"/>
                  <a:gd name="connsiteY98" fmla="*/ 1468462 h 3344386"/>
                  <a:gd name="connsiteX99" fmla="*/ 325895 w 2994878"/>
                  <a:gd name="connsiteY99" fmla="*/ 1372319 h 3344386"/>
                  <a:gd name="connsiteX100" fmla="*/ 399870 w 2994878"/>
                  <a:gd name="connsiteY100" fmla="*/ 1404874 h 3344386"/>
                  <a:gd name="connsiteX101" fmla="*/ 396830 w 2994878"/>
                  <a:gd name="connsiteY101" fmla="*/ 1363687 h 3344386"/>
                  <a:gd name="connsiteX102" fmla="*/ 409239 w 2994878"/>
                  <a:gd name="connsiteY102" fmla="*/ 1267544 h 3344386"/>
                  <a:gd name="connsiteX103" fmla="*/ 469634 w 2994878"/>
                  <a:gd name="connsiteY103" fmla="*/ 1294121 h 3344386"/>
                  <a:gd name="connsiteX104" fmla="*/ 469045 w 2994878"/>
                  <a:gd name="connsiteY104" fmla="*/ 1276146 h 3344386"/>
                  <a:gd name="connsiteX105" fmla="*/ 485084 w 2994878"/>
                  <a:gd name="connsiteY105" fmla="*/ 1164473 h 3344386"/>
                  <a:gd name="connsiteX106" fmla="*/ 561194 w 2994878"/>
                  <a:gd name="connsiteY106" fmla="*/ 1200704 h 3344386"/>
                  <a:gd name="connsiteX107" fmla="*/ 559532 w 2994878"/>
                  <a:gd name="connsiteY107" fmla="*/ 1149941 h 3344386"/>
                  <a:gd name="connsiteX108" fmla="*/ 575572 w 2994878"/>
                  <a:gd name="connsiteY108" fmla="*/ 1038270 h 3344386"/>
                  <a:gd name="connsiteX109" fmla="*/ 675420 w 2994878"/>
                  <a:gd name="connsiteY109" fmla="*/ 1085800 h 3344386"/>
                  <a:gd name="connsiteX110" fmla="*/ 676418 w 2994878"/>
                  <a:gd name="connsiteY110" fmla="*/ 1040592 h 3344386"/>
                  <a:gd name="connsiteX111" fmla="*/ 700215 w 2994878"/>
                  <a:gd name="connsiteY111" fmla="*/ 930229 h 3344386"/>
                  <a:gd name="connsiteX112" fmla="*/ 801823 w 2994878"/>
                  <a:gd name="connsiteY112" fmla="*/ 986320 h 3344386"/>
                  <a:gd name="connsiteX113" fmla="*/ 802624 w 2994878"/>
                  <a:gd name="connsiteY113" fmla="*/ 950103 h 3344386"/>
                  <a:gd name="connsiteX114" fmla="*/ 826420 w 2994878"/>
                  <a:gd name="connsiteY114" fmla="*/ 839741 h 3344386"/>
                  <a:gd name="connsiteX115" fmla="*/ 918413 w 2994878"/>
                  <a:gd name="connsiteY115" fmla="*/ 890521 h 3344386"/>
                  <a:gd name="connsiteX116" fmla="*/ 919306 w 2994878"/>
                  <a:gd name="connsiteY116" fmla="*/ 850090 h 3344386"/>
                  <a:gd name="connsiteX117" fmla="*/ 943103 w 2994878"/>
                  <a:gd name="connsiteY117" fmla="*/ 739727 h 3344386"/>
                  <a:gd name="connsiteX118" fmla="*/ 999910 w 2994878"/>
                  <a:gd name="connsiteY118" fmla="*/ 771086 h 3344386"/>
                  <a:gd name="connsiteX119" fmla="*/ 1000269 w 2994878"/>
                  <a:gd name="connsiteY119" fmla="*/ 754840 h 3344386"/>
                  <a:gd name="connsiteX120" fmla="*/ 1024064 w 2994878"/>
                  <a:gd name="connsiteY120" fmla="*/ 644478 h 3344386"/>
                  <a:gd name="connsiteX121" fmla="*/ 1112142 w 2994878"/>
                  <a:gd name="connsiteY121" fmla="*/ 693098 h 3344386"/>
                  <a:gd name="connsiteX122" fmla="*/ 1119025 w 2994878"/>
                  <a:gd name="connsiteY122" fmla="*/ 616646 h 3344386"/>
                  <a:gd name="connsiteX123" fmla="*/ 1145332 w 2994878"/>
                  <a:gd name="connsiteY123" fmla="*/ 507081 h 3344386"/>
                  <a:gd name="connsiteX124" fmla="*/ 1244790 w 2994878"/>
                  <a:gd name="connsiteY124" fmla="*/ 570304 h 3344386"/>
                  <a:gd name="connsiteX125" fmla="*/ 1253375 w 2994878"/>
                  <a:gd name="connsiteY125" fmla="*/ 484484 h 3344386"/>
                  <a:gd name="connsiteX126" fmla="*/ 1277941 w 2994878"/>
                  <a:gd name="connsiteY126" fmla="*/ 383574 h 3344386"/>
                  <a:gd name="connsiteX127" fmla="*/ 1360269 w 2994878"/>
                  <a:gd name="connsiteY127" fmla="*/ 437776 h 3344386"/>
                  <a:gd name="connsiteX128" fmla="*/ 1361621 w 2994878"/>
                  <a:gd name="connsiteY128" fmla="*/ 422951 h 3344386"/>
                  <a:gd name="connsiteX129" fmla="*/ 1383150 w 2994878"/>
                  <a:gd name="connsiteY129" fmla="*/ 2 h 3344386"/>
                  <a:gd name="connsiteX130" fmla="*/ 1383150 w 2994878"/>
                  <a:gd name="connsiteY130" fmla="*/ 0 h 3344386"/>
                  <a:gd name="connsiteX0" fmla="*/ 1383150 w 2994878"/>
                  <a:gd name="connsiteY0" fmla="*/ 0 h 3344568"/>
                  <a:gd name="connsiteX1" fmla="*/ 1569648 w 2994878"/>
                  <a:gd name="connsiteY1" fmla="*/ 281539 h 3344568"/>
                  <a:gd name="connsiteX2" fmla="*/ 1623746 w 2994878"/>
                  <a:gd name="connsiteY2" fmla="*/ 444928 h 3344568"/>
                  <a:gd name="connsiteX3" fmla="*/ 1716937 w 2994878"/>
                  <a:gd name="connsiteY3" fmla="*/ 383574 h 3344568"/>
                  <a:gd name="connsiteX4" fmla="*/ 1741503 w 2994878"/>
                  <a:gd name="connsiteY4" fmla="*/ 484485 h 3344568"/>
                  <a:gd name="connsiteX5" fmla="*/ 1750088 w 2994878"/>
                  <a:gd name="connsiteY5" fmla="*/ 570304 h 3344568"/>
                  <a:gd name="connsiteX6" fmla="*/ 1849546 w 2994878"/>
                  <a:gd name="connsiteY6" fmla="*/ 507081 h 3344568"/>
                  <a:gd name="connsiteX7" fmla="*/ 1875854 w 2994878"/>
                  <a:gd name="connsiteY7" fmla="*/ 616646 h 3344568"/>
                  <a:gd name="connsiteX8" fmla="*/ 1882735 w 2994878"/>
                  <a:gd name="connsiteY8" fmla="*/ 693098 h 3344568"/>
                  <a:gd name="connsiteX9" fmla="*/ 1970814 w 2994878"/>
                  <a:gd name="connsiteY9" fmla="*/ 644478 h 3344568"/>
                  <a:gd name="connsiteX10" fmla="*/ 1994610 w 2994878"/>
                  <a:gd name="connsiteY10" fmla="*/ 754840 h 3344568"/>
                  <a:gd name="connsiteX11" fmla="*/ 1994969 w 2994878"/>
                  <a:gd name="connsiteY11" fmla="*/ 771086 h 3344568"/>
                  <a:gd name="connsiteX12" fmla="*/ 2051775 w 2994878"/>
                  <a:gd name="connsiteY12" fmla="*/ 739727 h 3344568"/>
                  <a:gd name="connsiteX13" fmla="*/ 2075573 w 2994878"/>
                  <a:gd name="connsiteY13" fmla="*/ 850090 h 3344568"/>
                  <a:gd name="connsiteX14" fmla="*/ 2076465 w 2994878"/>
                  <a:gd name="connsiteY14" fmla="*/ 890521 h 3344568"/>
                  <a:gd name="connsiteX15" fmla="*/ 2168458 w 2994878"/>
                  <a:gd name="connsiteY15" fmla="*/ 839740 h 3344568"/>
                  <a:gd name="connsiteX16" fmla="*/ 2192254 w 2994878"/>
                  <a:gd name="connsiteY16" fmla="*/ 950103 h 3344568"/>
                  <a:gd name="connsiteX17" fmla="*/ 2193054 w 2994878"/>
                  <a:gd name="connsiteY17" fmla="*/ 986319 h 3344568"/>
                  <a:gd name="connsiteX18" fmla="*/ 2294664 w 2994878"/>
                  <a:gd name="connsiteY18" fmla="*/ 930229 h 3344568"/>
                  <a:gd name="connsiteX19" fmla="*/ 2318460 w 2994878"/>
                  <a:gd name="connsiteY19" fmla="*/ 1040592 h 3344568"/>
                  <a:gd name="connsiteX20" fmla="*/ 2319458 w 2994878"/>
                  <a:gd name="connsiteY20" fmla="*/ 1085800 h 3344568"/>
                  <a:gd name="connsiteX21" fmla="*/ 2419306 w 2994878"/>
                  <a:gd name="connsiteY21" fmla="*/ 1038269 h 3344568"/>
                  <a:gd name="connsiteX22" fmla="*/ 2435346 w 2994878"/>
                  <a:gd name="connsiteY22" fmla="*/ 1149941 h 3344568"/>
                  <a:gd name="connsiteX23" fmla="*/ 2433684 w 2994878"/>
                  <a:gd name="connsiteY23" fmla="*/ 1200704 h 3344568"/>
                  <a:gd name="connsiteX24" fmla="*/ 2509794 w 2994878"/>
                  <a:gd name="connsiteY24" fmla="*/ 1164474 h 3344568"/>
                  <a:gd name="connsiteX25" fmla="*/ 2525833 w 2994878"/>
                  <a:gd name="connsiteY25" fmla="*/ 1276145 h 3344568"/>
                  <a:gd name="connsiteX26" fmla="*/ 2525244 w 2994878"/>
                  <a:gd name="connsiteY26" fmla="*/ 1294122 h 3344568"/>
                  <a:gd name="connsiteX27" fmla="*/ 2585640 w 2994878"/>
                  <a:gd name="connsiteY27" fmla="*/ 1267545 h 3344568"/>
                  <a:gd name="connsiteX28" fmla="*/ 2598048 w 2994878"/>
                  <a:gd name="connsiteY28" fmla="*/ 1363688 h 3344568"/>
                  <a:gd name="connsiteX29" fmla="*/ 2595008 w 2994878"/>
                  <a:gd name="connsiteY29" fmla="*/ 1404874 h 3344568"/>
                  <a:gd name="connsiteX30" fmla="*/ 2668982 w 2994878"/>
                  <a:gd name="connsiteY30" fmla="*/ 1372319 h 3344568"/>
                  <a:gd name="connsiteX31" fmla="*/ 2681392 w 2994878"/>
                  <a:gd name="connsiteY31" fmla="*/ 1468462 h 3344568"/>
                  <a:gd name="connsiteX32" fmla="*/ 2677675 w 2994878"/>
                  <a:gd name="connsiteY32" fmla="*/ 1518801 h 3344568"/>
                  <a:gd name="connsiteX33" fmla="*/ 2723752 w 2994878"/>
                  <a:gd name="connsiteY33" fmla="*/ 1498524 h 3344568"/>
                  <a:gd name="connsiteX34" fmla="*/ 2736162 w 2994878"/>
                  <a:gd name="connsiteY34" fmla="*/ 1594667 h 3344568"/>
                  <a:gd name="connsiteX35" fmla="*/ 2731435 w 2994878"/>
                  <a:gd name="connsiteY35" fmla="*/ 1658689 h 3344568"/>
                  <a:gd name="connsiteX36" fmla="*/ 2793404 w 2994878"/>
                  <a:gd name="connsiteY36" fmla="*/ 1634128 h 3344568"/>
                  <a:gd name="connsiteX37" fmla="*/ 2803356 w 2994878"/>
                  <a:gd name="connsiteY37" fmla="*/ 1730847 h 3344568"/>
                  <a:gd name="connsiteX38" fmla="*/ 2796140 w 2994878"/>
                  <a:gd name="connsiteY38" fmla="*/ 1780156 h 3344568"/>
                  <a:gd name="connsiteX39" fmla="*/ 2856425 w 2994878"/>
                  <a:gd name="connsiteY39" fmla="*/ 1763360 h 3344568"/>
                  <a:gd name="connsiteX40" fmla="*/ 2856126 w 2994878"/>
                  <a:gd name="connsiteY40" fmla="*/ 1860587 h 3344568"/>
                  <a:gd name="connsiteX41" fmla="*/ 2848934 w 2994878"/>
                  <a:gd name="connsiteY41" fmla="*/ 1888645 h 3344568"/>
                  <a:gd name="connsiteX42" fmla="*/ 2896908 w 2994878"/>
                  <a:gd name="connsiteY42" fmla="*/ 1875280 h 3344568"/>
                  <a:gd name="connsiteX43" fmla="*/ 2872637 w 2994878"/>
                  <a:gd name="connsiteY43" fmla="*/ 2066021 h 3344568"/>
                  <a:gd name="connsiteX44" fmla="*/ 2871630 w 2994878"/>
                  <a:gd name="connsiteY44" fmla="*/ 2067957 h 3344568"/>
                  <a:gd name="connsiteX45" fmla="*/ 2994878 w 2994878"/>
                  <a:gd name="connsiteY45" fmla="*/ 2060326 h 3344568"/>
                  <a:gd name="connsiteX46" fmla="*/ 2868698 w 2994878"/>
                  <a:gd name="connsiteY46" fmla="*/ 2318019 h 3344568"/>
                  <a:gd name="connsiteX47" fmla="*/ 2807506 w 2994878"/>
                  <a:gd name="connsiteY47" fmla="*/ 2367200 h 3344568"/>
                  <a:gd name="connsiteX48" fmla="*/ 2884552 w 2994878"/>
                  <a:gd name="connsiteY48" fmla="*/ 2374540 h 3344568"/>
                  <a:gd name="connsiteX49" fmla="*/ 2778249 w 2994878"/>
                  <a:gd name="connsiteY49" fmla="*/ 2493393 h 3344568"/>
                  <a:gd name="connsiteX50" fmla="*/ 2755712 w 2994878"/>
                  <a:gd name="connsiteY50" fmla="*/ 2501967 h 3344568"/>
                  <a:gd name="connsiteX51" fmla="*/ 2817877 w 2994878"/>
                  <a:gd name="connsiteY51" fmla="*/ 2507889 h 3344568"/>
                  <a:gd name="connsiteX52" fmla="*/ 2762826 w 2994878"/>
                  <a:gd name="connsiteY52" fmla="*/ 2594299 h 3344568"/>
                  <a:gd name="connsiteX53" fmla="*/ 2723319 w 2994878"/>
                  <a:gd name="connsiteY53" fmla="*/ 2619307 h 3344568"/>
                  <a:gd name="connsiteX54" fmla="*/ 2752355 w 2994878"/>
                  <a:gd name="connsiteY54" fmla="*/ 2624990 h 3344568"/>
                  <a:gd name="connsiteX55" fmla="*/ 2647783 w 2994878"/>
                  <a:gd name="connsiteY55" fmla="*/ 2698929 h 3344568"/>
                  <a:gd name="connsiteX56" fmla="*/ 2607511 w 2994878"/>
                  <a:gd name="connsiteY56" fmla="*/ 2705305 h 3344568"/>
                  <a:gd name="connsiteX57" fmla="*/ 2659487 w 2994878"/>
                  <a:gd name="connsiteY57" fmla="*/ 2715477 h 3344568"/>
                  <a:gd name="connsiteX58" fmla="*/ 2554916 w 2994878"/>
                  <a:gd name="connsiteY58" fmla="*/ 2789415 h 3344568"/>
                  <a:gd name="connsiteX59" fmla="*/ 2537166 w 2994878"/>
                  <a:gd name="connsiteY59" fmla="*/ 2792226 h 3344568"/>
                  <a:gd name="connsiteX60" fmla="*/ 2595194 w 2994878"/>
                  <a:gd name="connsiteY60" fmla="*/ 2803582 h 3344568"/>
                  <a:gd name="connsiteX61" fmla="*/ 2353333 w 2994878"/>
                  <a:gd name="connsiteY61" fmla="*/ 2889923 h 3344568"/>
                  <a:gd name="connsiteX62" fmla="*/ 2278336 w 2994878"/>
                  <a:gd name="connsiteY62" fmla="*/ 2885011 h 3344568"/>
                  <a:gd name="connsiteX63" fmla="*/ 1400408 w 2994878"/>
                  <a:gd name="connsiteY63" fmla="*/ 3343822 h 3344568"/>
                  <a:gd name="connsiteX64" fmla="*/ 878240 w 2994878"/>
                  <a:gd name="connsiteY64" fmla="*/ 3097297 h 3344568"/>
                  <a:gd name="connsiteX65" fmla="*/ 485459 w 2994878"/>
                  <a:gd name="connsiteY65" fmla="*/ 2952044 h 3344568"/>
                  <a:gd name="connsiteX66" fmla="*/ 485458 w 2994878"/>
                  <a:gd name="connsiteY66" fmla="*/ 2952044 h 3344568"/>
                  <a:gd name="connsiteX67" fmla="*/ 512498 w 2994878"/>
                  <a:gd name="connsiteY67" fmla="*/ 2878827 h 3344568"/>
                  <a:gd name="connsiteX68" fmla="*/ 504256 w 2994878"/>
                  <a:gd name="connsiteY68" fmla="*/ 2877522 h 3344568"/>
                  <a:gd name="connsiteX69" fmla="*/ 399684 w 2994878"/>
                  <a:gd name="connsiteY69" fmla="*/ 2803582 h 3344568"/>
                  <a:gd name="connsiteX70" fmla="*/ 457713 w 2994878"/>
                  <a:gd name="connsiteY70" fmla="*/ 2792225 h 3344568"/>
                  <a:gd name="connsiteX71" fmla="*/ 439962 w 2994878"/>
                  <a:gd name="connsiteY71" fmla="*/ 2789416 h 3344568"/>
                  <a:gd name="connsiteX72" fmla="*/ 335391 w 2994878"/>
                  <a:gd name="connsiteY72" fmla="*/ 2715476 h 3344568"/>
                  <a:gd name="connsiteX73" fmla="*/ 387368 w 2994878"/>
                  <a:gd name="connsiteY73" fmla="*/ 2705305 h 3344568"/>
                  <a:gd name="connsiteX74" fmla="*/ 347094 w 2994878"/>
                  <a:gd name="connsiteY74" fmla="*/ 2698929 h 3344568"/>
                  <a:gd name="connsiteX75" fmla="*/ 242524 w 2994878"/>
                  <a:gd name="connsiteY75" fmla="*/ 2624990 h 3344568"/>
                  <a:gd name="connsiteX76" fmla="*/ 271559 w 2994878"/>
                  <a:gd name="connsiteY76" fmla="*/ 2619307 h 3344568"/>
                  <a:gd name="connsiteX77" fmla="*/ 232051 w 2994878"/>
                  <a:gd name="connsiteY77" fmla="*/ 2594299 h 3344568"/>
                  <a:gd name="connsiteX78" fmla="*/ 177001 w 2994878"/>
                  <a:gd name="connsiteY78" fmla="*/ 2507888 h 3344568"/>
                  <a:gd name="connsiteX79" fmla="*/ 239166 w 2994878"/>
                  <a:gd name="connsiteY79" fmla="*/ 2501968 h 3344568"/>
                  <a:gd name="connsiteX80" fmla="*/ 216629 w 2994878"/>
                  <a:gd name="connsiteY80" fmla="*/ 2493392 h 3344568"/>
                  <a:gd name="connsiteX81" fmla="*/ 110327 w 2994878"/>
                  <a:gd name="connsiteY81" fmla="*/ 2374541 h 3344568"/>
                  <a:gd name="connsiteX82" fmla="*/ 187372 w 2994878"/>
                  <a:gd name="connsiteY82" fmla="*/ 2367201 h 3344568"/>
                  <a:gd name="connsiteX83" fmla="*/ 126180 w 2994878"/>
                  <a:gd name="connsiteY83" fmla="*/ 2318019 h 3344568"/>
                  <a:gd name="connsiteX84" fmla="*/ 0 w 2994878"/>
                  <a:gd name="connsiteY84" fmla="*/ 2060326 h 3344568"/>
                  <a:gd name="connsiteX85" fmla="*/ 123248 w 2994878"/>
                  <a:gd name="connsiteY85" fmla="*/ 2067957 h 3344568"/>
                  <a:gd name="connsiteX86" fmla="*/ 122241 w 2994878"/>
                  <a:gd name="connsiteY86" fmla="*/ 2066020 h 3344568"/>
                  <a:gd name="connsiteX87" fmla="*/ 97971 w 2994878"/>
                  <a:gd name="connsiteY87" fmla="*/ 1875280 h 3344568"/>
                  <a:gd name="connsiteX88" fmla="*/ 145944 w 2994878"/>
                  <a:gd name="connsiteY88" fmla="*/ 1888645 h 3344568"/>
                  <a:gd name="connsiteX89" fmla="*/ 138752 w 2994878"/>
                  <a:gd name="connsiteY89" fmla="*/ 1860588 h 3344568"/>
                  <a:gd name="connsiteX90" fmla="*/ 138453 w 2994878"/>
                  <a:gd name="connsiteY90" fmla="*/ 1763360 h 3344568"/>
                  <a:gd name="connsiteX91" fmla="*/ 198738 w 2994878"/>
                  <a:gd name="connsiteY91" fmla="*/ 1780155 h 3344568"/>
                  <a:gd name="connsiteX92" fmla="*/ 191522 w 2994878"/>
                  <a:gd name="connsiteY92" fmla="*/ 1730847 h 3344568"/>
                  <a:gd name="connsiteX93" fmla="*/ 201475 w 2994878"/>
                  <a:gd name="connsiteY93" fmla="*/ 1634129 h 3344568"/>
                  <a:gd name="connsiteX94" fmla="*/ 263442 w 2994878"/>
                  <a:gd name="connsiteY94" fmla="*/ 1658688 h 3344568"/>
                  <a:gd name="connsiteX95" fmla="*/ 258716 w 2994878"/>
                  <a:gd name="connsiteY95" fmla="*/ 1594667 h 3344568"/>
                  <a:gd name="connsiteX96" fmla="*/ 271126 w 2994878"/>
                  <a:gd name="connsiteY96" fmla="*/ 1498525 h 3344568"/>
                  <a:gd name="connsiteX97" fmla="*/ 317203 w 2994878"/>
                  <a:gd name="connsiteY97" fmla="*/ 1518802 h 3344568"/>
                  <a:gd name="connsiteX98" fmla="*/ 313487 w 2994878"/>
                  <a:gd name="connsiteY98" fmla="*/ 1468462 h 3344568"/>
                  <a:gd name="connsiteX99" fmla="*/ 325895 w 2994878"/>
                  <a:gd name="connsiteY99" fmla="*/ 1372319 h 3344568"/>
                  <a:gd name="connsiteX100" fmla="*/ 399870 w 2994878"/>
                  <a:gd name="connsiteY100" fmla="*/ 1404874 h 3344568"/>
                  <a:gd name="connsiteX101" fmla="*/ 396830 w 2994878"/>
                  <a:gd name="connsiteY101" fmla="*/ 1363687 h 3344568"/>
                  <a:gd name="connsiteX102" fmla="*/ 409239 w 2994878"/>
                  <a:gd name="connsiteY102" fmla="*/ 1267544 h 3344568"/>
                  <a:gd name="connsiteX103" fmla="*/ 469634 w 2994878"/>
                  <a:gd name="connsiteY103" fmla="*/ 1294121 h 3344568"/>
                  <a:gd name="connsiteX104" fmla="*/ 469045 w 2994878"/>
                  <a:gd name="connsiteY104" fmla="*/ 1276146 h 3344568"/>
                  <a:gd name="connsiteX105" fmla="*/ 485084 w 2994878"/>
                  <a:gd name="connsiteY105" fmla="*/ 1164473 h 3344568"/>
                  <a:gd name="connsiteX106" fmla="*/ 561194 w 2994878"/>
                  <a:gd name="connsiteY106" fmla="*/ 1200704 h 3344568"/>
                  <a:gd name="connsiteX107" fmla="*/ 559532 w 2994878"/>
                  <a:gd name="connsiteY107" fmla="*/ 1149941 h 3344568"/>
                  <a:gd name="connsiteX108" fmla="*/ 575572 w 2994878"/>
                  <a:gd name="connsiteY108" fmla="*/ 1038270 h 3344568"/>
                  <a:gd name="connsiteX109" fmla="*/ 675420 w 2994878"/>
                  <a:gd name="connsiteY109" fmla="*/ 1085800 h 3344568"/>
                  <a:gd name="connsiteX110" fmla="*/ 676418 w 2994878"/>
                  <a:gd name="connsiteY110" fmla="*/ 1040592 h 3344568"/>
                  <a:gd name="connsiteX111" fmla="*/ 700215 w 2994878"/>
                  <a:gd name="connsiteY111" fmla="*/ 930229 h 3344568"/>
                  <a:gd name="connsiteX112" fmla="*/ 801823 w 2994878"/>
                  <a:gd name="connsiteY112" fmla="*/ 986320 h 3344568"/>
                  <a:gd name="connsiteX113" fmla="*/ 802624 w 2994878"/>
                  <a:gd name="connsiteY113" fmla="*/ 950103 h 3344568"/>
                  <a:gd name="connsiteX114" fmla="*/ 826420 w 2994878"/>
                  <a:gd name="connsiteY114" fmla="*/ 839741 h 3344568"/>
                  <a:gd name="connsiteX115" fmla="*/ 918413 w 2994878"/>
                  <a:gd name="connsiteY115" fmla="*/ 890521 h 3344568"/>
                  <a:gd name="connsiteX116" fmla="*/ 919306 w 2994878"/>
                  <a:gd name="connsiteY116" fmla="*/ 850090 h 3344568"/>
                  <a:gd name="connsiteX117" fmla="*/ 943103 w 2994878"/>
                  <a:gd name="connsiteY117" fmla="*/ 739727 h 3344568"/>
                  <a:gd name="connsiteX118" fmla="*/ 999910 w 2994878"/>
                  <a:gd name="connsiteY118" fmla="*/ 771086 h 3344568"/>
                  <a:gd name="connsiteX119" fmla="*/ 1000269 w 2994878"/>
                  <a:gd name="connsiteY119" fmla="*/ 754840 h 3344568"/>
                  <a:gd name="connsiteX120" fmla="*/ 1024064 w 2994878"/>
                  <a:gd name="connsiteY120" fmla="*/ 644478 h 3344568"/>
                  <a:gd name="connsiteX121" fmla="*/ 1112142 w 2994878"/>
                  <a:gd name="connsiteY121" fmla="*/ 693098 h 3344568"/>
                  <a:gd name="connsiteX122" fmla="*/ 1119025 w 2994878"/>
                  <a:gd name="connsiteY122" fmla="*/ 616646 h 3344568"/>
                  <a:gd name="connsiteX123" fmla="*/ 1145332 w 2994878"/>
                  <a:gd name="connsiteY123" fmla="*/ 507081 h 3344568"/>
                  <a:gd name="connsiteX124" fmla="*/ 1244790 w 2994878"/>
                  <a:gd name="connsiteY124" fmla="*/ 570304 h 3344568"/>
                  <a:gd name="connsiteX125" fmla="*/ 1253375 w 2994878"/>
                  <a:gd name="connsiteY125" fmla="*/ 484484 h 3344568"/>
                  <a:gd name="connsiteX126" fmla="*/ 1277941 w 2994878"/>
                  <a:gd name="connsiteY126" fmla="*/ 383574 h 3344568"/>
                  <a:gd name="connsiteX127" fmla="*/ 1360269 w 2994878"/>
                  <a:gd name="connsiteY127" fmla="*/ 437776 h 3344568"/>
                  <a:gd name="connsiteX128" fmla="*/ 1361621 w 2994878"/>
                  <a:gd name="connsiteY128" fmla="*/ 422951 h 3344568"/>
                  <a:gd name="connsiteX129" fmla="*/ 1383150 w 2994878"/>
                  <a:gd name="connsiteY129" fmla="*/ 2 h 3344568"/>
                  <a:gd name="connsiteX130" fmla="*/ 1383150 w 2994878"/>
                  <a:gd name="connsiteY130" fmla="*/ 0 h 3344568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097297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400408 w 2994878"/>
                  <a:gd name="connsiteY63" fmla="*/ 3343822 h 3343822"/>
                  <a:gd name="connsiteX64" fmla="*/ 878240 w 2994878"/>
                  <a:gd name="connsiteY64" fmla="*/ 3130286 h 3343822"/>
                  <a:gd name="connsiteX65" fmla="*/ 485459 w 2994878"/>
                  <a:gd name="connsiteY65" fmla="*/ 2952044 h 3343822"/>
                  <a:gd name="connsiteX66" fmla="*/ 485458 w 2994878"/>
                  <a:gd name="connsiteY66" fmla="*/ 2952044 h 3343822"/>
                  <a:gd name="connsiteX67" fmla="*/ 512498 w 2994878"/>
                  <a:gd name="connsiteY67" fmla="*/ 2878827 h 3343822"/>
                  <a:gd name="connsiteX68" fmla="*/ 504256 w 2994878"/>
                  <a:gd name="connsiteY68" fmla="*/ 2877522 h 3343822"/>
                  <a:gd name="connsiteX69" fmla="*/ 399684 w 2994878"/>
                  <a:gd name="connsiteY69" fmla="*/ 2803582 h 3343822"/>
                  <a:gd name="connsiteX70" fmla="*/ 457713 w 2994878"/>
                  <a:gd name="connsiteY70" fmla="*/ 2792225 h 3343822"/>
                  <a:gd name="connsiteX71" fmla="*/ 439962 w 2994878"/>
                  <a:gd name="connsiteY71" fmla="*/ 2789416 h 3343822"/>
                  <a:gd name="connsiteX72" fmla="*/ 335391 w 2994878"/>
                  <a:gd name="connsiteY72" fmla="*/ 2715476 h 3343822"/>
                  <a:gd name="connsiteX73" fmla="*/ 387368 w 2994878"/>
                  <a:gd name="connsiteY73" fmla="*/ 2705305 h 3343822"/>
                  <a:gd name="connsiteX74" fmla="*/ 347094 w 2994878"/>
                  <a:gd name="connsiteY74" fmla="*/ 2698929 h 3343822"/>
                  <a:gd name="connsiteX75" fmla="*/ 242524 w 2994878"/>
                  <a:gd name="connsiteY75" fmla="*/ 2624990 h 3343822"/>
                  <a:gd name="connsiteX76" fmla="*/ 271559 w 2994878"/>
                  <a:gd name="connsiteY76" fmla="*/ 2619307 h 3343822"/>
                  <a:gd name="connsiteX77" fmla="*/ 232051 w 2994878"/>
                  <a:gd name="connsiteY77" fmla="*/ 2594299 h 3343822"/>
                  <a:gd name="connsiteX78" fmla="*/ 177001 w 2994878"/>
                  <a:gd name="connsiteY78" fmla="*/ 2507888 h 3343822"/>
                  <a:gd name="connsiteX79" fmla="*/ 239166 w 2994878"/>
                  <a:gd name="connsiteY79" fmla="*/ 2501968 h 3343822"/>
                  <a:gd name="connsiteX80" fmla="*/ 216629 w 2994878"/>
                  <a:gd name="connsiteY80" fmla="*/ 2493392 h 3343822"/>
                  <a:gd name="connsiteX81" fmla="*/ 110327 w 2994878"/>
                  <a:gd name="connsiteY81" fmla="*/ 2374541 h 3343822"/>
                  <a:gd name="connsiteX82" fmla="*/ 187372 w 2994878"/>
                  <a:gd name="connsiteY82" fmla="*/ 2367201 h 3343822"/>
                  <a:gd name="connsiteX83" fmla="*/ 126180 w 2994878"/>
                  <a:gd name="connsiteY83" fmla="*/ 2318019 h 3343822"/>
                  <a:gd name="connsiteX84" fmla="*/ 0 w 2994878"/>
                  <a:gd name="connsiteY84" fmla="*/ 2060326 h 3343822"/>
                  <a:gd name="connsiteX85" fmla="*/ 123248 w 2994878"/>
                  <a:gd name="connsiteY85" fmla="*/ 2067957 h 3343822"/>
                  <a:gd name="connsiteX86" fmla="*/ 122241 w 2994878"/>
                  <a:gd name="connsiteY86" fmla="*/ 2066020 h 3343822"/>
                  <a:gd name="connsiteX87" fmla="*/ 97971 w 2994878"/>
                  <a:gd name="connsiteY87" fmla="*/ 1875280 h 3343822"/>
                  <a:gd name="connsiteX88" fmla="*/ 145944 w 2994878"/>
                  <a:gd name="connsiteY88" fmla="*/ 1888645 h 3343822"/>
                  <a:gd name="connsiteX89" fmla="*/ 138752 w 2994878"/>
                  <a:gd name="connsiteY89" fmla="*/ 1860588 h 3343822"/>
                  <a:gd name="connsiteX90" fmla="*/ 138453 w 2994878"/>
                  <a:gd name="connsiteY90" fmla="*/ 1763360 h 3343822"/>
                  <a:gd name="connsiteX91" fmla="*/ 198738 w 2994878"/>
                  <a:gd name="connsiteY91" fmla="*/ 1780155 h 3343822"/>
                  <a:gd name="connsiteX92" fmla="*/ 191522 w 2994878"/>
                  <a:gd name="connsiteY92" fmla="*/ 1730847 h 3343822"/>
                  <a:gd name="connsiteX93" fmla="*/ 201475 w 2994878"/>
                  <a:gd name="connsiteY93" fmla="*/ 1634129 h 3343822"/>
                  <a:gd name="connsiteX94" fmla="*/ 263442 w 2994878"/>
                  <a:gd name="connsiteY94" fmla="*/ 1658688 h 3343822"/>
                  <a:gd name="connsiteX95" fmla="*/ 258716 w 2994878"/>
                  <a:gd name="connsiteY95" fmla="*/ 1594667 h 3343822"/>
                  <a:gd name="connsiteX96" fmla="*/ 271126 w 2994878"/>
                  <a:gd name="connsiteY96" fmla="*/ 1498525 h 3343822"/>
                  <a:gd name="connsiteX97" fmla="*/ 317203 w 2994878"/>
                  <a:gd name="connsiteY97" fmla="*/ 1518802 h 3343822"/>
                  <a:gd name="connsiteX98" fmla="*/ 313487 w 2994878"/>
                  <a:gd name="connsiteY98" fmla="*/ 1468462 h 3343822"/>
                  <a:gd name="connsiteX99" fmla="*/ 325895 w 2994878"/>
                  <a:gd name="connsiteY99" fmla="*/ 1372319 h 3343822"/>
                  <a:gd name="connsiteX100" fmla="*/ 399870 w 2994878"/>
                  <a:gd name="connsiteY100" fmla="*/ 1404874 h 3343822"/>
                  <a:gd name="connsiteX101" fmla="*/ 396830 w 2994878"/>
                  <a:gd name="connsiteY101" fmla="*/ 1363687 h 3343822"/>
                  <a:gd name="connsiteX102" fmla="*/ 409239 w 2994878"/>
                  <a:gd name="connsiteY102" fmla="*/ 1267544 h 3343822"/>
                  <a:gd name="connsiteX103" fmla="*/ 469634 w 2994878"/>
                  <a:gd name="connsiteY103" fmla="*/ 1294121 h 3343822"/>
                  <a:gd name="connsiteX104" fmla="*/ 469045 w 2994878"/>
                  <a:gd name="connsiteY104" fmla="*/ 1276146 h 3343822"/>
                  <a:gd name="connsiteX105" fmla="*/ 485084 w 2994878"/>
                  <a:gd name="connsiteY105" fmla="*/ 1164473 h 3343822"/>
                  <a:gd name="connsiteX106" fmla="*/ 561194 w 2994878"/>
                  <a:gd name="connsiteY106" fmla="*/ 1200704 h 3343822"/>
                  <a:gd name="connsiteX107" fmla="*/ 559532 w 2994878"/>
                  <a:gd name="connsiteY107" fmla="*/ 1149941 h 3343822"/>
                  <a:gd name="connsiteX108" fmla="*/ 575572 w 2994878"/>
                  <a:gd name="connsiteY108" fmla="*/ 1038270 h 3343822"/>
                  <a:gd name="connsiteX109" fmla="*/ 675420 w 2994878"/>
                  <a:gd name="connsiteY109" fmla="*/ 1085800 h 3343822"/>
                  <a:gd name="connsiteX110" fmla="*/ 676418 w 2994878"/>
                  <a:gd name="connsiteY110" fmla="*/ 1040592 h 3343822"/>
                  <a:gd name="connsiteX111" fmla="*/ 700215 w 2994878"/>
                  <a:gd name="connsiteY111" fmla="*/ 930229 h 3343822"/>
                  <a:gd name="connsiteX112" fmla="*/ 801823 w 2994878"/>
                  <a:gd name="connsiteY112" fmla="*/ 986320 h 3343822"/>
                  <a:gd name="connsiteX113" fmla="*/ 802624 w 2994878"/>
                  <a:gd name="connsiteY113" fmla="*/ 950103 h 3343822"/>
                  <a:gd name="connsiteX114" fmla="*/ 826420 w 2994878"/>
                  <a:gd name="connsiteY114" fmla="*/ 839741 h 3343822"/>
                  <a:gd name="connsiteX115" fmla="*/ 918413 w 2994878"/>
                  <a:gd name="connsiteY115" fmla="*/ 890521 h 3343822"/>
                  <a:gd name="connsiteX116" fmla="*/ 919306 w 2994878"/>
                  <a:gd name="connsiteY116" fmla="*/ 850090 h 3343822"/>
                  <a:gd name="connsiteX117" fmla="*/ 943103 w 2994878"/>
                  <a:gd name="connsiteY117" fmla="*/ 739727 h 3343822"/>
                  <a:gd name="connsiteX118" fmla="*/ 999910 w 2994878"/>
                  <a:gd name="connsiteY118" fmla="*/ 771086 h 3343822"/>
                  <a:gd name="connsiteX119" fmla="*/ 1000269 w 2994878"/>
                  <a:gd name="connsiteY119" fmla="*/ 754840 h 3343822"/>
                  <a:gd name="connsiteX120" fmla="*/ 1024064 w 2994878"/>
                  <a:gd name="connsiteY120" fmla="*/ 644478 h 3343822"/>
                  <a:gd name="connsiteX121" fmla="*/ 1112142 w 2994878"/>
                  <a:gd name="connsiteY121" fmla="*/ 693098 h 3343822"/>
                  <a:gd name="connsiteX122" fmla="*/ 1119025 w 2994878"/>
                  <a:gd name="connsiteY122" fmla="*/ 616646 h 3343822"/>
                  <a:gd name="connsiteX123" fmla="*/ 1145332 w 2994878"/>
                  <a:gd name="connsiteY123" fmla="*/ 507081 h 3343822"/>
                  <a:gd name="connsiteX124" fmla="*/ 1244790 w 2994878"/>
                  <a:gd name="connsiteY124" fmla="*/ 570304 h 3343822"/>
                  <a:gd name="connsiteX125" fmla="*/ 1253375 w 2994878"/>
                  <a:gd name="connsiteY125" fmla="*/ 484484 h 3343822"/>
                  <a:gd name="connsiteX126" fmla="*/ 1277941 w 2994878"/>
                  <a:gd name="connsiteY126" fmla="*/ 383574 h 3343822"/>
                  <a:gd name="connsiteX127" fmla="*/ 1360269 w 2994878"/>
                  <a:gd name="connsiteY127" fmla="*/ 437776 h 3343822"/>
                  <a:gd name="connsiteX128" fmla="*/ 1361621 w 2994878"/>
                  <a:gd name="connsiteY128" fmla="*/ 422951 h 3343822"/>
                  <a:gd name="connsiteX129" fmla="*/ 1383150 w 2994878"/>
                  <a:gd name="connsiteY129" fmla="*/ 2 h 3343822"/>
                  <a:gd name="connsiteX130" fmla="*/ 1383150 w 2994878"/>
                  <a:gd name="connsiteY130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791802 w 2994878"/>
                  <a:gd name="connsiteY63" fmla="*/ 3119288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278336 w 2994878"/>
                  <a:gd name="connsiteY62" fmla="*/ 2885011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62613 w 2994878"/>
                  <a:gd name="connsiteY62" fmla="*/ 2943659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2"/>
                  <a:gd name="connsiteX1" fmla="*/ 1569648 w 2994878"/>
                  <a:gd name="connsiteY1" fmla="*/ 281539 h 3343822"/>
                  <a:gd name="connsiteX2" fmla="*/ 1623746 w 2994878"/>
                  <a:gd name="connsiteY2" fmla="*/ 444928 h 3343822"/>
                  <a:gd name="connsiteX3" fmla="*/ 1716937 w 2994878"/>
                  <a:gd name="connsiteY3" fmla="*/ 383574 h 3343822"/>
                  <a:gd name="connsiteX4" fmla="*/ 1741503 w 2994878"/>
                  <a:gd name="connsiteY4" fmla="*/ 484485 h 3343822"/>
                  <a:gd name="connsiteX5" fmla="*/ 1750088 w 2994878"/>
                  <a:gd name="connsiteY5" fmla="*/ 570304 h 3343822"/>
                  <a:gd name="connsiteX6" fmla="*/ 1849546 w 2994878"/>
                  <a:gd name="connsiteY6" fmla="*/ 507081 h 3343822"/>
                  <a:gd name="connsiteX7" fmla="*/ 1875854 w 2994878"/>
                  <a:gd name="connsiteY7" fmla="*/ 616646 h 3343822"/>
                  <a:gd name="connsiteX8" fmla="*/ 1882735 w 2994878"/>
                  <a:gd name="connsiteY8" fmla="*/ 693098 h 3343822"/>
                  <a:gd name="connsiteX9" fmla="*/ 1970814 w 2994878"/>
                  <a:gd name="connsiteY9" fmla="*/ 644478 h 3343822"/>
                  <a:gd name="connsiteX10" fmla="*/ 1994610 w 2994878"/>
                  <a:gd name="connsiteY10" fmla="*/ 754840 h 3343822"/>
                  <a:gd name="connsiteX11" fmla="*/ 1994969 w 2994878"/>
                  <a:gd name="connsiteY11" fmla="*/ 771086 h 3343822"/>
                  <a:gd name="connsiteX12" fmla="*/ 2051775 w 2994878"/>
                  <a:gd name="connsiteY12" fmla="*/ 739727 h 3343822"/>
                  <a:gd name="connsiteX13" fmla="*/ 2075573 w 2994878"/>
                  <a:gd name="connsiteY13" fmla="*/ 850090 h 3343822"/>
                  <a:gd name="connsiteX14" fmla="*/ 2076465 w 2994878"/>
                  <a:gd name="connsiteY14" fmla="*/ 890521 h 3343822"/>
                  <a:gd name="connsiteX15" fmla="*/ 2168458 w 2994878"/>
                  <a:gd name="connsiteY15" fmla="*/ 839740 h 3343822"/>
                  <a:gd name="connsiteX16" fmla="*/ 2192254 w 2994878"/>
                  <a:gd name="connsiteY16" fmla="*/ 950103 h 3343822"/>
                  <a:gd name="connsiteX17" fmla="*/ 2193054 w 2994878"/>
                  <a:gd name="connsiteY17" fmla="*/ 986319 h 3343822"/>
                  <a:gd name="connsiteX18" fmla="*/ 2294664 w 2994878"/>
                  <a:gd name="connsiteY18" fmla="*/ 930229 h 3343822"/>
                  <a:gd name="connsiteX19" fmla="*/ 2318460 w 2994878"/>
                  <a:gd name="connsiteY19" fmla="*/ 1040592 h 3343822"/>
                  <a:gd name="connsiteX20" fmla="*/ 2319458 w 2994878"/>
                  <a:gd name="connsiteY20" fmla="*/ 1085800 h 3343822"/>
                  <a:gd name="connsiteX21" fmla="*/ 2419306 w 2994878"/>
                  <a:gd name="connsiteY21" fmla="*/ 1038269 h 3343822"/>
                  <a:gd name="connsiteX22" fmla="*/ 2435346 w 2994878"/>
                  <a:gd name="connsiteY22" fmla="*/ 1149941 h 3343822"/>
                  <a:gd name="connsiteX23" fmla="*/ 2433684 w 2994878"/>
                  <a:gd name="connsiteY23" fmla="*/ 1200704 h 3343822"/>
                  <a:gd name="connsiteX24" fmla="*/ 2509794 w 2994878"/>
                  <a:gd name="connsiteY24" fmla="*/ 1164474 h 3343822"/>
                  <a:gd name="connsiteX25" fmla="*/ 2525833 w 2994878"/>
                  <a:gd name="connsiteY25" fmla="*/ 1276145 h 3343822"/>
                  <a:gd name="connsiteX26" fmla="*/ 2525244 w 2994878"/>
                  <a:gd name="connsiteY26" fmla="*/ 1294122 h 3343822"/>
                  <a:gd name="connsiteX27" fmla="*/ 2585640 w 2994878"/>
                  <a:gd name="connsiteY27" fmla="*/ 1267545 h 3343822"/>
                  <a:gd name="connsiteX28" fmla="*/ 2598048 w 2994878"/>
                  <a:gd name="connsiteY28" fmla="*/ 1363688 h 3343822"/>
                  <a:gd name="connsiteX29" fmla="*/ 2595008 w 2994878"/>
                  <a:gd name="connsiteY29" fmla="*/ 1404874 h 3343822"/>
                  <a:gd name="connsiteX30" fmla="*/ 2668982 w 2994878"/>
                  <a:gd name="connsiteY30" fmla="*/ 1372319 h 3343822"/>
                  <a:gd name="connsiteX31" fmla="*/ 2681392 w 2994878"/>
                  <a:gd name="connsiteY31" fmla="*/ 1468462 h 3343822"/>
                  <a:gd name="connsiteX32" fmla="*/ 2677675 w 2994878"/>
                  <a:gd name="connsiteY32" fmla="*/ 1518801 h 3343822"/>
                  <a:gd name="connsiteX33" fmla="*/ 2723752 w 2994878"/>
                  <a:gd name="connsiteY33" fmla="*/ 1498524 h 3343822"/>
                  <a:gd name="connsiteX34" fmla="*/ 2736162 w 2994878"/>
                  <a:gd name="connsiteY34" fmla="*/ 1594667 h 3343822"/>
                  <a:gd name="connsiteX35" fmla="*/ 2731435 w 2994878"/>
                  <a:gd name="connsiteY35" fmla="*/ 1658689 h 3343822"/>
                  <a:gd name="connsiteX36" fmla="*/ 2793404 w 2994878"/>
                  <a:gd name="connsiteY36" fmla="*/ 1634128 h 3343822"/>
                  <a:gd name="connsiteX37" fmla="*/ 2803356 w 2994878"/>
                  <a:gd name="connsiteY37" fmla="*/ 1730847 h 3343822"/>
                  <a:gd name="connsiteX38" fmla="*/ 2796140 w 2994878"/>
                  <a:gd name="connsiteY38" fmla="*/ 1780156 h 3343822"/>
                  <a:gd name="connsiteX39" fmla="*/ 2856425 w 2994878"/>
                  <a:gd name="connsiteY39" fmla="*/ 1763360 h 3343822"/>
                  <a:gd name="connsiteX40" fmla="*/ 2856126 w 2994878"/>
                  <a:gd name="connsiteY40" fmla="*/ 1860587 h 3343822"/>
                  <a:gd name="connsiteX41" fmla="*/ 2848934 w 2994878"/>
                  <a:gd name="connsiteY41" fmla="*/ 1888645 h 3343822"/>
                  <a:gd name="connsiteX42" fmla="*/ 2896908 w 2994878"/>
                  <a:gd name="connsiteY42" fmla="*/ 1875280 h 3343822"/>
                  <a:gd name="connsiteX43" fmla="*/ 2872637 w 2994878"/>
                  <a:gd name="connsiteY43" fmla="*/ 2066021 h 3343822"/>
                  <a:gd name="connsiteX44" fmla="*/ 2871630 w 2994878"/>
                  <a:gd name="connsiteY44" fmla="*/ 2067957 h 3343822"/>
                  <a:gd name="connsiteX45" fmla="*/ 2994878 w 2994878"/>
                  <a:gd name="connsiteY45" fmla="*/ 2060326 h 3343822"/>
                  <a:gd name="connsiteX46" fmla="*/ 2868698 w 2994878"/>
                  <a:gd name="connsiteY46" fmla="*/ 2318019 h 3343822"/>
                  <a:gd name="connsiteX47" fmla="*/ 2807506 w 2994878"/>
                  <a:gd name="connsiteY47" fmla="*/ 2367200 h 3343822"/>
                  <a:gd name="connsiteX48" fmla="*/ 2884552 w 2994878"/>
                  <a:gd name="connsiteY48" fmla="*/ 2374540 h 3343822"/>
                  <a:gd name="connsiteX49" fmla="*/ 2778249 w 2994878"/>
                  <a:gd name="connsiteY49" fmla="*/ 2493393 h 3343822"/>
                  <a:gd name="connsiteX50" fmla="*/ 2755712 w 2994878"/>
                  <a:gd name="connsiteY50" fmla="*/ 2501967 h 3343822"/>
                  <a:gd name="connsiteX51" fmla="*/ 2817877 w 2994878"/>
                  <a:gd name="connsiteY51" fmla="*/ 2507889 h 3343822"/>
                  <a:gd name="connsiteX52" fmla="*/ 2762826 w 2994878"/>
                  <a:gd name="connsiteY52" fmla="*/ 2594299 h 3343822"/>
                  <a:gd name="connsiteX53" fmla="*/ 2723319 w 2994878"/>
                  <a:gd name="connsiteY53" fmla="*/ 2619307 h 3343822"/>
                  <a:gd name="connsiteX54" fmla="*/ 2752355 w 2994878"/>
                  <a:gd name="connsiteY54" fmla="*/ 2624990 h 3343822"/>
                  <a:gd name="connsiteX55" fmla="*/ 2647783 w 2994878"/>
                  <a:gd name="connsiteY55" fmla="*/ 2698929 h 3343822"/>
                  <a:gd name="connsiteX56" fmla="*/ 2607511 w 2994878"/>
                  <a:gd name="connsiteY56" fmla="*/ 2705305 h 3343822"/>
                  <a:gd name="connsiteX57" fmla="*/ 2659487 w 2994878"/>
                  <a:gd name="connsiteY57" fmla="*/ 2715477 h 3343822"/>
                  <a:gd name="connsiteX58" fmla="*/ 2554916 w 2994878"/>
                  <a:gd name="connsiteY58" fmla="*/ 2789415 h 3343822"/>
                  <a:gd name="connsiteX59" fmla="*/ 2537166 w 2994878"/>
                  <a:gd name="connsiteY59" fmla="*/ 2792226 h 3343822"/>
                  <a:gd name="connsiteX60" fmla="*/ 2595194 w 2994878"/>
                  <a:gd name="connsiteY60" fmla="*/ 2803582 h 3343822"/>
                  <a:gd name="connsiteX61" fmla="*/ 2353333 w 2994878"/>
                  <a:gd name="connsiteY61" fmla="*/ 2889923 h 3343822"/>
                  <a:gd name="connsiteX62" fmla="*/ 2398008 w 2994878"/>
                  <a:gd name="connsiteY62" fmla="*/ 2949156 h 3343822"/>
                  <a:gd name="connsiteX63" fmla="*/ 1859223 w 2994878"/>
                  <a:gd name="connsiteY63" fmla="*/ 3122954 h 3343822"/>
                  <a:gd name="connsiteX64" fmla="*/ 1400408 w 2994878"/>
                  <a:gd name="connsiteY64" fmla="*/ 3343822 h 3343822"/>
                  <a:gd name="connsiteX65" fmla="*/ 878240 w 2994878"/>
                  <a:gd name="connsiteY65" fmla="*/ 3130286 h 3343822"/>
                  <a:gd name="connsiteX66" fmla="*/ 485459 w 2994878"/>
                  <a:gd name="connsiteY66" fmla="*/ 2952044 h 3343822"/>
                  <a:gd name="connsiteX67" fmla="*/ 485458 w 2994878"/>
                  <a:gd name="connsiteY67" fmla="*/ 2952044 h 3343822"/>
                  <a:gd name="connsiteX68" fmla="*/ 512498 w 2994878"/>
                  <a:gd name="connsiteY68" fmla="*/ 2878827 h 3343822"/>
                  <a:gd name="connsiteX69" fmla="*/ 504256 w 2994878"/>
                  <a:gd name="connsiteY69" fmla="*/ 2877522 h 3343822"/>
                  <a:gd name="connsiteX70" fmla="*/ 399684 w 2994878"/>
                  <a:gd name="connsiteY70" fmla="*/ 2803582 h 3343822"/>
                  <a:gd name="connsiteX71" fmla="*/ 457713 w 2994878"/>
                  <a:gd name="connsiteY71" fmla="*/ 2792225 h 3343822"/>
                  <a:gd name="connsiteX72" fmla="*/ 439962 w 2994878"/>
                  <a:gd name="connsiteY72" fmla="*/ 2789416 h 3343822"/>
                  <a:gd name="connsiteX73" fmla="*/ 335391 w 2994878"/>
                  <a:gd name="connsiteY73" fmla="*/ 2715476 h 3343822"/>
                  <a:gd name="connsiteX74" fmla="*/ 387368 w 2994878"/>
                  <a:gd name="connsiteY74" fmla="*/ 2705305 h 3343822"/>
                  <a:gd name="connsiteX75" fmla="*/ 347094 w 2994878"/>
                  <a:gd name="connsiteY75" fmla="*/ 2698929 h 3343822"/>
                  <a:gd name="connsiteX76" fmla="*/ 242524 w 2994878"/>
                  <a:gd name="connsiteY76" fmla="*/ 2624990 h 3343822"/>
                  <a:gd name="connsiteX77" fmla="*/ 271559 w 2994878"/>
                  <a:gd name="connsiteY77" fmla="*/ 2619307 h 3343822"/>
                  <a:gd name="connsiteX78" fmla="*/ 232051 w 2994878"/>
                  <a:gd name="connsiteY78" fmla="*/ 2594299 h 3343822"/>
                  <a:gd name="connsiteX79" fmla="*/ 177001 w 2994878"/>
                  <a:gd name="connsiteY79" fmla="*/ 2507888 h 3343822"/>
                  <a:gd name="connsiteX80" fmla="*/ 239166 w 2994878"/>
                  <a:gd name="connsiteY80" fmla="*/ 2501968 h 3343822"/>
                  <a:gd name="connsiteX81" fmla="*/ 216629 w 2994878"/>
                  <a:gd name="connsiteY81" fmla="*/ 2493392 h 3343822"/>
                  <a:gd name="connsiteX82" fmla="*/ 110327 w 2994878"/>
                  <a:gd name="connsiteY82" fmla="*/ 2374541 h 3343822"/>
                  <a:gd name="connsiteX83" fmla="*/ 187372 w 2994878"/>
                  <a:gd name="connsiteY83" fmla="*/ 2367201 h 3343822"/>
                  <a:gd name="connsiteX84" fmla="*/ 126180 w 2994878"/>
                  <a:gd name="connsiteY84" fmla="*/ 2318019 h 3343822"/>
                  <a:gd name="connsiteX85" fmla="*/ 0 w 2994878"/>
                  <a:gd name="connsiteY85" fmla="*/ 2060326 h 3343822"/>
                  <a:gd name="connsiteX86" fmla="*/ 123248 w 2994878"/>
                  <a:gd name="connsiteY86" fmla="*/ 2067957 h 3343822"/>
                  <a:gd name="connsiteX87" fmla="*/ 122241 w 2994878"/>
                  <a:gd name="connsiteY87" fmla="*/ 2066020 h 3343822"/>
                  <a:gd name="connsiteX88" fmla="*/ 97971 w 2994878"/>
                  <a:gd name="connsiteY88" fmla="*/ 1875280 h 3343822"/>
                  <a:gd name="connsiteX89" fmla="*/ 145944 w 2994878"/>
                  <a:gd name="connsiteY89" fmla="*/ 1888645 h 3343822"/>
                  <a:gd name="connsiteX90" fmla="*/ 138752 w 2994878"/>
                  <a:gd name="connsiteY90" fmla="*/ 1860588 h 3343822"/>
                  <a:gd name="connsiteX91" fmla="*/ 138453 w 2994878"/>
                  <a:gd name="connsiteY91" fmla="*/ 1763360 h 3343822"/>
                  <a:gd name="connsiteX92" fmla="*/ 198738 w 2994878"/>
                  <a:gd name="connsiteY92" fmla="*/ 1780155 h 3343822"/>
                  <a:gd name="connsiteX93" fmla="*/ 191522 w 2994878"/>
                  <a:gd name="connsiteY93" fmla="*/ 1730847 h 3343822"/>
                  <a:gd name="connsiteX94" fmla="*/ 201475 w 2994878"/>
                  <a:gd name="connsiteY94" fmla="*/ 1634129 h 3343822"/>
                  <a:gd name="connsiteX95" fmla="*/ 263442 w 2994878"/>
                  <a:gd name="connsiteY95" fmla="*/ 1658688 h 3343822"/>
                  <a:gd name="connsiteX96" fmla="*/ 258716 w 2994878"/>
                  <a:gd name="connsiteY96" fmla="*/ 1594667 h 3343822"/>
                  <a:gd name="connsiteX97" fmla="*/ 271126 w 2994878"/>
                  <a:gd name="connsiteY97" fmla="*/ 1498525 h 3343822"/>
                  <a:gd name="connsiteX98" fmla="*/ 317203 w 2994878"/>
                  <a:gd name="connsiteY98" fmla="*/ 1518802 h 3343822"/>
                  <a:gd name="connsiteX99" fmla="*/ 313487 w 2994878"/>
                  <a:gd name="connsiteY99" fmla="*/ 1468462 h 3343822"/>
                  <a:gd name="connsiteX100" fmla="*/ 325895 w 2994878"/>
                  <a:gd name="connsiteY100" fmla="*/ 1372319 h 3343822"/>
                  <a:gd name="connsiteX101" fmla="*/ 399870 w 2994878"/>
                  <a:gd name="connsiteY101" fmla="*/ 1404874 h 3343822"/>
                  <a:gd name="connsiteX102" fmla="*/ 396830 w 2994878"/>
                  <a:gd name="connsiteY102" fmla="*/ 1363687 h 3343822"/>
                  <a:gd name="connsiteX103" fmla="*/ 409239 w 2994878"/>
                  <a:gd name="connsiteY103" fmla="*/ 1267544 h 3343822"/>
                  <a:gd name="connsiteX104" fmla="*/ 469634 w 2994878"/>
                  <a:gd name="connsiteY104" fmla="*/ 1294121 h 3343822"/>
                  <a:gd name="connsiteX105" fmla="*/ 469045 w 2994878"/>
                  <a:gd name="connsiteY105" fmla="*/ 1276146 h 3343822"/>
                  <a:gd name="connsiteX106" fmla="*/ 485084 w 2994878"/>
                  <a:gd name="connsiteY106" fmla="*/ 1164473 h 3343822"/>
                  <a:gd name="connsiteX107" fmla="*/ 561194 w 2994878"/>
                  <a:gd name="connsiteY107" fmla="*/ 1200704 h 3343822"/>
                  <a:gd name="connsiteX108" fmla="*/ 559532 w 2994878"/>
                  <a:gd name="connsiteY108" fmla="*/ 1149941 h 3343822"/>
                  <a:gd name="connsiteX109" fmla="*/ 575572 w 2994878"/>
                  <a:gd name="connsiteY109" fmla="*/ 1038270 h 3343822"/>
                  <a:gd name="connsiteX110" fmla="*/ 675420 w 2994878"/>
                  <a:gd name="connsiteY110" fmla="*/ 1085800 h 3343822"/>
                  <a:gd name="connsiteX111" fmla="*/ 676418 w 2994878"/>
                  <a:gd name="connsiteY111" fmla="*/ 1040592 h 3343822"/>
                  <a:gd name="connsiteX112" fmla="*/ 700215 w 2994878"/>
                  <a:gd name="connsiteY112" fmla="*/ 930229 h 3343822"/>
                  <a:gd name="connsiteX113" fmla="*/ 801823 w 2994878"/>
                  <a:gd name="connsiteY113" fmla="*/ 986320 h 3343822"/>
                  <a:gd name="connsiteX114" fmla="*/ 802624 w 2994878"/>
                  <a:gd name="connsiteY114" fmla="*/ 950103 h 3343822"/>
                  <a:gd name="connsiteX115" fmla="*/ 826420 w 2994878"/>
                  <a:gd name="connsiteY115" fmla="*/ 839741 h 3343822"/>
                  <a:gd name="connsiteX116" fmla="*/ 918413 w 2994878"/>
                  <a:gd name="connsiteY116" fmla="*/ 890521 h 3343822"/>
                  <a:gd name="connsiteX117" fmla="*/ 919306 w 2994878"/>
                  <a:gd name="connsiteY117" fmla="*/ 850090 h 3343822"/>
                  <a:gd name="connsiteX118" fmla="*/ 943103 w 2994878"/>
                  <a:gd name="connsiteY118" fmla="*/ 739727 h 3343822"/>
                  <a:gd name="connsiteX119" fmla="*/ 999910 w 2994878"/>
                  <a:gd name="connsiteY119" fmla="*/ 771086 h 3343822"/>
                  <a:gd name="connsiteX120" fmla="*/ 1000269 w 2994878"/>
                  <a:gd name="connsiteY120" fmla="*/ 754840 h 3343822"/>
                  <a:gd name="connsiteX121" fmla="*/ 1024064 w 2994878"/>
                  <a:gd name="connsiteY121" fmla="*/ 644478 h 3343822"/>
                  <a:gd name="connsiteX122" fmla="*/ 1112142 w 2994878"/>
                  <a:gd name="connsiteY122" fmla="*/ 693098 h 3343822"/>
                  <a:gd name="connsiteX123" fmla="*/ 1119025 w 2994878"/>
                  <a:gd name="connsiteY123" fmla="*/ 616646 h 3343822"/>
                  <a:gd name="connsiteX124" fmla="*/ 1145332 w 2994878"/>
                  <a:gd name="connsiteY124" fmla="*/ 507081 h 3343822"/>
                  <a:gd name="connsiteX125" fmla="*/ 1244790 w 2994878"/>
                  <a:gd name="connsiteY125" fmla="*/ 570304 h 3343822"/>
                  <a:gd name="connsiteX126" fmla="*/ 1253375 w 2994878"/>
                  <a:gd name="connsiteY126" fmla="*/ 484484 h 3343822"/>
                  <a:gd name="connsiteX127" fmla="*/ 1277941 w 2994878"/>
                  <a:gd name="connsiteY127" fmla="*/ 383574 h 3343822"/>
                  <a:gd name="connsiteX128" fmla="*/ 1360269 w 2994878"/>
                  <a:gd name="connsiteY128" fmla="*/ 437776 h 3343822"/>
                  <a:gd name="connsiteX129" fmla="*/ 1361621 w 2994878"/>
                  <a:gd name="connsiteY129" fmla="*/ 422951 h 3343822"/>
                  <a:gd name="connsiteX130" fmla="*/ 1383150 w 2994878"/>
                  <a:gd name="connsiteY130" fmla="*/ 2 h 3343822"/>
                  <a:gd name="connsiteX131" fmla="*/ 1383150 w 2994878"/>
                  <a:gd name="connsiteY131" fmla="*/ 0 h 3343822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69648 w 2994878"/>
                  <a:gd name="connsiteY1" fmla="*/ 281537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61621 w 2994878"/>
                  <a:gd name="connsiteY129" fmla="*/ 422949 h 3343820"/>
                  <a:gd name="connsiteX130" fmla="*/ 1383150 w 2994878"/>
                  <a:gd name="connsiteY130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554479 w 2994878"/>
                  <a:gd name="connsiteY1" fmla="*/ 243050 h 3343820"/>
                  <a:gd name="connsiteX2" fmla="*/ 1623746 w 2994878"/>
                  <a:gd name="connsiteY2" fmla="*/ 444926 h 3343820"/>
                  <a:gd name="connsiteX3" fmla="*/ 1716937 w 2994878"/>
                  <a:gd name="connsiteY3" fmla="*/ 383572 h 3343820"/>
                  <a:gd name="connsiteX4" fmla="*/ 1741503 w 2994878"/>
                  <a:gd name="connsiteY4" fmla="*/ 484483 h 3343820"/>
                  <a:gd name="connsiteX5" fmla="*/ 1750088 w 2994878"/>
                  <a:gd name="connsiteY5" fmla="*/ 570302 h 3343820"/>
                  <a:gd name="connsiteX6" fmla="*/ 1849546 w 2994878"/>
                  <a:gd name="connsiteY6" fmla="*/ 507079 h 3343820"/>
                  <a:gd name="connsiteX7" fmla="*/ 1875854 w 2994878"/>
                  <a:gd name="connsiteY7" fmla="*/ 616644 h 3343820"/>
                  <a:gd name="connsiteX8" fmla="*/ 1882735 w 2994878"/>
                  <a:gd name="connsiteY8" fmla="*/ 693096 h 3343820"/>
                  <a:gd name="connsiteX9" fmla="*/ 1970814 w 2994878"/>
                  <a:gd name="connsiteY9" fmla="*/ 644476 h 3343820"/>
                  <a:gd name="connsiteX10" fmla="*/ 1994610 w 2994878"/>
                  <a:gd name="connsiteY10" fmla="*/ 754838 h 3343820"/>
                  <a:gd name="connsiteX11" fmla="*/ 1994969 w 2994878"/>
                  <a:gd name="connsiteY11" fmla="*/ 771084 h 3343820"/>
                  <a:gd name="connsiteX12" fmla="*/ 2051775 w 2994878"/>
                  <a:gd name="connsiteY12" fmla="*/ 739725 h 3343820"/>
                  <a:gd name="connsiteX13" fmla="*/ 2075573 w 2994878"/>
                  <a:gd name="connsiteY13" fmla="*/ 850088 h 3343820"/>
                  <a:gd name="connsiteX14" fmla="*/ 2076465 w 2994878"/>
                  <a:gd name="connsiteY14" fmla="*/ 890519 h 3343820"/>
                  <a:gd name="connsiteX15" fmla="*/ 2168458 w 2994878"/>
                  <a:gd name="connsiteY15" fmla="*/ 839738 h 3343820"/>
                  <a:gd name="connsiteX16" fmla="*/ 2192254 w 2994878"/>
                  <a:gd name="connsiteY16" fmla="*/ 950101 h 3343820"/>
                  <a:gd name="connsiteX17" fmla="*/ 2193054 w 2994878"/>
                  <a:gd name="connsiteY17" fmla="*/ 986317 h 3343820"/>
                  <a:gd name="connsiteX18" fmla="*/ 2294664 w 2994878"/>
                  <a:gd name="connsiteY18" fmla="*/ 930227 h 3343820"/>
                  <a:gd name="connsiteX19" fmla="*/ 2318460 w 2994878"/>
                  <a:gd name="connsiteY19" fmla="*/ 1040590 h 3343820"/>
                  <a:gd name="connsiteX20" fmla="*/ 2319458 w 2994878"/>
                  <a:gd name="connsiteY20" fmla="*/ 1085798 h 3343820"/>
                  <a:gd name="connsiteX21" fmla="*/ 2419306 w 2994878"/>
                  <a:gd name="connsiteY21" fmla="*/ 1038267 h 3343820"/>
                  <a:gd name="connsiteX22" fmla="*/ 2435346 w 2994878"/>
                  <a:gd name="connsiteY22" fmla="*/ 1149939 h 3343820"/>
                  <a:gd name="connsiteX23" fmla="*/ 2433684 w 2994878"/>
                  <a:gd name="connsiteY23" fmla="*/ 1200702 h 3343820"/>
                  <a:gd name="connsiteX24" fmla="*/ 2509794 w 2994878"/>
                  <a:gd name="connsiteY24" fmla="*/ 1164472 h 3343820"/>
                  <a:gd name="connsiteX25" fmla="*/ 2525833 w 2994878"/>
                  <a:gd name="connsiteY25" fmla="*/ 1276143 h 3343820"/>
                  <a:gd name="connsiteX26" fmla="*/ 2525244 w 2994878"/>
                  <a:gd name="connsiteY26" fmla="*/ 1294120 h 3343820"/>
                  <a:gd name="connsiteX27" fmla="*/ 2585640 w 2994878"/>
                  <a:gd name="connsiteY27" fmla="*/ 1267543 h 3343820"/>
                  <a:gd name="connsiteX28" fmla="*/ 2598048 w 2994878"/>
                  <a:gd name="connsiteY28" fmla="*/ 1363686 h 3343820"/>
                  <a:gd name="connsiteX29" fmla="*/ 2595008 w 2994878"/>
                  <a:gd name="connsiteY29" fmla="*/ 1404872 h 3343820"/>
                  <a:gd name="connsiteX30" fmla="*/ 2668982 w 2994878"/>
                  <a:gd name="connsiteY30" fmla="*/ 1372317 h 3343820"/>
                  <a:gd name="connsiteX31" fmla="*/ 2681392 w 2994878"/>
                  <a:gd name="connsiteY31" fmla="*/ 1468460 h 3343820"/>
                  <a:gd name="connsiteX32" fmla="*/ 2677675 w 2994878"/>
                  <a:gd name="connsiteY32" fmla="*/ 1518799 h 3343820"/>
                  <a:gd name="connsiteX33" fmla="*/ 2723752 w 2994878"/>
                  <a:gd name="connsiteY33" fmla="*/ 1498522 h 3343820"/>
                  <a:gd name="connsiteX34" fmla="*/ 2736162 w 2994878"/>
                  <a:gd name="connsiteY34" fmla="*/ 1594665 h 3343820"/>
                  <a:gd name="connsiteX35" fmla="*/ 2731435 w 2994878"/>
                  <a:gd name="connsiteY35" fmla="*/ 1658687 h 3343820"/>
                  <a:gd name="connsiteX36" fmla="*/ 2793404 w 2994878"/>
                  <a:gd name="connsiteY36" fmla="*/ 1634126 h 3343820"/>
                  <a:gd name="connsiteX37" fmla="*/ 2803356 w 2994878"/>
                  <a:gd name="connsiteY37" fmla="*/ 1730845 h 3343820"/>
                  <a:gd name="connsiteX38" fmla="*/ 2796140 w 2994878"/>
                  <a:gd name="connsiteY38" fmla="*/ 1780154 h 3343820"/>
                  <a:gd name="connsiteX39" fmla="*/ 2856425 w 2994878"/>
                  <a:gd name="connsiteY39" fmla="*/ 1763358 h 3343820"/>
                  <a:gd name="connsiteX40" fmla="*/ 2856126 w 2994878"/>
                  <a:gd name="connsiteY40" fmla="*/ 1860585 h 3343820"/>
                  <a:gd name="connsiteX41" fmla="*/ 2848934 w 2994878"/>
                  <a:gd name="connsiteY41" fmla="*/ 1888643 h 3343820"/>
                  <a:gd name="connsiteX42" fmla="*/ 2896908 w 2994878"/>
                  <a:gd name="connsiteY42" fmla="*/ 1875278 h 3343820"/>
                  <a:gd name="connsiteX43" fmla="*/ 2872637 w 2994878"/>
                  <a:gd name="connsiteY43" fmla="*/ 2066019 h 3343820"/>
                  <a:gd name="connsiteX44" fmla="*/ 2871630 w 2994878"/>
                  <a:gd name="connsiteY44" fmla="*/ 2067955 h 3343820"/>
                  <a:gd name="connsiteX45" fmla="*/ 2994878 w 2994878"/>
                  <a:gd name="connsiteY45" fmla="*/ 2060324 h 3343820"/>
                  <a:gd name="connsiteX46" fmla="*/ 2868698 w 2994878"/>
                  <a:gd name="connsiteY46" fmla="*/ 2318017 h 3343820"/>
                  <a:gd name="connsiteX47" fmla="*/ 2807506 w 2994878"/>
                  <a:gd name="connsiteY47" fmla="*/ 2367198 h 3343820"/>
                  <a:gd name="connsiteX48" fmla="*/ 2884552 w 2994878"/>
                  <a:gd name="connsiteY48" fmla="*/ 2374538 h 3343820"/>
                  <a:gd name="connsiteX49" fmla="*/ 2778249 w 2994878"/>
                  <a:gd name="connsiteY49" fmla="*/ 2493391 h 3343820"/>
                  <a:gd name="connsiteX50" fmla="*/ 2755712 w 2994878"/>
                  <a:gd name="connsiteY50" fmla="*/ 2501965 h 3343820"/>
                  <a:gd name="connsiteX51" fmla="*/ 2817877 w 2994878"/>
                  <a:gd name="connsiteY51" fmla="*/ 2507887 h 3343820"/>
                  <a:gd name="connsiteX52" fmla="*/ 2762826 w 2994878"/>
                  <a:gd name="connsiteY52" fmla="*/ 2594297 h 3343820"/>
                  <a:gd name="connsiteX53" fmla="*/ 2723319 w 2994878"/>
                  <a:gd name="connsiteY53" fmla="*/ 2619305 h 3343820"/>
                  <a:gd name="connsiteX54" fmla="*/ 2752355 w 2994878"/>
                  <a:gd name="connsiteY54" fmla="*/ 2624988 h 3343820"/>
                  <a:gd name="connsiteX55" fmla="*/ 2647783 w 2994878"/>
                  <a:gd name="connsiteY55" fmla="*/ 2698927 h 3343820"/>
                  <a:gd name="connsiteX56" fmla="*/ 2607511 w 2994878"/>
                  <a:gd name="connsiteY56" fmla="*/ 2705303 h 3343820"/>
                  <a:gd name="connsiteX57" fmla="*/ 2659487 w 2994878"/>
                  <a:gd name="connsiteY57" fmla="*/ 2715475 h 3343820"/>
                  <a:gd name="connsiteX58" fmla="*/ 2554916 w 2994878"/>
                  <a:gd name="connsiteY58" fmla="*/ 2789413 h 3343820"/>
                  <a:gd name="connsiteX59" fmla="*/ 2537166 w 2994878"/>
                  <a:gd name="connsiteY59" fmla="*/ 2792224 h 3343820"/>
                  <a:gd name="connsiteX60" fmla="*/ 2595194 w 2994878"/>
                  <a:gd name="connsiteY60" fmla="*/ 2803580 h 3343820"/>
                  <a:gd name="connsiteX61" fmla="*/ 2353333 w 2994878"/>
                  <a:gd name="connsiteY61" fmla="*/ 2889921 h 3343820"/>
                  <a:gd name="connsiteX62" fmla="*/ 2398008 w 2994878"/>
                  <a:gd name="connsiteY62" fmla="*/ 2949154 h 3343820"/>
                  <a:gd name="connsiteX63" fmla="*/ 1859223 w 2994878"/>
                  <a:gd name="connsiteY63" fmla="*/ 3122952 h 3343820"/>
                  <a:gd name="connsiteX64" fmla="*/ 1400408 w 2994878"/>
                  <a:gd name="connsiteY64" fmla="*/ 3343820 h 3343820"/>
                  <a:gd name="connsiteX65" fmla="*/ 878240 w 2994878"/>
                  <a:gd name="connsiteY65" fmla="*/ 3130284 h 3343820"/>
                  <a:gd name="connsiteX66" fmla="*/ 485459 w 2994878"/>
                  <a:gd name="connsiteY66" fmla="*/ 2952042 h 3343820"/>
                  <a:gd name="connsiteX67" fmla="*/ 485458 w 2994878"/>
                  <a:gd name="connsiteY67" fmla="*/ 2952042 h 3343820"/>
                  <a:gd name="connsiteX68" fmla="*/ 512498 w 2994878"/>
                  <a:gd name="connsiteY68" fmla="*/ 2878825 h 3343820"/>
                  <a:gd name="connsiteX69" fmla="*/ 504256 w 2994878"/>
                  <a:gd name="connsiteY69" fmla="*/ 2877520 h 3343820"/>
                  <a:gd name="connsiteX70" fmla="*/ 399684 w 2994878"/>
                  <a:gd name="connsiteY70" fmla="*/ 2803580 h 3343820"/>
                  <a:gd name="connsiteX71" fmla="*/ 457713 w 2994878"/>
                  <a:gd name="connsiteY71" fmla="*/ 2792223 h 3343820"/>
                  <a:gd name="connsiteX72" fmla="*/ 439962 w 2994878"/>
                  <a:gd name="connsiteY72" fmla="*/ 2789414 h 3343820"/>
                  <a:gd name="connsiteX73" fmla="*/ 335391 w 2994878"/>
                  <a:gd name="connsiteY73" fmla="*/ 2715474 h 3343820"/>
                  <a:gd name="connsiteX74" fmla="*/ 387368 w 2994878"/>
                  <a:gd name="connsiteY74" fmla="*/ 2705303 h 3343820"/>
                  <a:gd name="connsiteX75" fmla="*/ 347094 w 2994878"/>
                  <a:gd name="connsiteY75" fmla="*/ 2698927 h 3343820"/>
                  <a:gd name="connsiteX76" fmla="*/ 242524 w 2994878"/>
                  <a:gd name="connsiteY76" fmla="*/ 2624988 h 3343820"/>
                  <a:gd name="connsiteX77" fmla="*/ 271559 w 2994878"/>
                  <a:gd name="connsiteY77" fmla="*/ 2619305 h 3343820"/>
                  <a:gd name="connsiteX78" fmla="*/ 232051 w 2994878"/>
                  <a:gd name="connsiteY78" fmla="*/ 2594297 h 3343820"/>
                  <a:gd name="connsiteX79" fmla="*/ 177001 w 2994878"/>
                  <a:gd name="connsiteY79" fmla="*/ 2507886 h 3343820"/>
                  <a:gd name="connsiteX80" fmla="*/ 239166 w 2994878"/>
                  <a:gd name="connsiteY80" fmla="*/ 2501966 h 3343820"/>
                  <a:gd name="connsiteX81" fmla="*/ 216629 w 2994878"/>
                  <a:gd name="connsiteY81" fmla="*/ 2493390 h 3343820"/>
                  <a:gd name="connsiteX82" fmla="*/ 110327 w 2994878"/>
                  <a:gd name="connsiteY82" fmla="*/ 2374539 h 3343820"/>
                  <a:gd name="connsiteX83" fmla="*/ 187372 w 2994878"/>
                  <a:gd name="connsiteY83" fmla="*/ 2367199 h 3343820"/>
                  <a:gd name="connsiteX84" fmla="*/ 126180 w 2994878"/>
                  <a:gd name="connsiteY84" fmla="*/ 2318017 h 3343820"/>
                  <a:gd name="connsiteX85" fmla="*/ 0 w 2994878"/>
                  <a:gd name="connsiteY85" fmla="*/ 2060324 h 3343820"/>
                  <a:gd name="connsiteX86" fmla="*/ 123248 w 2994878"/>
                  <a:gd name="connsiteY86" fmla="*/ 2067955 h 3343820"/>
                  <a:gd name="connsiteX87" fmla="*/ 122241 w 2994878"/>
                  <a:gd name="connsiteY87" fmla="*/ 2066018 h 3343820"/>
                  <a:gd name="connsiteX88" fmla="*/ 97971 w 2994878"/>
                  <a:gd name="connsiteY88" fmla="*/ 1875278 h 3343820"/>
                  <a:gd name="connsiteX89" fmla="*/ 145944 w 2994878"/>
                  <a:gd name="connsiteY89" fmla="*/ 1888643 h 3343820"/>
                  <a:gd name="connsiteX90" fmla="*/ 138752 w 2994878"/>
                  <a:gd name="connsiteY90" fmla="*/ 1860586 h 3343820"/>
                  <a:gd name="connsiteX91" fmla="*/ 138453 w 2994878"/>
                  <a:gd name="connsiteY91" fmla="*/ 1763358 h 3343820"/>
                  <a:gd name="connsiteX92" fmla="*/ 198738 w 2994878"/>
                  <a:gd name="connsiteY92" fmla="*/ 1780153 h 3343820"/>
                  <a:gd name="connsiteX93" fmla="*/ 191522 w 2994878"/>
                  <a:gd name="connsiteY93" fmla="*/ 1730845 h 3343820"/>
                  <a:gd name="connsiteX94" fmla="*/ 201475 w 2994878"/>
                  <a:gd name="connsiteY94" fmla="*/ 1634127 h 3343820"/>
                  <a:gd name="connsiteX95" fmla="*/ 263442 w 2994878"/>
                  <a:gd name="connsiteY95" fmla="*/ 1658686 h 3343820"/>
                  <a:gd name="connsiteX96" fmla="*/ 258716 w 2994878"/>
                  <a:gd name="connsiteY96" fmla="*/ 1594665 h 3343820"/>
                  <a:gd name="connsiteX97" fmla="*/ 271126 w 2994878"/>
                  <a:gd name="connsiteY97" fmla="*/ 1498523 h 3343820"/>
                  <a:gd name="connsiteX98" fmla="*/ 317203 w 2994878"/>
                  <a:gd name="connsiteY98" fmla="*/ 1518800 h 3343820"/>
                  <a:gd name="connsiteX99" fmla="*/ 313487 w 2994878"/>
                  <a:gd name="connsiteY99" fmla="*/ 1468460 h 3343820"/>
                  <a:gd name="connsiteX100" fmla="*/ 325895 w 2994878"/>
                  <a:gd name="connsiteY100" fmla="*/ 1372317 h 3343820"/>
                  <a:gd name="connsiteX101" fmla="*/ 399870 w 2994878"/>
                  <a:gd name="connsiteY101" fmla="*/ 1404872 h 3343820"/>
                  <a:gd name="connsiteX102" fmla="*/ 396830 w 2994878"/>
                  <a:gd name="connsiteY102" fmla="*/ 1363685 h 3343820"/>
                  <a:gd name="connsiteX103" fmla="*/ 409239 w 2994878"/>
                  <a:gd name="connsiteY103" fmla="*/ 1267542 h 3343820"/>
                  <a:gd name="connsiteX104" fmla="*/ 469634 w 2994878"/>
                  <a:gd name="connsiteY104" fmla="*/ 1294119 h 3343820"/>
                  <a:gd name="connsiteX105" fmla="*/ 469045 w 2994878"/>
                  <a:gd name="connsiteY105" fmla="*/ 1276144 h 3343820"/>
                  <a:gd name="connsiteX106" fmla="*/ 485084 w 2994878"/>
                  <a:gd name="connsiteY106" fmla="*/ 1164471 h 3343820"/>
                  <a:gd name="connsiteX107" fmla="*/ 561194 w 2994878"/>
                  <a:gd name="connsiteY107" fmla="*/ 1200702 h 3343820"/>
                  <a:gd name="connsiteX108" fmla="*/ 559532 w 2994878"/>
                  <a:gd name="connsiteY108" fmla="*/ 1149939 h 3343820"/>
                  <a:gd name="connsiteX109" fmla="*/ 575572 w 2994878"/>
                  <a:gd name="connsiteY109" fmla="*/ 1038268 h 3343820"/>
                  <a:gd name="connsiteX110" fmla="*/ 675420 w 2994878"/>
                  <a:gd name="connsiteY110" fmla="*/ 1085798 h 3343820"/>
                  <a:gd name="connsiteX111" fmla="*/ 676418 w 2994878"/>
                  <a:gd name="connsiteY111" fmla="*/ 1040590 h 3343820"/>
                  <a:gd name="connsiteX112" fmla="*/ 700215 w 2994878"/>
                  <a:gd name="connsiteY112" fmla="*/ 930227 h 3343820"/>
                  <a:gd name="connsiteX113" fmla="*/ 801823 w 2994878"/>
                  <a:gd name="connsiteY113" fmla="*/ 986318 h 3343820"/>
                  <a:gd name="connsiteX114" fmla="*/ 802624 w 2994878"/>
                  <a:gd name="connsiteY114" fmla="*/ 950101 h 3343820"/>
                  <a:gd name="connsiteX115" fmla="*/ 826420 w 2994878"/>
                  <a:gd name="connsiteY115" fmla="*/ 839739 h 3343820"/>
                  <a:gd name="connsiteX116" fmla="*/ 918413 w 2994878"/>
                  <a:gd name="connsiteY116" fmla="*/ 890519 h 3343820"/>
                  <a:gd name="connsiteX117" fmla="*/ 919306 w 2994878"/>
                  <a:gd name="connsiteY117" fmla="*/ 850088 h 3343820"/>
                  <a:gd name="connsiteX118" fmla="*/ 943103 w 2994878"/>
                  <a:gd name="connsiteY118" fmla="*/ 739725 h 3343820"/>
                  <a:gd name="connsiteX119" fmla="*/ 999910 w 2994878"/>
                  <a:gd name="connsiteY119" fmla="*/ 771084 h 3343820"/>
                  <a:gd name="connsiteX120" fmla="*/ 1000269 w 2994878"/>
                  <a:gd name="connsiteY120" fmla="*/ 754838 h 3343820"/>
                  <a:gd name="connsiteX121" fmla="*/ 1024064 w 2994878"/>
                  <a:gd name="connsiteY121" fmla="*/ 644476 h 3343820"/>
                  <a:gd name="connsiteX122" fmla="*/ 1112142 w 2994878"/>
                  <a:gd name="connsiteY122" fmla="*/ 693096 h 3343820"/>
                  <a:gd name="connsiteX123" fmla="*/ 1119025 w 2994878"/>
                  <a:gd name="connsiteY123" fmla="*/ 616644 h 3343820"/>
                  <a:gd name="connsiteX124" fmla="*/ 1145332 w 2994878"/>
                  <a:gd name="connsiteY124" fmla="*/ 507079 h 3343820"/>
                  <a:gd name="connsiteX125" fmla="*/ 1244790 w 2994878"/>
                  <a:gd name="connsiteY125" fmla="*/ 570302 h 3343820"/>
                  <a:gd name="connsiteX126" fmla="*/ 1253375 w 2994878"/>
                  <a:gd name="connsiteY126" fmla="*/ 484482 h 3343820"/>
                  <a:gd name="connsiteX127" fmla="*/ 1277941 w 2994878"/>
                  <a:gd name="connsiteY127" fmla="*/ 383572 h 3343820"/>
                  <a:gd name="connsiteX128" fmla="*/ 1360269 w 2994878"/>
                  <a:gd name="connsiteY128" fmla="*/ 437774 h 3343820"/>
                  <a:gd name="connsiteX129" fmla="*/ 1383150 w 2994878"/>
                  <a:gd name="connsiteY129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  <a:gd name="connsiteX0" fmla="*/ 1383150 w 2994878"/>
                  <a:gd name="connsiteY0" fmla="*/ 0 h 3343820"/>
                  <a:gd name="connsiteX1" fmla="*/ 1623746 w 2994878"/>
                  <a:gd name="connsiteY1" fmla="*/ 444926 h 3343820"/>
                  <a:gd name="connsiteX2" fmla="*/ 1716937 w 2994878"/>
                  <a:gd name="connsiteY2" fmla="*/ 383572 h 3343820"/>
                  <a:gd name="connsiteX3" fmla="*/ 1741503 w 2994878"/>
                  <a:gd name="connsiteY3" fmla="*/ 484483 h 3343820"/>
                  <a:gd name="connsiteX4" fmla="*/ 1750088 w 2994878"/>
                  <a:gd name="connsiteY4" fmla="*/ 570302 h 3343820"/>
                  <a:gd name="connsiteX5" fmla="*/ 1849546 w 2994878"/>
                  <a:gd name="connsiteY5" fmla="*/ 507079 h 3343820"/>
                  <a:gd name="connsiteX6" fmla="*/ 1875854 w 2994878"/>
                  <a:gd name="connsiteY6" fmla="*/ 616644 h 3343820"/>
                  <a:gd name="connsiteX7" fmla="*/ 1882735 w 2994878"/>
                  <a:gd name="connsiteY7" fmla="*/ 693096 h 3343820"/>
                  <a:gd name="connsiteX8" fmla="*/ 1970814 w 2994878"/>
                  <a:gd name="connsiteY8" fmla="*/ 644476 h 3343820"/>
                  <a:gd name="connsiteX9" fmla="*/ 1994610 w 2994878"/>
                  <a:gd name="connsiteY9" fmla="*/ 754838 h 3343820"/>
                  <a:gd name="connsiteX10" fmla="*/ 1994969 w 2994878"/>
                  <a:gd name="connsiteY10" fmla="*/ 771084 h 3343820"/>
                  <a:gd name="connsiteX11" fmla="*/ 2051775 w 2994878"/>
                  <a:gd name="connsiteY11" fmla="*/ 739725 h 3343820"/>
                  <a:gd name="connsiteX12" fmla="*/ 2075573 w 2994878"/>
                  <a:gd name="connsiteY12" fmla="*/ 850088 h 3343820"/>
                  <a:gd name="connsiteX13" fmla="*/ 2076465 w 2994878"/>
                  <a:gd name="connsiteY13" fmla="*/ 890519 h 3343820"/>
                  <a:gd name="connsiteX14" fmla="*/ 2168458 w 2994878"/>
                  <a:gd name="connsiteY14" fmla="*/ 839738 h 3343820"/>
                  <a:gd name="connsiteX15" fmla="*/ 2192254 w 2994878"/>
                  <a:gd name="connsiteY15" fmla="*/ 950101 h 3343820"/>
                  <a:gd name="connsiteX16" fmla="*/ 2193054 w 2994878"/>
                  <a:gd name="connsiteY16" fmla="*/ 986317 h 3343820"/>
                  <a:gd name="connsiteX17" fmla="*/ 2294664 w 2994878"/>
                  <a:gd name="connsiteY17" fmla="*/ 930227 h 3343820"/>
                  <a:gd name="connsiteX18" fmla="*/ 2318460 w 2994878"/>
                  <a:gd name="connsiteY18" fmla="*/ 1040590 h 3343820"/>
                  <a:gd name="connsiteX19" fmla="*/ 2319458 w 2994878"/>
                  <a:gd name="connsiteY19" fmla="*/ 1085798 h 3343820"/>
                  <a:gd name="connsiteX20" fmla="*/ 2419306 w 2994878"/>
                  <a:gd name="connsiteY20" fmla="*/ 1038267 h 3343820"/>
                  <a:gd name="connsiteX21" fmla="*/ 2435346 w 2994878"/>
                  <a:gd name="connsiteY21" fmla="*/ 1149939 h 3343820"/>
                  <a:gd name="connsiteX22" fmla="*/ 2433684 w 2994878"/>
                  <a:gd name="connsiteY22" fmla="*/ 1200702 h 3343820"/>
                  <a:gd name="connsiteX23" fmla="*/ 2509794 w 2994878"/>
                  <a:gd name="connsiteY23" fmla="*/ 1164472 h 3343820"/>
                  <a:gd name="connsiteX24" fmla="*/ 2525833 w 2994878"/>
                  <a:gd name="connsiteY24" fmla="*/ 1276143 h 3343820"/>
                  <a:gd name="connsiteX25" fmla="*/ 2525244 w 2994878"/>
                  <a:gd name="connsiteY25" fmla="*/ 1294120 h 3343820"/>
                  <a:gd name="connsiteX26" fmla="*/ 2585640 w 2994878"/>
                  <a:gd name="connsiteY26" fmla="*/ 1267543 h 3343820"/>
                  <a:gd name="connsiteX27" fmla="*/ 2598048 w 2994878"/>
                  <a:gd name="connsiteY27" fmla="*/ 1363686 h 3343820"/>
                  <a:gd name="connsiteX28" fmla="*/ 2595008 w 2994878"/>
                  <a:gd name="connsiteY28" fmla="*/ 1404872 h 3343820"/>
                  <a:gd name="connsiteX29" fmla="*/ 2668982 w 2994878"/>
                  <a:gd name="connsiteY29" fmla="*/ 1372317 h 3343820"/>
                  <a:gd name="connsiteX30" fmla="*/ 2681392 w 2994878"/>
                  <a:gd name="connsiteY30" fmla="*/ 1468460 h 3343820"/>
                  <a:gd name="connsiteX31" fmla="*/ 2677675 w 2994878"/>
                  <a:gd name="connsiteY31" fmla="*/ 1518799 h 3343820"/>
                  <a:gd name="connsiteX32" fmla="*/ 2723752 w 2994878"/>
                  <a:gd name="connsiteY32" fmla="*/ 1498522 h 3343820"/>
                  <a:gd name="connsiteX33" fmla="*/ 2736162 w 2994878"/>
                  <a:gd name="connsiteY33" fmla="*/ 1594665 h 3343820"/>
                  <a:gd name="connsiteX34" fmla="*/ 2731435 w 2994878"/>
                  <a:gd name="connsiteY34" fmla="*/ 1658687 h 3343820"/>
                  <a:gd name="connsiteX35" fmla="*/ 2793404 w 2994878"/>
                  <a:gd name="connsiteY35" fmla="*/ 1634126 h 3343820"/>
                  <a:gd name="connsiteX36" fmla="*/ 2803356 w 2994878"/>
                  <a:gd name="connsiteY36" fmla="*/ 1730845 h 3343820"/>
                  <a:gd name="connsiteX37" fmla="*/ 2796140 w 2994878"/>
                  <a:gd name="connsiteY37" fmla="*/ 1780154 h 3343820"/>
                  <a:gd name="connsiteX38" fmla="*/ 2856425 w 2994878"/>
                  <a:gd name="connsiteY38" fmla="*/ 1763358 h 3343820"/>
                  <a:gd name="connsiteX39" fmla="*/ 2856126 w 2994878"/>
                  <a:gd name="connsiteY39" fmla="*/ 1860585 h 3343820"/>
                  <a:gd name="connsiteX40" fmla="*/ 2848934 w 2994878"/>
                  <a:gd name="connsiteY40" fmla="*/ 1888643 h 3343820"/>
                  <a:gd name="connsiteX41" fmla="*/ 2896908 w 2994878"/>
                  <a:gd name="connsiteY41" fmla="*/ 1875278 h 3343820"/>
                  <a:gd name="connsiteX42" fmla="*/ 2872637 w 2994878"/>
                  <a:gd name="connsiteY42" fmla="*/ 2066019 h 3343820"/>
                  <a:gd name="connsiteX43" fmla="*/ 2871630 w 2994878"/>
                  <a:gd name="connsiteY43" fmla="*/ 2067955 h 3343820"/>
                  <a:gd name="connsiteX44" fmla="*/ 2994878 w 2994878"/>
                  <a:gd name="connsiteY44" fmla="*/ 2060324 h 3343820"/>
                  <a:gd name="connsiteX45" fmla="*/ 2868698 w 2994878"/>
                  <a:gd name="connsiteY45" fmla="*/ 2318017 h 3343820"/>
                  <a:gd name="connsiteX46" fmla="*/ 2807506 w 2994878"/>
                  <a:gd name="connsiteY46" fmla="*/ 2367198 h 3343820"/>
                  <a:gd name="connsiteX47" fmla="*/ 2884552 w 2994878"/>
                  <a:gd name="connsiteY47" fmla="*/ 2374538 h 3343820"/>
                  <a:gd name="connsiteX48" fmla="*/ 2778249 w 2994878"/>
                  <a:gd name="connsiteY48" fmla="*/ 2493391 h 3343820"/>
                  <a:gd name="connsiteX49" fmla="*/ 2755712 w 2994878"/>
                  <a:gd name="connsiteY49" fmla="*/ 2501965 h 3343820"/>
                  <a:gd name="connsiteX50" fmla="*/ 2817877 w 2994878"/>
                  <a:gd name="connsiteY50" fmla="*/ 2507887 h 3343820"/>
                  <a:gd name="connsiteX51" fmla="*/ 2762826 w 2994878"/>
                  <a:gd name="connsiteY51" fmla="*/ 2594297 h 3343820"/>
                  <a:gd name="connsiteX52" fmla="*/ 2723319 w 2994878"/>
                  <a:gd name="connsiteY52" fmla="*/ 2619305 h 3343820"/>
                  <a:gd name="connsiteX53" fmla="*/ 2752355 w 2994878"/>
                  <a:gd name="connsiteY53" fmla="*/ 2624988 h 3343820"/>
                  <a:gd name="connsiteX54" fmla="*/ 2647783 w 2994878"/>
                  <a:gd name="connsiteY54" fmla="*/ 2698927 h 3343820"/>
                  <a:gd name="connsiteX55" fmla="*/ 2607511 w 2994878"/>
                  <a:gd name="connsiteY55" fmla="*/ 2705303 h 3343820"/>
                  <a:gd name="connsiteX56" fmla="*/ 2659487 w 2994878"/>
                  <a:gd name="connsiteY56" fmla="*/ 2715475 h 3343820"/>
                  <a:gd name="connsiteX57" fmla="*/ 2554916 w 2994878"/>
                  <a:gd name="connsiteY57" fmla="*/ 2789413 h 3343820"/>
                  <a:gd name="connsiteX58" fmla="*/ 2537166 w 2994878"/>
                  <a:gd name="connsiteY58" fmla="*/ 2792224 h 3343820"/>
                  <a:gd name="connsiteX59" fmla="*/ 2595194 w 2994878"/>
                  <a:gd name="connsiteY59" fmla="*/ 2803580 h 3343820"/>
                  <a:gd name="connsiteX60" fmla="*/ 2353333 w 2994878"/>
                  <a:gd name="connsiteY60" fmla="*/ 2889921 h 3343820"/>
                  <a:gd name="connsiteX61" fmla="*/ 2398008 w 2994878"/>
                  <a:gd name="connsiteY61" fmla="*/ 2949154 h 3343820"/>
                  <a:gd name="connsiteX62" fmla="*/ 1859223 w 2994878"/>
                  <a:gd name="connsiteY62" fmla="*/ 3122952 h 3343820"/>
                  <a:gd name="connsiteX63" fmla="*/ 1400408 w 2994878"/>
                  <a:gd name="connsiteY63" fmla="*/ 3343820 h 3343820"/>
                  <a:gd name="connsiteX64" fmla="*/ 878240 w 2994878"/>
                  <a:gd name="connsiteY64" fmla="*/ 3130284 h 3343820"/>
                  <a:gd name="connsiteX65" fmla="*/ 485459 w 2994878"/>
                  <a:gd name="connsiteY65" fmla="*/ 2952042 h 3343820"/>
                  <a:gd name="connsiteX66" fmla="*/ 485458 w 2994878"/>
                  <a:gd name="connsiteY66" fmla="*/ 2952042 h 3343820"/>
                  <a:gd name="connsiteX67" fmla="*/ 512498 w 2994878"/>
                  <a:gd name="connsiteY67" fmla="*/ 2878825 h 3343820"/>
                  <a:gd name="connsiteX68" fmla="*/ 504256 w 2994878"/>
                  <a:gd name="connsiteY68" fmla="*/ 2877520 h 3343820"/>
                  <a:gd name="connsiteX69" fmla="*/ 399684 w 2994878"/>
                  <a:gd name="connsiteY69" fmla="*/ 2803580 h 3343820"/>
                  <a:gd name="connsiteX70" fmla="*/ 457713 w 2994878"/>
                  <a:gd name="connsiteY70" fmla="*/ 2792223 h 3343820"/>
                  <a:gd name="connsiteX71" fmla="*/ 439962 w 2994878"/>
                  <a:gd name="connsiteY71" fmla="*/ 2789414 h 3343820"/>
                  <a:gd name="connsiteX72" fmla="*/ 335391 w 2994878"/>
                  <a:gd name="connsiteY72" fmla="*/ 2715474 h 3343820"/>
                  <a:gd name="connsiteX73" fmla="*/ 387368 w 2994878"/>
                  <a:gd name="connsiteY73" fmla="*/ 2705303 h 3343820"/>
                  <a:gd name="connsiteX74" fmla="*/ 347094 w 2994878"/>
                  <a:gd name="connsiteY74" fmla="*/ 2698927 h 3343820"/>
                  <a:gd name="connsiteX75" fmla="*/ 242524 w 2994878"/>
                  <a:gd name="connsiteY75" fmla="*/ 2624988 h 3343820"/>
                  <a:gd name="connsiteX76" fmla="*/ 271559 w 2994878"/>
                  <a:gd name="connsiteY76" fmla="*/ 2619305 h 3343820"/>
                  <a:gd name="connsiteX77" fmla="*/ 232051 w 2994878"/>
                  <a:gd name="connsiteY77" fmla="*/ 2594297 h 3343820"/>
                  <a:gd name="connsiteX78" fmla="*/ 177001 w 2994878"/>
                  <a:gd name="connsiteY78" fmla="*/ 2507886 h 3343820"/>
                  <a:gd name="connsiteX79" fmla="*/ 239166 w 2994878"/>
                  <a:gd name="connsiteY79" fmla="*/ 2501966 h 3343820"/>
                  <a:gd name="connsiteX80" fmla="*/ 216629 w 2994878"/>
                  <a:gd name="connsiteY80" fmla="*/ 2493390 h 3343820"/>
                  <a:gd name="connsiteX81" fmla="*/ 110327 w 2994878"/>
                  <a:gd name="connsiteY81" fmla="*/ 2374539 h 3343820"/>
                  <a:gd name="connsiteX82" fmla="*/ 187372 w 2994878"/>
                  <a:gd name="connsiteY82" fmla="*/ 2367199 h 3343820"/>
                  <a:gd name="connsiteX83" fmla="*/ 126180 w 2994878"/>
                  <a:gd name="connsiteY83" fmla="*/ 2318017 h 3343820"/>
                  <a:gd name="connsiteX84" fmla="*/ 0 w 2994878"/>
                  <a:gd name="connsiteY84" fmla="*/ 2060324 h 3343820"/>
                  <a:gd name="connsiteX85" fmla="*/ 123248 w 2994878"/>
                  <a:gd name="connsiteY85" fmla="*/ 2067955 h 3343820"/>
                  <a:gd name="connsiteX86" fmla="*/ 122241 w 2994878"/>
                  <a:gd name="connsiteY86" fmla="*/ 2066018 h 3343820"/>
                  <a:gd name="connsiteX87" fmla="*/ 97971 w 2994878"/>
                  <a:gd name="connsiteY87" fmla="*/ 1875278 h 3343820"/>
                  <a:gd name="connsiteX88" fmla="*/ 145944 w 2994878"/>
                  <a:gd name="connsiteY88" fmla="*/ 1888643 h 3343820"/>
                  <a:gd name="connsiteX89" fmla="*/ 138752 w 2994878"/>
                  <a:gd name="connsiteY89" fmla="*/ 1860586 h 3343820"/>
                  <a:gd name="connsiteX90" fmla="*/ 138453 w 2994878"/>
                  <a:gd name="connsiteY90" fmla="*/ 1763358 h 3343820"/>
                  <a:gd name="connsiteX91" fmla="*/ 198738 w 2994878"/>
                  <a:gd name="connsiteY91" fmla="*/ 1780153 h 3343820"/>
                  <a:gd name="connsiteX92" fmla="*/ 191522 w 2994878"/>
                  <a:gd name="connsiteY92" fmla="*/ 1730845 h 3343820"/>
                  <a:gd name="connsiteX93" fmla="*/ 201475 w 2994878"/>
                  <a:gd name="connsiteY93" fmla="*/ 1634127 h 3343820"/>
                  <a:gd name="connsiteX94" fmla="*/ 263442 w 2994878"/>
                  <a:gd name="connsiteY94" fmla="*/ 1658686 h 3343820"/>
                  <a:gd name="connsiteX95" fmla="*/ 258716 w 2994878"/>
                  <a:gd name="connsiteY95" fmla="*/ 1594665 h 3343820"/>
                  <a:gd name="connsiteX96" fmla="*/ 271126 w 2994878"/>
                  <a:gd name="connsiteY96" fmla="*/ 1498523 h 3343820"/>
                  <a:gd name="connsiteX97" fmla="*/ 317203 w 2994878"/>
                  <a:gd name="connsiteY97" fmla="*/ 1518800 h 3343820"/>
                  <a:gd name="connsiteX98" fmla="*/ 313487 w 2994878"/>
                  <a:gd name="connsiteY98" fmla="*/ 1468460 h 3343820"/>
                  <a:gd name="connsiteX99" fmla="*/ 325895 w 2994878"/>
                  <a:gd name="connsiteY99" fmla="*/ 1372317 h 3343820"/>
                  <a:gd name="connsiteX100" fmla="*/ 399870 w 2994878"/>
                  <a:gd name="connsiteY100" fmla="*/ 1404872 h 3343820"/>
                  <a:gd name="connsiteX101" fmla="*/ 396830 w 2994878"/>
                  <a:gd name="connsiteY101" fmla="*/ 1363685 h 3343820"/>
                  <a:gd name="connsiteX102" fmla="*/ 409239 w 2994878"/>
                  <a:gd name="connsiteY102" fmla="*/ 1267542 h 3343820"/>
                  <a:gd name="connsiteX103" fmla="*/ 469634 w 2994878"/>
                  <a:gd name="connsiteY103" fmla="*/ 1294119 h 3343820"/>
                  <a:gd name="connsiteX104" fmla="*/ 469045 w 2994878"/>
                  <a:gd name="connsiteY104" fmla="*/ 1276144 h 3343820"/>
                  <a:gd name="connsiteX105" fmla="*/ 485084 w 2994878"/>
                  <a:gd name="connsiteY105" fmla="*/ 1164471 h 3343820"/>
                  <a:gd name="connsiteX106" fmla="*/ 561194 w 2994878"/>
                  <a:gd name="connsiteY106" fmla="*/ 1200702 h 3343820"/>
                  <a:gd name="connsiteX107" fmla="*/ 559532 w 2994878"/>
                  <a:gd name="connsiteY107" fmla="*/ 1149939 h 3343820"/>
                  <a:gd name="connsiteX108" fmla="*/ 575572 w 2994878"/>
                  <a:gd name="connsiteY108" fmla="*/ 1038268 h 3343820"/>
                  <a:gd name="connsiteX109" fmla="*/ 675420 w 2994878"/>
                  <a:gd name="connsiteY109" fmla="*/ 1085798 h 3343820"/>
                  <a:gd name="connsiteX110" fmla="*/ 676418 w 2994878"/>
                  <a:gd name="connsiteY110" fmla="*/ 1040590 h 3343820"/>
                  <a:gd name="connsiteX111" fmla="*/ 700215 w 2994878"/>
                  <a:gd name="connsiteY111" fmla="*/ 930227 h 3343820"/>
                  <a:gd name="connsiteX112" fmla="*/ 801823 w 2994878"/>
                  <a:gd name="connsiteY112" fmla="*/ 986318 h 3343820"/>
                  <a:gd name="connsiteX113" fmla="*/ 802624 w 2994878"/>
                  <a:gd name="connsiteY113" fmla="*/ 950101 h 3343820"/>
                  <a:gd name="connsiteX114" fmla="*/ 826420 w 2994878"/>
                  <a:gd name="connsiteY114" fmla="*/ 839739 h 3343820"/>
                  <a:gd name="connsiteX115" fmla="*/ 918413 w 2994878"/>
                  <a:gd name="connsiteY115" fmla="*/ 890519 h 3343820"/>
                  <a:gd name="connsiteX116" fmla="*/ 919306 w 2994878"/>
                  <a:gd name="connsiteY116" fmla="*/ 850088 h 3343820"/>
                  <a:gd name="connsiteX117" fmla="*/ 943103 w 2994878"/>
                  <a:gd name="connsiteY117" fmla="*/ 739725 h 3343820"/>
                  <a:gd name="connsiteX118" fmla="*/ 999910 w 2994878"/>
                  <a:gd name="connsiteY118" fmla="*/ 771084 h 3343820"/>
                  <a:gd name="connsiteX119" fmla="*/ 1000269 w 2994878"/>
                  <a:gd name="connsiteY119" fmla="*/ 754838 h 3343820"/>
                  <a:gd name="connsiteX120" fmla="*/ 1024064 w 2994878"/>
                  <a:gd name="connsiteY120" fmla="*/ 644476 h 3343820"/>
                  <a:gd name="connsiteX121" fmla="*/ 1112142 w 2994878"/>
                  <a:gd name="connsiteY121" fmla="*/ 693096 h 3343820"/>
                  <a:gd name="connsiteX122" fmla="*/ 1119025 w 2994878"/>
                  <a:gd name="connsiteY122" fmla="*/ 616644 h 3343820"/>
                  <a:gd name="connsiteX123" fmla="*/ 1145332 w 2994878"/>
                  <a:gd name="connsiteY123" fmla="*/ 507079 h 3343820"/>
                  <a:gd name="connsiteX124" fmla="*/ 1244790 w 2994878"/>
                  <a:gd name="connsiteY124" fmla="*/ 570302 h 3343820"/>
                  <a:gd name="connsiteX125" fmla="*/ 1253375 w 2994878"/>
                  <a:gd name="connsiteY125" fmla="*/ 484482 h 3343820"/>
                  <a:gd name="connsiteX126" fmla="*/ 1277941 w 2994878"/>
                  <a:gd name="connsiteY126" fmla="*/ 383572 h 3343820"/>
                  <a:gd name="connsiteX127" fmla="*/ 1360269 w 2994878"/>
                  <a:gd name="connsiteY127" fmla="*/ 437774 h 3343820"/>
                  <a:gd name="connsiteX128" fmla="*/ 1383150 w 2994878"/>
                  <a:gd name="connsiteY128" fmla="*/ 0 h 3343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994878" h="3343820">
                    <a:moveTo>
                      <a:pt x="1383150" y="0"/>
                    </a:moveTo>
                    <a:cubicBezTo>
                      <a:pt x="1598988" y="168887"/>
                      <a:pt x="1598455" y="348008"/>
                      <a:pt x="1623746" y="444926"/>
                    </a:cubicBezTo>
                    <a:cubicBezTo>
                      <a:pt x="1654810" y="424475"/>
                      <a:pt x="1679130" y="422350"/>
                      <a:pt x="1716937" y="383572"/>
                    </a:cubicBezTo>
                    <a:cubicBezTo>
                      <a:pt x="1727653" y="417338"/>
                      <a:pt x="1735802" y="451093"/>
                      <a:pt x="1741503" y="484483"/>
                    </a:cubicBezTo>
                    <a:lnTo>
                      <a:pt x="1750088" y="570302"/>
                    </a:lnTo>
                    <a:lnTo>
                      <a:pt x="1849546" y="507079"/>
                    </a:lnTo>
                    <a:cubicBezTo>
                      <a:pt x="1861192" y="543775"/>
                      <a:pt x="1869914" y="580442"/>
                      <a:pt x="1875854" y="616644"/>
                    </a:cubicBezTo>
                    <a:lnTo>
                      <a:pt x="1882735" y="693096"/>
                    </a:lnTo>
                    <a:lnTo>
                      <a:pt x="1970814" y="644476"/>
                    </a:lnTo>
                    <a:cubicBezTo>
                      <a:pt x="1982460" y="681172"/>
                      <a:pt x="1990317" y="718113"/>
                      <a:pt x="1994610" y="754838"/>
                    </a:cubicBezTo>
                    <a:cubicBezTo>
                      <a:pt x="1994730" y="760253"/>
                      <a:pt x="1994849" y="765669"/>
                      <a:pt x="1994969" y="771084"/>
                    </a:cubicBezTo>
                    <a:lnTo>
                      <a:pt x="2051775" y="739725"/>
                    </a:lnTo>
                    <a:cubicBezTo>
                      <a:pt x="2063421" y="776421"/>
                      <a:pt x="2071278" y="813364"/>
                      <a:pt x="2075573" y="850088"/>
                    </a:cubicBezTo>
                    <a:cubicBezTo>
                      <a:pt x="2075870" y="863565"/>
                      <a:pt x="2076168" y="877042"/>
                      <a:pt x="2076465" y="890519"/>
                    </a:cubicBezTo>
                    <a:lnTo>
                      <a:pt x="2168458" y="839738"/>
                    </a:lnTo>
                    <a:cubicBezTo>
                      <a:pt x="2180103" y="876434"/>
                      <a:pt x="2187961" y="913376"/>
                      <a:pt x="2192254" y="950101"/>
                    </a:cubicBezTo>
                    <a:cubicBezTo>
                      <a:pt x="2192521" y="962173"/>
                      <a:pt x="2192787" y="974245"/>
                      <a:pt x="2193054" y="986317"/>
                    </a:cubicBezTo>
                    <a:lnTo>
                      <a:pt x="2294664" y="930227"/>
                    </a:lnTo>
                    <a:cubicBezTo>
                      <a:pt x="2306309" y="966924"/>
                      <a:pt x="2314166" y="1003864"/>
                      <a:pt x="2318460" y="1040590"/>
                    </a:cubicBezTo>
                    <a:cubicBezTo>
                      <a:pt x="2318793" y="1055659"/>
                      <a:pt x="2319125" y="1070729"/>
                      <a:pt x="2319458" y="1085798"/>
                    </a:cubicBezTo>
                    <a:lnTo>
                      <a:pt x="2419306" y="1038267"/>
                    </a:lnTo>
                    <a:cubicBezTo>
                      <a:pt x="2428071" y="1075757"/>
                      <a:pt x="2433340" y="1113127"/>
                      <a:pt x="2435346" y="1149939"/>
                    </a:cubicBezTo>
                    <a:lnTo>
                      <a:pt x="2433684" y="1200702"/>
                    </a:lnTo>
                    <a:lnTo>
                      <a:pt x="2509794" y="1164472"/>
                    </a:lnTo>
                    <a:cubicBezTo>
                      <a:pt x="2518558" y="1201961"/>
                      <a:pt x="2523828" y="1239330"/>
                      <a:pt x="2525833" y="1276143"/>
                    </a:cubicBezTo>
                    <a:cubicBezTo>
                      <a:pt x="2525637" y="1282135"/>
                      <a:pt x="2525440" y="1288128"/>
                      <a:pt x="2525244" y="1294120"/>
                    </a:cubicBezTo>
                    <a:lnTo>
                      <a:pt x="2585640" y="1267543"/>
                    </a:lnTo>
                    <a:cubicBezTo>
                      <a:pt x="2593160" y="1299711"/>
                      <a:pt x="2597216" y="1331888"/>
                      <a:pt x="2598048" y="1363686"/>
                    </a:cubicBezTo>
                    <a:lnTo>
                      <a:pt x="2595008" y="1404872"/>
                    </a:lnTo>
                    <a:lnTo>
                      <a:pt x="2668982" y="1372317"/>
                    </a:lnTo>
                    <a:cubicBezTo>
                      <a:pt x="2676502" y="1404487"/>
                      <a:pt x="2680558" y="1436664"/>
                      <a:pt x="2681392" y="1468460"/>
                    </a:cubicBezTo>
                    <a:lnTo>
                      <a:pt x="2677675" y="1518799"/>
                    </a:lnTo>
                    <a:lnTo>
                      <a:pt x="2723752" y="1498522"/>
                    </a:lnTo>
                    <a:cubicBezTo>
                      <a:pt x="2731273" y="1530691"/>
                      <a:pt x="2735328" y="1562868"/>
                      <a:pt x="2736162" y="1594665"/>
                    </a:cubicBezTo>
                    <a:lnTo>
                      <a:pt x="2731435" y="1658687"/>
                    </a:lnTo>
                    <a:lnTo>
                      <a:pt x="2793404" y="1634126"/>
                    </a:lnTo>
                    <a:cubicBezTo>
                      <a:pt x="2800925" y="1666297"/>
                      <a:pt x="2804135" y="1698670"/>
                      <a:pt x="2803356" y="1730845"/>
                    </a:cubicBezTo>
                    <a:lnTo>
                      <a:pt x="2796140" y="1780154"/>
                    </a:lnTo>
                    <a:lnTo>
                      <a:pt x="2856425" y="1763358"/>
                    </a:lnTo>
                    <a:cubicBezTo>
                      <a:pt x="2860513" y="1796140"/>
                      <a:pt x="2860291" y="1828672"/>
                      <a:pt x="2856126" y="1860585"/>
                    </a:cubicBezTo>
                    <a:lnTo>
                      <a:pt x="2848934" y="1888643"/>
                    </a:lnTo>
                    <a:lnTo>
                      <a:pt x="2896908" y="1875278"/>
                    </a:lnTo>
                    <a:cubicBezTo>
                      <a:pt x="2905082" y="1940844"/>
                      <a:pt x="2896020" y="2005407"/>
                      <a:pt x="2872637" y="2066019"/>
                    </a:cubicBezTo>
                    <a:lnTo>
                      <a:pt x="2871630" y="2067955"/>
                    </a:lnTo>
                    <a:lnTo>
                      <a:pt x="2994878" y="2060324"/>
                    </a:lnTo>
                    <a:cubicBezTo>
                      <a:pt x="2986383" y="2159069"/>
                      <a:pt x="2940429" y="2247529"/>
                      <a:pt x="2868698" y="2318017"/>
                    </a:cubicBezTo>
                    <a:lnTo>
                      <a:pt x="2807506" y="2367198"/>
                    </a:lnTo>
                    <a:lnTo>
                      <a:pt x="2884552" y="2374538"/>
                    </a:lnTo>
                    <a:cubicBezTo>
                      <a:pt x="2874923" y="2424318"/>
                      <a:pt x="2836371" y="2464836"/>
                      <a:pt x="2778249" y="2493391"/>
                    </a:cubicBezTo>
                    <a:lnTo>
                      <a:pt x="2755712" y="2501965"/>
                    </a:lnTo>
                    <a:lnTo>
                      <a:pt x="2817877" y="2507887"/>
                    </a:lnTo>
                    <a:cubicBezTo>
                      <a:pt x="2811458" y="2541072"/>
                      <a:pt x="2792184" y="2570144"/>
                      <a:pt x="2762826" y="2594297"/>
                    </a:cubicBezTo>
                    <a:lnTo>
                      <a:pt x="2723319" y="2619305"/>
                    </a:lnTo>
                    <a:lnTo>
                      <a:pt x="2752355" y="2624988"/>
                    </a:lnTo>
                    <a:cubicBezTo>
                      <a:pt x="2742879" y="2660240"/>
                      <a:pt x="2704958" y="2685165"/>
                      <a:pt x="2647783" y="2698927"/>
                    </a:cubicBezTo>
                    <a:lnTo>
                      <a:pt x="2607511" y="2705303"/>
                    </a:lnTo>
                    <a:lnTo>
                      <a:pt x="2659487" y="2715475"/>
                    </a:lnTo>
                    <a:cubicBezTo>
                      <a:pt x="2650012" y="2750727"/>
                      <a:pt x="2612089" y="2775652"/>
                      <a:pt x="2554916" y="2789413"/>
                    </a:cubicBezTo>
                    <a:lnTo>
                      <a:pt x="2537166" y="2792224"/>
                    </a:lnTo>
                    <a:lnTo>
                      <a:pt x="2595194" y="2803580"/>
                    </a:lnTo>
                    <a:cubicBezTo>
                      <a:pt x="2579403" y="2862336"/>
                      <a:pt x="2484589" y="2892398"/>
                      <a:pt x="2353333" y="2889921"/>
                    </a:cubicBezTo>
                    <a:lnTo>
                      <a:pt x="2398008" y="2949154"/>
                    </a:lnTo>
                    <a:cubicBezTo>
                      <a:pt x="2236954" y="3034577"/>
                      <a:pt x="2063414" y="3103909"/>
                      <a:pt x="1859223" y="3122952"/>
                    </a:cubicBezTo>
                    <a:cubicBezTo>
                      <a:pt x="1655032" y="3141995"/>
                      <a:pt x="1530873" y="3268975"/>
                      <a:pt x="1400408" y="3343820"/>
                    </a:cubicBezTo>
                    <a:cubicBezTo>
                      <a:pt x="1200207" y="3257020"/>
                      <a:pt x="1165574" y="3166258"/>
                      <a:pt x="878240" y="3130284"/>
                    </a:cubicBezTo>
                    <a:cubicBezTo>
                      <a:pt x="590906" y="3094310"/>
                      <a:pt x="520021" y="2956702"/>
                      <a:pt x="485459" y="2952042"/>
                    </a:cubicBezTo>
                    <a:lnTo>
                      <a:pt x="485458" y="2952042"/>
                    </a:lnTo>
                    <a:lnTo>
                      <a:pt x="512498" y="2878825"/>
                    </a:lnTo>
                    <a:lnTo>
                      <a:pt x="504256" y="2877520"/>
                    </a:lnTo>
                    <a:cubicBezTo>
                      <a:pt x="447082" y="2863757"/>
                      <a:pt x="409159" y="2838833"/>
                      <a:pt x="399684" y="2803580"/>
                    </a:cubicBezTo>
                    <a:lnTo>
                      <a:pt x="457713" y="2792223"/>
                    </a:lnTo>
                    <a:lnTo>
                      <a:pt x="439962" y="2789414"/>
                    </a:lnTo>
                    <a:cubicBezTo>
                      <a:pt x="382789" y="2775651"/>
                      <a:pt x="344865" y="2750727"/>
                      <a:pt x="335391" y="2715474"/>
                    </a:cubicBezTo>
                    <a:lnTo>
                      <a:pt x="387368" y="2705303"/>
                    </a:lnTo>
                    <a:lnTo>
                      <a:pt x="347094" y="2698927"/>
                    </a:lnTo>
                    <a:cubicBezTo>
                      <a:pt x="289921" y="2685165"/>
                      <a:pt x="251998" y="2660240"/>
                      <a:pt x="242524" y="2624988"/>
                    </a:cubicBezTo>
                    <a:lnTo>
                      <a:pt x="271559" y="2619305"/>
                    </a:lnTo>
                    <a:lnTo>
                      <a:pt x="232051" y="2594297"/>
                    </a:lnTo>
                    <a:cubicBezTo>
                      <a:pt x="202694" y="2570143"/>
                      <a:pt x="183420" y="2541072"/>
                      <a:pt x="177001" y="2507886"/>
                    </a:cubicBezTo>
                    <a:lnTo>
                      <a:pt x="239166" y="2501966"/>
                    </a:lnTo>
                    <a:lnTo>
                      <a:pt x="216629" y="2493390"/>
                    </a:lnTo>
                    <a:cubicBezTo>
                      <a:pt x="158507" y="2464836"/>
                      <a:pt x="119955" y="2424318"/>
                      <a:pt x="110327" y="2374539"/>
                    </a:cubicBezTo>
                    <a:lnTo>
                      <a:pt x="187372" y="2367199"/>
                    </a:lnTo>
                    <a:lnTo>
                      <a:pt x="126180" y="2318017"/>
                    </a:lnTo>
                    <a:cubicBezTo>
                      <a:pt x="54449" y="2247529"/>
                      <a:pt x="8495" y="2159069"/>
                      <a:pt x="0" y="2060324"/>
                    </a:cubicBezTo>
                    <a:lnTo>
                      <a:pt x="123248" y="2067955"/>
                    </a:lnTo>
                    <a:lnTo>
                      <a:pt x="122241" y="2066018"/>
                    </a:lnTo>
                    <a:cubicBezTo>
                      <a:pt x="98857" y="2005406"/>
                      <a:pt x="89796" y="1940844"/>
                      <a:pt x="97971" y="1875278"/>
                    </a:cubicBezTo>
                    <a:lnTo>
                      <a:pt x="145944" y="1888643"/>
                    </a:lnTo>
                    <a:lnTo>
                      <a:pt x="138752" y="1860586"/>
                    </a:lnTo>
                    <a:cubicBezTo>
                      <a:pt x="134587" y="1828672"/>
                      <a:pt x="134365" y="1796140"/>
                      <a:pt x="138453" y="1763358"/>
                    </a:cubicBezTo>
                    <a:lnTo>
                      <a:pt x="198738" y="1780153"/>
                    </a:lnTo>
                    <a:lnTo>
                      <a:pt x="191522" y="1730845"/>
                    </a:lnTo>
                    <a:cubicBezTo>
                      <a:pt x="190744" y="1698671"/>
                      <a:pt x="193953" y="1666296"/>
                      <a:pt x="201475" y="1634127"/>
                    </a:cubicBezTo>
                    <a:lnTo>
                      <a:pt x="263442" y="1658686"/>
                    </a:lnTo>
                    <a:lnTo>
                      <a:pt x="258716" y="1594665"/>
                    </a:lnTo>
                    <a:cubicBezTo>
                      <a:pt x="259550" y="1562868"/>
                      <a:pt x="263606" y="1530692"/>
                      <a:pt x="271126" y="1498523"/>
                    </a:cubicBezTo>
                    <a:lnTo>
                      <a:pt x="317203" y="1518800"/>
                    </a:lnTo>
                    <a:lnTo>
                      <a:pt x="313487" y="1468460"/>
                    </a:lnTo>
                    <a:cubicBezTo>
                      <a:pt x="314320" y="1436663"/>
                      <a:pt x="318376" y="1404487"/>
                      <a:pt x="325895" y="1372317"/>
                    </a:cubicBezTo>
                    <a:lnTo>
                      <a:pt x="399870" y="1404872"/>
                    </a:lnTo>
                    <a:lnTo>
                      <a:pt x="396830" y="1363685"/>
                    </a:lnTo>
                    <a:cubicBezTo>
                      <a:pt x="397663" y="1331888"/>
                      <a:pt x="401717" y="1299711"/>
                      <a:pt x="409239" y="1267542"/>
                    </a:cubicBezTo>
                    <a:lnTo>
                      <a:pt x="469634" y="1294119"/>
                    </a:lnTo>
                    <a:cubicBezTo>
                      <a:pt x="469438" y="1288127"/>
                      <a:pt x="469241" y="1282136"/>
                      <a:pt x="469045" y="1276144"/>
                    </a:cubicBezTo>
                    <a:cubicBezTo>
                      <a:pt x="471050" y="1239330"/>
                      <a:pt x="476320" y="1201961"/>
                      <a:pt x="485084" y="1164471"/>
                    </a:cubicBezTo>
                    <a:lnTo>
                      <a:pt x="561194" y="1200702"/>
                    </a:lnTo>
                    <a:lnTo>
                      <a:pt x="559532" y="1149939"/>
                    </a:lnTo>
                    <a:cubicBezTo>
                      <a:pt x="561537" y="1113127"/>
                      <a:pt x="566807" y="1075757"/>
                      <a:pt x="575572" y="1038268"/>
                    </a:cubicBezTo>
                    <a:lnTo>
                      <a:pt x="675420" y="1085798"/>
                    </a:lnTo>
                    <a:cubicBezTo>
                      <a:pt x="675753" y="1070729"/>
                      <a:pt x="676085" y="1055659"/>
                      <a:pt x="676418" y="1040590"/>
                    </a:cubicBezTo>
                    <a:cubicBezTo>
                      <a:pt x="680712" y="1003865"/>
                      <a:pt x="688568" y="966924"/>
                      <a:pt x="700215" y="930227"/>
                    </a:cubicBezTo>
                    <a:lnTo>
                      <a:pt x="801823" y="986318"/>
                    </a:lnTo>
                    <a:lnTo>
                      <a:pt x="802624" y="950101"/>
                    </a:lnTo>
                    <a:cubicBezTo>
                      <a:pt x="806917" y="913376"/>
                      <a:pt x="814774" y="876434"/>
                      <a:pt x="826420" y="839739"/>
                    </a:cubicBezTo>
                    <a:lnTo>
                      <a:pt x="918413" y="890519"/>
                    </a:lnTo>
                    <a:cubicBezTo>
                      <a:pt x="918711" y="877042"/>
                      <a:pt x="919008" y="863565"/>
                      <a:pt x="919306" y="850088"/>
                    </a:cubicBezTo>
                    <a:cubicBezTo>
                      <a:pt x="923600" y="813364"/>
                      <a:pt x="931457" y="776421"/>
                      <a:pt x="943103" y="739725"/>
                    </a:cubicBezTo>
                    <a:lnTo>
                      <a:pt x="999910" y="771084"/>
                    </a:lnTo>
                    <a:cubicBezTo>
                      <a:pt x="1000030" y="765669"/>
                      <a:pt x="1000149" y="760253"/>
                      <a:pt x="1000269" y="754838"/>
                    </a:cubicBezTo>
                    <a:cubicBezTo>
                      <a:pt x="1004561" y="718113"/>
                      <a:pt x="1012419" y="681171"/>
                      <a:pt x="1024064" y="644476"/>
                    </a:cubicBezTo>
                    <a:lnTo>
                      <a:pt x="1112142" y="693096"/>
                    </a:lnTo>
                    <a:lnTo>
                      <a:pt x="1119025" y="616644"/>
                    </a:lnTo>
                    <a:cubicBezTo>
                      <a:pt x="1124964" y="580442"/>
                      <a:pt x="1133686" y="543774"/>
                      <a:pt x="1145332" y="507079"/>
                    </a:cubicBezTo>
                    <a:lnTo>
                      <a:pt x="1244790" y="570302"/>
                    </a:lnTo>
                    <a:lnTo>
                      <a:pt x="1253375" y="484482"/>
                    </a:lnTo>
                    <a:cubicBezTo>
                      <a:pt x="1259076" y="451093"/>
                      <a:pt x="1267226" y="417338"/>
                      <a:pt x="1277941" y="383572"/>
                    </a:cubicBezTo>
                    <a:lnTo>
                      <a:pt x="1360269" y="437774"/>
                    </a:lnTo>
                    <a:cubicBezTo>
                      <a:pt x="1378010" y="311091"/>
                      <a:pt x="1390693" y="220150"/>
                      <a:pt x="1383150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008000"/>
                  </a:gs>
                  <a:gs pos="100000">
                    <a:srgbClr val="0033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501DA06F-A73A-405E-84AB-4972CFE027B2}"/>
                  </a:ext>
                </a:extLst>
              </p:cNvPr>
              <p:cNvSpPr/>
              <p:nvPr/>
            </p:nvSpPr>
            <p:spPr>
              <a:xfrm>
                <a:off x="2137754" y="2533747"/>
                <a:ext cx="2116256" cy="3236923"/>
              </a:xfrm>
              <a:custGeom>
                <a:avLst/>
                <a:gdLst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228062 w 2116256"/>
                  <a:gd name="connsiteY3" fmla="*/ 0 h 3236923"/>
                  <a:gd name="connsiteX4" fmla="*/ 1232416 w 2116256"/>
                  <a:gd name="connsiteY4" fmla="*/ 46989 h 3236923"/>
                  <a:gd name="connsiteX5" fmla="*/ 1219433 w 2116256"/>
                  <a:gd name="connsiteY5" fmla="*/ 180679 h 3236923"/>
                  <a:gd name="connsiteX6" fmla="*/ 1104468 w 2116256"/>
                  <a:gd name="connsiteY6" fmla="*/ 451430 h 3236923"/>
                  <a:gd name="connsiteX7" fmla="*/ 1055688 w 2116256"/>
                  <a:gd name="connsiteY7" fmla="*/ 511019 h 3236923"/>
                  <a:gd name="connsiteX8" fmla="*/ 1054932 w 2116256"/>
                  <a:gd name="connsiteY8" fmla="*/ 581921 h 3236923"/>
                  <a:gd name="connsiteX9" fmla="*/ 1050486 w 2116256"/>
                  <a:gd name="connsiteY9" fmla="*/ 843040 h 3236923"/>
                  <a:gd name="connsiteX10" fmla="*/ 1049291 w 2116256"/>
                  <a:gd name="connsiteY10" fmla="*/ 897396 h 3236923"/>
                  <a:gd name="connsiteX11" fmla="*/ 1135838 w 2116256"/>
                  <a:gd name="connsiteY11" fmla="*/ 845534 h 3236923"/>
                  <a:gd name="connsiteX12" fmla="*/ 1410470 w 2116256"/>
                  <a:gd name="connsiteY12" fmla="*/ 275294 h 3236923"/>
                  <a:gd name="connsiteX13" fmla="*/ 1398737 w 2116256"/>
                  <a:gd name="connsiteY13" fmla="*/ 146800 h 3236923"/>
                  <a:gd name="connsiteX14" fmla="*/ 1411940 w 2116256"/>
                  <a:gd name="connsiteY14" fmla="*/ 192106 h 3236923"/>
                  <a:gd name="connsiteX15" fmla="*/ 1424595 w 2116256"/>
                  <a:gd name="connsiteY15" fmla="*/ 325827 h 3236923"/>
                  <a:gd name="connsiteX16" fmla="*/ 1124690 w 2116256"/>
                  <a:gd name="connsiteY16" fmla="*/ 893285 h 3236923"/>
                  <a:gd name="connsiteX17" fmla="*/ 1048467 w 2116256"/>
                  <a:gd name="connsiteY17" fmla="*/ 934851 h 3236923"/>
                  <a:gd name="connsiteX18" fmla="*/ 1044462 w 2116256"/>
                  <a:gd name="connsiteY18" fmla="*/ 1116914 h 3236923"/>
                  <a:gd name="connsiteX19" fmla="*/ 1034958 w 2116256"/>
                  <a:gd name="connsiteY19" fmla="*/ 1508746 h 3236923"/>
                  <a:gd name="connsiteX20" fmla="*/ 1034619 w 2116256"/>
                  <a:gd name="connsiteY20" fmla="*/ 1523165 h 3236923"/>
                  <a:gd name="connsiteX21" fmla="*/ 1127265 w 2116256"/>
                  <a:gd name="connsiteY21" fmla="*/ 1462971 h 3236923"/>
                  <a:gd name="connsiteX22" fmla="*/ 1612578 w 2116256"/>
                  <a:gd name="connsiteY22" fmla="*/ 743084 h 3236923"/>
                  <a:gd name="connsiteX23" fmla="*/ 1661255 w 2116256"/>
                  <a:gd name="connsiteY23" fmla="*/ 517582 h 3236923"/>
                  <a:gd name="connsiteX24" fmla="*/ 1667576 w 2116256"/>
                  <a:gd name="connsiteY24" fmla="*/ 411635 h 3236923"/>
                  <a:gd name="connsiteX25" fmla="*/ 1669348 w 2116256"/>
                  <a:gd name="connsiteY25" fmla="*/ 484101 h 3236923"/>
                  <a:gd name="connsiteX26" fmla="*/ 1640657 w 2116256"/>
                  <a:gd name="connsiteY26" fmla="*/ 711266 h 3236923"/>
                  <a:gd name="connsiteX27" fmla="*/ 1095304 w 2116256"/>
                  <a:gd name="connsiteY27" fmla="*/ 1559559 h 3236923"/>
                  <a:gd name="connsiteX28" fmla="*/ 1032978 w 2116256"/>
                  <a:gd name="connsiteY28" fmla="*/ 1592979 h 3236923"/>
                  <a:gd name="connsiteX29" fmla="*/ 1032237 w 2116256"/>
                  <a:gd name="connsiteY29" fmla="*/ 1624490 h 3236923"/>
                  <a:gd name="connsiteX30" fmla="*/ 1028317 w 2116256"/>
                  <a:gd name="connsiteY30" fmla="*/ 1818974 h 3236923"/>
                  <a:gd name="connsiteX31" fmla="*/ 1025845 w 2116256"/>
                  <a:gd name="connsiteY31" fmla="*/ 1948960 h 3236923"/>
                  <a:gd name="connsiteX32" fmla="*/ 1138745 w 2116256"/>
                  <a:gd name="connsiteY32" fmla="*/ 1925414 h 3236923"/>
                  <a:gd name="connsiteX33" fmla="*/ 1494733 w 2116256"/>
                  <a:gd name="connsiteY33" fmla="*/ 1780066 h 3236923"/>
                  <a:gd name="connsiteX34" fmla="*/ 2110115 w 2116256"/>
                  <a:gd name="connsiteY34" fmla="*/ 924549 h 3236923"/>
                  <a:gd name="connsiteX35" fmla="*/ 2108250 w 2116256"/>
                  <a:gd name="connsiteY35" fmla="*/ 863655 h 3236923"/>
                  <a:gd name="connsiteX36" fmla="*/ 2113662 w 2116256"/>
                  <a:gd name="connsiteY36" fmla="*/ 896883 h 3236923"/>
                  <a:gd name="connsiteX37" fmla="*/ 1500568 w 2116256"/>
                  <a:gd name="connsiteY37" fmla="*/ 1827080 h 3236923"/>
                  <a:gd name="connsiteX38" fmla="*/ 1026946 w 2116256"/>
                  <a:gd name="connsiteY38" fmla="*/ 1996961 h 3236923"/>
                  <a:gd name="connsiteX39" fmla="*/ 1024790 w 2116256"/>
                  <a:gd name="connsiteY39" fmla="*/ 1997221 h 3236923"/>
                  <a:gd name="connsiteX40" fmla="*/ 1021917 w 2116256"/>
                  <a:gd name="connsiteY40" fmla="*/ 2112004 h 3236923"/>
                  <a:gd name="connsiteX41" fmla="*/ 1005495 w 2116256"/>
                  <a:gd name="connsiteY41" fmla="*/ 2709766 h 3236923"/>
                  <a:gd name="connsiteX42" fmla="*/ 1023552 w 2116256"/>
                  <a:gd name="connsiteY42" fmla="*/ 3170694 h 3236923"/>
                  <a:gd name="connsiteX43" fmla="*/ 975981 w 2116256"/>
                  <a:gd name="connsiteY43" fmla="*/ 3224117 h 3236923"/>
                  <a:gd name="connsiteX44" fmla="*/ 923600 w 2116256"/>
                  <a:gd name="connsiteY44" fmla="*/ 3187995 h 3236923"/>
                  <a:gd name="connsiteX45" fmla="*/ 924534 w 2116256"/>
                  <a:gd name="connsiteY45" fmla="*/ 2747867 h 3236923"/>
                  <a:gd name="connsiteX46" fmla="*/ 954965 w 2116256"/>
                  <a:gd name="connsiteY46" fmla="*/ 2355938 h 3236923"/>
                  <a:gd name="connsiteX47" fmla="*/ 971114 w 2116256"/>
                  <a:gd name="connsiteY47" fmla="*/ 2149526 h 3236923"/>
                  <a:gd name="connsiteX48" fmla="*/ 956040 w 2116256"/>
                  <a:gd name="connsiteY48" fmla="*/ 2144623 h 3236923"/>
                  <a:gd name="connsiteX49" fmla="*/ 531159 w 2116256"/>
                  <a:gd name="connsiteY49" fmla="*/ 1910549 h 3236923"/>
                  <a:gd name="connsiteX50" fmla="*/ 4544 w 2116256"/>
                  <a:gd name="connsiteY50" fmla="*/ 1010972 h 3236923"/>
                  <a:gd name="connsiteX51" fmla="*/ 10557 w 2116256"/>
                  <a:gd name="connsiteY51" fmla="*/ 984108 h 3236923"/>
                  <a:gd name="connsiteX52" fmla="*/ 6857 w 2116256"/>
                  <a:gd name="connsiteY52" fmla="*/ 1034894 h 3236923"/>
                  <a:gd name="connsiteX53" fmla="*/ 538010 w 2116256"/>
                  <a:gd name="connsiteY53" fmla="*/ 1872188 h 3236923"/>
                  <a:gd name="connsiteX54" fmla="*/ 962892 w 2116256"/>
                  <a:gd name="connsiteY54" fmla="*/ 2106262 h 3236923"/>
                  <a:gd name="connsiteX55" fmla="*/ 974211 w 2116256"/>
                  <a:gd name="connsiteY55" fmla="*/ 2109943 h 3236923"/>
                  <a:gd name="connsiteX56" fmla="*/ 974248 w 2116256"/>
                  <a:gd name="connsiteY56" fmla="*/ 2109470 h 3236923"/>
                  <a:gd name="connsiteX57" fmla="*/ 983110 w 2116256"/>
                  <a:gd name="connsiteY57" fmla="*/ 1969651 h 3236923"/>
                  <a:gd name="connsiteX58" fmla="*/ 989081 w 2116256"/>
                  <a:gd name="connsiteY58" fmla="*/ 1850813 h 3236923"/>
                  <a:gd name="connsiteX59" fmla="*/ 928009 w 2116256"/>
                  <a:gd name="connsiteY59" fmla="*/ 1814317 h 3236923"/>
                  <a:gd name="connsiteX60" fmla="*/ 364334 w 2116256"/>
                  <a:gd name="connsiteY60" fmla="*/ 875382 h 3236923"/>
                  <a:gd name="connsiteX61" fmla="*/ 331189 w 2116256"/>
                  <a:gd name="connsiteY61" fmla="*/ 626187 h 3236923"/>
                  <a:gd name="connsiteX62" fmla="*/ 331582 w 2116256"/>
                  <a:gd name="connsiteY62" fmla="*/ 546902 h 3236923"/>
                  <a:gd name="connsiteX63" fmla="*/ 339953 w 2116256"/>
                  <a:gd name="connsiteY63" fmla="*/ 662988 h 3236923"/>
                  <a:gd name="connsiteX64" fmla="*/ 393129 w 2116256"/>
                  <a:gd name="connsiteY64" fmla="*/ 910745 h 3236923"/>
                  <a:gd name="connsiteX65" fmla="*/ 989331 w 2116256"/>
                  <a:gd name="connsiteY65" fmla="*/ 1776430 h 3236923"/>
                  <a:gd name="connsiteX66" fmla="*/ 992371 w 2116256"/>
                  <a:gd name="connsiteY66" fmla="*/ 177817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0" fmla="*/ 1033899 w 2116256"/>
                  <a:gd name="connsiteY0" fmla="*/ 34311 h 3236923"/>
                  <a:gd name="connsiteX1" fmla="*/ 1033899 w 2116256"/>
                  <a:gd name="connsiteY1" fmla="*/ 34319 h 3236923"/>
                  <a:gd name="connsiteX2" fmla="*/ 1033898 w 2116256"/>
                  <a:gd name="connsiteY2" fmla="*/ 34321 h 3236923"/>
                  <a:gd name="connsiteX3" fmla="*/ 1033899 w 2116256"/>
                  <a:gd name="connsiteY3" fmla="*/ 34311 h 3236923"/>
                  <a:gd name="connsiteX4" fmla="*/ 1228062 w 2116256"/>
                  <a:gd name="connsiteY4" fmla="*/ 0 h 3236923"/>
                  <a:gd name="connsiteX5" fmla="*/ 1232416 w 2116256"/>
                  <a:gd name="connsiteY5" fmla="*/ 46989 h 3236923"/>
                  <a:gd name="connsiteX6" fmla="*/ 1219433 w 2116256"/>
                  <a:gd name="connsiteY6" fmla="*/ 180679 h 3236923"/>
                  <a:gd name="connsiteX7" fmla="*/ 1104468 w 2116256"/>
                  <a:gd name="connsiteY7" fmla="*/ 451430 h 3236923"/>
                  <a:gd name="connsiteX8" fmla="*/ 1055688 w 2116256"/>
                  <a:gd name="connsiteY8" fmla="*/ 511019 h 3236923"/>
                  <a:gd name="connsiteX9" fmla="*/ 1054932 w 2116256"/>
                  <a:gd name="connsiteY9" fmla="*/ 581921 h 3236923"/>
                  <a:gd name="connsiteX10" fmla="*/ 1050486 w 2116256"/>
                  <a:gd name="connsiteY10" fmla="*/ 843040 h 3236923"/>
                  <a:gd name="connsiteX11" fmla="*/ 1049291 w 2116256"/>
                  <a:gd name="connsiteY11" fmla="*/ 897396 h 3236923"/>
                  <a:gd name="connsiteX12" fmla="*/ 1135838 w 2116256"/>
                  <a:gd name="connsiteY12" fmla="*/ 845534 h 3236923"/>
                  <a:gd name="connsiteX13" fmla="*/ 1410470 w 2116256"/>
                  <a:gd name="connsiteY13" fmla="*/ 275294 h 3236923"/>
                  <a:gd name="connsiteX14" fmla="*/ 1398737 w 2116256"/>
                  <a:gd name="connsiteY14" fmla="*/ 146800 h 3236923"/>
                  <a:gd name="connsiteX15" fmla="*/ 1411940 w 2116256"/>
                  <a:gd name="connsiteY15" fmla="*/ 192106 h 3236923"/>
                  <a:gd name="connsiteX16" fmla="*/ 1424595 w 2116256"/>
                  <a:gd name="connsiteY16" fmla="*/ 325827 h 3236923"/>
                  <a:gd name="connsiteX17" fmla="*/ 1124690 w 2116256"/>
                  <a:gd name="connsiteY17" fmla="*/ 893285 h 3236923"/>
                  <a:gd name="connsiteX18" fmla="*/ 1048467 w 2116256"/>
                  <a:gd name="connsiteY18" fmla="*/ 934851 h 3236923"/>
                  <a:gd name="connsiteX19" fmla="*/ 1044462 w 2116256"/>
                  <a:gd name="connsiteY19" fmla="*/ 1116914 h 3236923"/>
                  <a:gd name="connsiteX20" fmla="*/ 1034958 w 2116256"/>
                  <a:gd name="connsiteY20" fmla="*/ 1508746 h 3236923"/>
                  <a:gd name="connsiteX21" fmla="*/ 1034619 w 2116256"/>
                  <a:gd name="connsiteY21" fmla="*/ 1523165 h 3236923"/>
                  <a:gd name="connsiteX22" fmla="*/ 1127265 w 2116256"/>
                  <a:gd name="connsiteY22" fmla="*/ 1462971 h 3236923"/>
                  <a:gd name="connsiteX23" fmla="*/ 1612578 w 2116256"/>
                  <a:gd name="connsiteY23" fmla="*/ 743084 h 3236923"/>
                  <a:gd name="connsiteX24" fmla="*/ 1661255 w 2116256"/>
                  <a:gd name="connsiteY24" fmla="*/ 517582 h 3236923"/>
                  <a:gd name="connsiteX25" fmla="*/ 1667576 w 2116256"/>
                  <a:gd name="connsiteY25" fmla="*/ 411635 h 3236923"/>
                  <a:gd name="connsiteX26" fmla="*/ 1669348 w 2116256"/>
                  <a:gd name="connsiteY26" fmla="*/ 484101 h 3236923"/>
                  <a:gd name="connsiteX27" fmla="*/ 1640657 w 2116256"/>
                  <a:gd name="connsiteY27" fmla="*/ 711266 h 3236923"/>
                  <a:gd name="connsiteX28" fmla="*/ 1095304 w 2116256"/>
                  <a:gd name="connsiteY28" fmla="*/ 1559559 h 3236923"/>
                  <a:gd name="connsiteX29" fmla="*/ 1032978 w 2116256"/>
                  <a:gd name="connsiteY29" fmla="*/ 1592979 h 3236923"/>
                  <a:gd name="connsiteX30" fmla="*/ 1032237 w 2116256"/>
                  <a:gd name="connsiteY30" fmla="*/ 1624490 h 3236923"/>
                  <a:gd name="connsiteX31" fmla="*/ 1028317 w 2116256"/>
                  <a:gd name="connsiteY31" fmla="*/ 1818974 h 3236923"/>
                  <a:gd name="connsiteX32" fmla="*/ 1025845 w 2116256"/>
                  <a:gd name="connsiteY32" fmla="*/ 1948960 h 3236923"/>
                  <a:gd name="connsiteX33" fmla="*/ 1138745 w 2116256"/>
                  <a:gd name="connsiteY33" fmla="*/ 1925414 h 3236923"/>
                  <a:gd name="connsiteX34" fmla="*/ 1494733 w 2116256"/>
                  <a:gd name="connsiteY34" fmla="*/ 1780066 h 3236923"/>
                  <a:gd name="connsiteX35" fmla="*/ 2110115 w 2116256"/>
                  <a:gd name="connsiteY35" fmla="*/ 924549 h 3236923"/>
                  <a:gd name="connsiteX36" fmla="*/ 2108250 w 2116256"/>
                  <a:gd name="connsiteY36" fmla="*/ 863655 h 3236923"/>
                  <a:gd name="connsiteX37" fmla="*/ 2113662 w 2116256"/>
                  <a:gd name="connsiteY37" fmla="*/ 896883 h 3236923"/>
                  <a:gd name="connsiteX38" fmla="*/ 1500568 w 2116256"/>
                  <a:gd name="connsiteY38" fmla="*/ 1827080 h 3236923"/>
                  <a:gd name="connsiteX39" fmla="*/ 1026946 w 2116256"/>
                  <a:gd name="connsiteY39" fmla="*/ 1996961 h 3236923"/>
                  <a:gd name="connsiteX40" fmla="*/ 1024790 w 2116256"/>
                  <a:gd name="connsiteY40" fmla="*/ 1997221 h 3236923"/>
                  <a:gd name="connsiteX41" fmla="*/ 1021917 w 2116256"/>
                  <a:gd name="connsiteY41" fmla="*/ 2112004 h 3236923"/>
                  <a:gd name="connsiteX42" fmla="*/ 1005495 w 2116256"/>
                  <a:gd name="connsiteY42" fmla="*/ 2709766 h 3236923"/>
                  <a:gd name="connsiteX43" fmla="*/ 1023552 w 2116256"/>
                  <a:gd name="connsiteY43" fmla="*/ 3170694 h 3236923"/>
                  <a:gd name="connsiteX44" fmla="*/ 975981 w 2116256"/>
                  <a:gd name="connsiteY44" fmla="*/ 3224117 h 3236923"/>
                  <a:gd name="connsiteX45" fmla="*/ 923600 w 2116256"/>
                  <a:gd name="connsiteY45" fmla="*/ 3187995 h 3236923"/>
                  <a:gd name="connsiteX46" fmla="*/ 924534 w 2116256"/>
                  <a:gd name="connsiteY46" fmla="*/ 2747867 h 3236923"/>
                  <a:gd name="connsiteX47" fmla="*/ 954965 w 2116256"/>
                  <a:gd name="connsiteY47" fmla="*/ 2355938 h 3236923"/>
                  <a:gd name="connsiteX48" fmla="*/ 971114 w 2116256"/>
                  <a:gd name="connsiteY48" fmla="*/ 2149526 h 3236923"/>
                  <a:gd name="connsiteX49" fmla="*/ 956040 w 2116256"/>
                  <a:gd name="connsiteY49" fmla="*/ 2144623 h 3236923"/>
                  <a:gd name="connsiteX50" fmla="*/ 531159 w 2116256"/>
                  <a:gd name="connsiteY50" fmla="*/ 1910549 h 3236923"/>
                  <a:gd name="connsiteX51" fmla="*/ 4544 w 2116256"/>
                  <a:gd name="connsiteY51" fmla="*/ 1010972 h 3236923"/>
                  <a:gd name="connsiteX52" fmla="*/ 10557 w 2116256"/>
                  <a:gd name="connsiteY52" fmla="*/ 984108 h 3236923"/>
                  <a:gd name="connsiteX53" fmla="*/ 6857 w 2116256"/>
                  <a:gd name="connsiteY53" fmla="*/ 1034894 h 3236923"/>
                  <a:gd name="connsiteX54" fmla="*/ 538010 w 2116256"/>
                  <a:gd name="connsiteY54" fmla="*/ 1872188 h 3236923"/>
                  <a:gd name="connsiteX55" fmla="*/ 962892 w 2116256"/>
                  <a:gd name="connsiteY55" fmla="*/ 2106262 h 3236923"/>
                  <a:gd name="connsiteX56" fmla="*/ 974211 w 2116256"/>
                  <a:gd name="connsiteY56" fmla="*/ 2109943 h 3236923"/>
                  <a:gd name="connsiteX57" fmla="*/ 974248 w 2116256"/>
                  <a:gd name="connsiteY57" fmla="*/ 2109470 h 3236923"/>
                  <a:gd name="connsiteX58" fmla="*/ 983110 w 2116256"/>
                  <a:gd name="connsiteY58" fmla="*/ 1969651 h 3236923"/>
                  <a:gd name="connsiteX59" fmla="*/ 989081 w 2116256"/>
                  <a:gd name="connsiteY59" fmla="*/ 1850813 h 3236923"/>
                  <a:gd name="connsiteX60" fmla="*/ 928009 w 2116256"/>
                  <a:gd name="connsiteY60" fmla="*/ 1814317 h 3236923"/>
                  <a:gd name="connsiteX61" fmla="*/ 364334 w 2116256"/>
                  <a:gd name="connsiteY61" fmla="*/ 875382 h 3236923"/>
                  <a:gd name="connsiteX62" fmla="*/ 331189 w 2116256"/>
                  <a:gd name="connsiteY62" fmla="*/ 626187 h 3236923"/>
                  <a:gd name="connsiteX63" fmla="*/ 331582 w 2116256"/>
                  <a:gd name="connsiteY63" fmla="*/ 546902 h 3236923"/>
                  <a:gd name="connsiteX64" fmla="*/ 339953 w 2116256"/>
                  <a:gd name="connsiteY64" fmla="*/ 662988 h 3236923"/>
                  <a:gd name="connsiteX65" fmla="*/ 393129 w 2116256"/>
                  <a:gd name="connsiteY65" fmla="*/ 910745 h 3236923"/>
                  <a:gd name="connsiteX66" fmla="*/ 989331 w 2116256"/>
                  <a:gd name="connsiteY66" fmla="*/ 1776430 h 3236923"/>
                  <a:gd name="connsiteX67" fmla="*/ 997906 w 2116256"/>
                  <a:gd name="connsiteY67" fmla="*/ 1643312 h 3236923"/>
                  <a:gd name="connsiteX68" fmla="*/ 1012613 w 2116256"/>
                  <a:gd name="connsiteY68" fmla="*/ 1230525 h 3236923"/>
                  <a:gd name="connsiteX69" fmla="*/ 1013773 w 2116256"/>
                  <a:gd name="connsiteY69" fmla="*/ 1192758 h 3236923"/>
                  <a:gd name="connsiteX70" fmla="*/ 947490 w 2116256"/>
                  <a:gd name="connsiteY70" fmla="*/ 1138701 h 3236923"/>
                  <a:gd name="connsiteX71" fmla="*/ 677836 w 2116256"/>
                  <a:gd name="connsiteY71" fmla="*/ 375633 h 3236923"/>
                  <a:gd name="connsiteX72" fmla="*/ 689215 w 2116256"/>
                  <a:gd name="connsiteY72" fmla="*/ 195816 h 3236923"/>
                  <a:gd name="connsiteX73" fmla="*/ 701086 w 2116256"/>
                  <a:gd name="connsiteY73" fmla="*/ 134893 h 3236923"/>
                  <a:gd name="connsiteX74" fmla="*/ 690536 w 2116256"/>
                  <a:gd name="connsiteY74" fmla="*/ 307681 h 3236923"/>
                  <a:gd name="connsiteX75" fmla="*/ 937466 w 2116256"/>
                  <a:gd name="connsiteY75" fmla="*/ 1074489 h 3236923"/>
                  <a:gd name="connsiteX76" fmla="*/ 1015264 w 2116256"/>
                  <a:gd name="connsiteY76" fmla="*/ 1144211 h 3236923"/>
                  <a:gd name="connsiteX77" fmla="*/ 1019443 w 2116256"/>
                  <a:gd name="connsiteY77" fmla="*/ 1008113 h 3236923"/>
                  <a:gd name="connsiteX78" fmla="*/ 1033413 w 2116256"/>
                  <a:gd name="connsiteY78" fmla="*/ 375309 h 3236923"/>
                  <a:gd name="connsiteX79" fmla="*/ 1033679 w 2116256"/>
                  <a:gd name="connsiteY79" fmla="*/ 338741 h 3236923"/>
                  <a:gd name="connsiteX80" fmla="*/ 995319 w 2116256"/>
                  <a:gd name="connsiteY80" fmla="*/ 304310 h 3236923"/>
                  <a:gd name="connsiteX81" fmla="*/ 898485 w 2116256"/>
                  <a:gd name="connsiteY81" fmla="*/ 161857 h 3236923"/>
                  <a:gd name="connsiteX82" fmla="*/ 861564 w 2116256"/>
                  <a:gd name="connsiteY82" fmla="*/ 52020 h 3236923"/>
                  <a:gd name="connsiteX83" fmla="*/ 857144 w 2116256"/>
                  <a:gd name="connsiteY83" fmla="*/ 11060 h 3236923"/>
                  <a:gd name="connsiteX84" fmla="*/ 893010 w 2116256"/>
                  <a:gd name="connsiteY84" fmla="*/ 116424 h 3236923"/>
                  <a:gd name="connsiteX85" fmla="*/ 973016 w 2116256"/>
                  <a:gd name="connsiteY85" fmla="*/ 242515 h 3236923"/>
                  <a:gd name="connsiteX86" fmla="*/ 1033971 w 2116256"/>
                  <a:gd name="connsiteY86" fmla="*/ 298710 h 3236923"/>
                  <a:gd name="connsiteX87" fmla="*/ 1034666 w 2116256"/>
                  <a:gd name="connsiteY87" fmla="*/ 203214 h 3236923"/>
                  <a:gd name="connsiteX88" fmla="*/ 1033898 w 2116256"/>
                  <a:gd name="connsiteY88" fmla="*/ 34321 h 3236923"/>
                  <a:gd name="connsiteX89" fmla="*/ 1047395 w 2116256"/>
                  <a:gd name="connsiteY89" fmla="*/ 71193 h 3236923"/>
                  <a:gd name="connsiteX90" fmla="*/ 1056659 w 2116256"/>
                  <a:gd name="connsiteY90" fmla="*/ 353168 h 3236923"/>
                  <a:gd name="connsiteX91" fmla="*/ 1056217 w 2116256"/>
                  <a:gd name="connsiteY91" fmla="*/ 459815 h 3236923"/>
                  <a:gd name="connsiteX92" fmla="*/ 1079072 w 2116256"/>
                  <a:gd name="connsiteY92" fmla="*/ 435918 h 3236923"/>
                  <a:gd name="connsiteX93" fmla="*/ 1215167 w 2116256"/>
                  <a:gd name="connsiteY93" fmla="*/ 128382 h 3236923"/>
                  <a:gd name="connsiteX94" fmla="*/ 1228062 w 2116256"/>
                  <a:gd name="connsiteY94" fmla="*/ 0 h 3236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116256" h="3236923">
                    <a:moveTo>
                      <a:pt x="1033899" y="34311"/>
                    </a:moveTo>
                    <a:lnTo>
                      <a:pt x="1033899" y="34319"/>
                    </a:lnTo>
                    <a:cubicBezTo>
                      <a:pt x="1033899" y="34320"/>
                      <a:pt x="1033898" y="34320"/>
                      <a:pt x="1033898" y="34321"/>
                    </a:cubicBezTo>
                    <a:cubicBezTo>
                      <a:pt x="1033898" y="34318"/>
                      <a:pt x="1033899" y="34314"/>
                      <a:pt x="1033899" y="34311"/>
                    </a:cubicBezTo>
                    <a:close/>
                    <a:moveTo>
                      <a:pt x="1228062" y="0"/>
                    </a:moveTo>
                    <a:lnTo>
                      <a:pt x="1232416" y="46989"/>
                    </a:lnTo>
                    <a:cubicBezTo>
                      <a:pt x="1232355" y="90971"/>
                      <a:pt x="1228136" y="135707"/>
                      <a:pt x="1219433" y="180679"/>
                    </a:cubicBezTo>
                    <a:cubicBezTo>
                      <a:pt x="1199850" y="281866"/>
                      <a:pt x="1159651" y="373472"/>
                      <a:pt x="1104468" y="451430"/>
                    </a:cubicBezTo>
                    <a:lnTo>
                      <a:pt x="1055688" y="511019"/>
                    </a:lnTo>
                    <a:lnTo>
                      <a:pt x="1054932" y="581921"/>
                    </a:lnTo>
                    <a:cubicBezTo>
                      <a:pt x="1053840" y="664656"/>
                      <a:pt x="1052295" y="752785"/>
                      <a:pt x="1050486" y="843040"/>
                    </a:cubicBezTo>
                    <a:cubicBezTo>
                      <a:pt x="1050088" y="861159"/>
                      <a:pt x="1049689" y="879277"/>
                      <a:pt x="1049291" y="897396"/>
                    </a:cubicBezTo>
                    <a:lnTo>
                      <a:pt x="1135838" y="845534"/>
                    </a:lnTo>
                    <a:cubicBezTo>
                      <a:pt x="1301532" y="721952"/>
                      <a:pt x="1410470" y="512668"/>
                      <a:pt x="1410470" y="275294"/>
                    </a:cubicBezTo>
                    <a:lnTo>
                      <a:pt x="1398737" y="146800"/>
                    </a:lnTo>
                    <a:lnTo>
                      <a:pt x="1411940" y="192106"/>
                    </a:lnTo>
                    <a:cubicBezTo>
                      <a:pt x="1420238" y="235299"/>
                      <a:pt x="1424595" y="280021"/>
                      <a:pt x="1424595" y="325827"/>
                    </a:cubicBezTo>
                    <a:cubicBezTo>
                      <a:pt x="1424595" y="566311"/>
                      <a:pt x="1304490" y="776913"/>
                      <a:pt x="1124690" y="893285"/>
                    </a:cubicBezTo>
                    <a:lnTo>
                      <a:pt x="1048467" y="934851"/>
                    </a:lnTo>
                    <a:lnTo>
                      <a:pt x="1044462" y="1116914"/>
                    </a:lnTo>
                    <a:cubicBezTo>
                      <a:pt x="1041245" y="1253771"/>
                      <a:pt x="1037863" y="1388059"/>
                      <a:pt x="1034958" y="1508746"/>
                    </a:cubicBezTo>
                    <a:lnTo>
                      <a:pt x="1034619" y="1523165"/>
                    </a:lnTo>
                    <a:lnTo>
                      <a:pt x="1127265" y="1462971"/>
                    </a:lnTo>
                    <a:cubicBezTo>
                      <a:pt x="1341365" y="1306735"/>
                      <a:pt x="1520776" y="1053397"/>
                      <a:pt x="1612578" y="743084"/>
                    </a:cubicBezTo>
                    <a:cubicBezTo>
                      <a:pt x="1634960" y="667426"/>
                      <a:pt x="1651074" y="591963"/>
                      <a:pt x="1661255" y="517582"/>
                    </a:cubicBezTo>
                    <a:lnTo>
                      <a:pt x="1667576" y="411635"/>
                    </a:lnTo>
                    <a:cubicBezTo>
                      <a:pt x="1668167" y="435790"/>
                      <a:pt x="1668757" y="459946"/>
                      <a:pt x="1669348" y="484101"/>
                    </a:cubicBezTo>
                    <a:cubicBezTo>
                      <a:pt x="1665586" y="558591"/>
                      <a:pt x="1656155" y="634597"/>
                      <a:pt x="1640657" y="711266"/>
                    </a:cubicBezTo>
                    <a:cubicBezTo>
                      <a:pt x="1563165" y="1094610"/>
                      <a:pt x="1352361" y="1403788"/>
                      <a:pt x="1095304" y="1559559"/>
                    </a:cubicBezTo>
                    <a:lnTo>
                      <a:pt x="1032978" y="1592979"/>
                    </a:lnTo>
                    <a:lnTo>
                      <a:pt x="1032237" y="1624490"/>
                    </a:lnTo>
                    <a:cubicBezTo>
                      <a:pt x="1030560" y="1698087"/>
                      <a:pt x="1029190" y="1764004"/>
                      <a:pt x="1028317" y="1818974"/>
                    </a:cubicBezTo>
                    <a:lnTo>
                      <a:pt x="1025845" y="1948960"/>
                    </a:lnTo>
                    <a:lnTo>
                      <a:pt x="1138745" y="1925414"/>
                    </a:lnTo>
                    <a:cubicBezTo>
                      <a:pt x="1257254" y="1894955"/>
                      <a:pt x="1377771" y="1846668"/>
                      <a:pt x="1494733" y="1780066"/>
                    </a:cubicBezTo>
                    <a:cubicBezTo>
                      <a:pt x="1869009" y="1566941"/>
                      <a:pt x="2100579" y="1226805"/>
                      <a:pt x="2110115" y="924549"/>
                    </a:cubicBezTo>
                    <a:cubicBezTo>
                      <a:pt x="2109493" y="904251"/>
                      <a:pt x="2108872" y="883953"/>
                      <a:pt x="2108250" y="863655"/>
                    </a:cubicBezTo>
                    <a:lnTo>
                      <a:pt x="2113662" y="896883"/>
                    </a:lnTo>
                    <a:cubicBezTo>
                      <a:pt x="2144018" y="1216247"/>
                      <a:pt x="1906034" y="1596194"/>
                      <a:pt x="1500568" y="1827080"/>
                    </a:cubicBezTo>
                    <a:cubicBezTo>
                      <a:pt x="1344619" y="1915882"/>
                      <a:pt x="1182349" y="1972126"/>
                      <a:pt x="1026946" y="1996961"/>
                    </a:cubicBezTo>
                    <a:lnTo>
                      <a:pt x="1024790" y="1997221"/>
                    </a:lnTo>
                    <a:cubicBezTo>
                      <a:pt x="1023832" y="2035482"/>
                      <a:pt x="1022875" y="2073743"/>
                      <a:pt x="1021917" y="2112004"/>
                    </a:cubicBezTo>
                    <a:cubicBezTo>
                      <a:pt x="1014702" y="2371580"/>
                      <a:pt x="1006090" y="2540801"/>
                      <a:pt x="1005495" y="2709766"/>
                    </a:cubicBezTo>
                    <a:cubicBezTo>
                      <a:pt x="1004701" y="2935053"/>
                      <a:pt x="1006246" y="3134182"/>
                      <a:pt x="1023552" y="3170694"/>
                    </a:cubicBezTo>
                    <a:cubicBezTo>
                      <a:pt x="1043412" y="3205965"/>
                      <a:pt x="992639" y="3221234"/>
                      <a:pt x="975981" y="3224117"/>
                    </a:cubicBezTo>
                    <a:cubicBezTo>
                      <a:pt x="959322" y="3227001"/>
                      <a:pt x="932174" y="3267371"/>
                      <a:pt x="923600" y="3187995"/>
                    </a:cubicBezTo>
                    <a:cubicBezTo>
                      <a:pt x="915025" y="3108620"/>
                      <a:pt x="913339" y="2976321"/>
                      <a:pt x="924534" y="2747867"/>
                    </a:cubicBezTo>
                    <a:cubicBezTo>
                      <a:pt x="930131" y="2633640"/>
                      <a:pt x="942101" y="2507017"/>
                      <a:pt x="954965" y="2355938"/>
                    </a:cubicBezTo>
                    <a:lnTo>
                      <a:pt x="971114" y="2149526"/>
                    </a:lnTo>
                    <a:lnTo>
                      <a:pt x="956040" y="2144623"/>
                    </a:lnTo>
                    <a:cubicBezTo>
                      <a:pt x="815612" y="2093777"/>
                      <a:pt x="669977" y="2015226"/>
                      <a:pt x="531159" y="1910549"/>
                    </a:cubicBezTo>
                    <a:cubicBezTo>
                      <a:pt x="170232" y="1638388"/>
                      <a:pt x="-33561" y="1273348"/>
                      <a:pt x="4544" y="1010972"/>
                    </a:cubicBezTo>
                    <a:lnTo>
                      <a:pt x="10557" y="984108"/>
                    </a:lnTo>
                    <a:lnTo>
                      <a:pt x="6857" y="1034894"/>
                    </a:lnTo>
                    <a:cubicBezTo>
                      <a:pt x="5573" y="1290598"/>
                      <a:pt x="204847" y="1620962"/>
                      <a:pt x="538010" y="1872188"/>
                    </a:cubicBezTo>
                    <a:cubicBezTo>
                      <a:pt x="676828" y="1976865"/>
                      <a:pt x="822463" y="2055416"/>
                      <a:pt x="962892" y="2106262"/>
                    </a:cubicBezTo>
                    <a:lnTo>
                      <a:pt x="974211" y="2109943"/>
                    </a:lnTo>
                    <a:cubicBezTo>
                      <a:pt x="974223" y="2109785"/>
                      <a:pt x="974236" y="2109628"/>
                      <a:pt x="974248" y="2109470"/>
                    </a:cubicBezTo>
                    <a:cubicBezTo>
                      <a:pt x="977346" y="2064832"/>
                      <a:pt x="980328" y="2018289"/>
                      <a:pt x="983110" y="1969651"/>
                    </a:cubicBezTo>
                    <a:lnTo>
                      <a:pt x="989081" y="1850813"/>
                    </a:lnTo>
                    <a:lnTo>
                      <a:pt x="928009" y="1814317"/>
                    </a:lnTo>
                    <a:cubicBezTo>
                      <a:pt x="666981" y="1638902"/>
                      <a:pt x="449452" y="1296458"/>
                      <a:pt x="364334" y="875382"/>
                    </a:cubicBezTo>
                    <a:cubicBezTo>
                      <a:pt x="347310" y="791167"/>
                      <a:pt x="336389" y="707793"/>
                      <a:pt x="331189" y="626187"/>
                    </a:cubicBezTo>
                    <a:lnTo>
                      <a:pt x="331582" y="546902"/>
                    </a:lnTo>
                    <a:lnTo>
                      <a:pt x="339953" y="662988"/>
                    </a:lnTo>
                    <a:cubicBezTo>
                      <a:pt x="351595" y="744598"/>
                      <a:pt x="369214" y="827505"/>
                      <a:pt x="393129" y="910745"/>
                    </a:cubicBezTo>
                    <a:cubicBezTo>
                      <a:pt x="505230" y="1300931"/>
                      <a:pt x="730779" y="1611850"/>
                      <a:pt x="989331" y="1776430"/>
                    </a:cubicBezTo>
                    <a:lnTo>
                      <a:pt x="997906" y="1643312"/>
                    </a:lnTo>
                    <a:cubicBezTo>
                      <a:pt x="1002795" y="1518308"/>
                      <a:pt x="1007861" y="1377064"/>
                      <a:pt x="1012613" y="1230525"/>
                    </a:cubicBezTo>
                    <a:cubicBezTo>
                      <a:pt x="1013000" y="1217936"/>
                      <a:pt x="1013386" y="1205347"/>
                      <a:pt x="1013773" y="1192758"/>
                    </a:cubicBezTo>
                    <a:lnTo>
                      <a:pt x="947490" y="1138701"/>
                    </a:lnTo>
                    <a:cubicBezTo>
                      <a:pt x="785826" y="982213"/>
                      <a:pt x="677836" y="699014"/>
                      <a:pt x="677836" y="375633"/>
                    </a:cubicBezTo>
                    <a:cubicBezTo>
                      <a:pt x="677836" y="314036"/>
                      <a:pt x="681754" y="253898"/>
                      <a:pt x="689215" y="195816"/>
                    </a:cubicBezTo>
                    <a:lnTo>
                      <a:pt x="701086" y="134893"/>
                    </a:lnTo>
                    <a:lnTo>
                      <a:pt x="690536" y="307681"/>
                    </a:lnTo>
                    <a:cubicBezTo>
                      <a:pt x="690536" y="626881"/>
                      <a:pt x="788486" y="908307"/>
                      <a:pt x="937466" y="1074489"/>
                    </a:cubicBezTo>
                    <a:lnTo>
                      <a:pt x="1015264" y="1144211"/>
                    </a:lnTo>
                    <a:lnTo>
                      <a:pt x="1019443" y="1008113"/>
                    </a:lnTo>
                    <a:cubicBezTo>
                      <a:pt x="1025915" y="784466"/>
                      <a:pt x="1031125" y="561218"/>
                      <a:pt x="1033413" y="375309"/>
                    </a:cubicBezTo>
                    <a:cubicBezTo>
                      <a:pt x="1033502" y="363120"/>
                      <a:pt x="1033590" y="350930"/>
                      <a:pt x="1033679" y="338741"/>
                    </a:cubicBezTo>
                    <a:lnTo>
                      <a:pt x="995319" y="304310"/>
                    </a:lnTo>
                    <a:cubicBezTo>
                      <a:pt x="956242" y="263240"/>
                      <a:pt x="923357" y="215562"/>
                      <a:pt x="898485" y="161857"/>
                    </a:cubicBezTo>
                    <a:cubicBezTo>
                      <a:pt x="881904" y="126055"/>
                      <a:pt x="869670" y="89266"/>
                      <a:pt x="861564" y="52020"/>
                    </a:cubicBezTo>
                    <a:lnTo>
                      <a:pt x="857144" y="11060"/>
                    </a:lnTo>
                    <a:lnTo>
                      <a:pt x="893010" y="116424"/>
                    </a:lnTo>
                    <a:cubicBezTo>
                      <a:pt x="914492" y="162809"/>
                      <a:pt x="941516" y="204958"/>
                      <a:pt x="973016" y="242515"/>
                    </a:cubicBezTo>
                    <a:lnTo>
                      <a:pt x="1033971" y="298710"/>
                    </a:lnTo>
                    <a:cubicBezTo>
                      <a:pt x="1034203" y="266878"/>
                      <a:pt x="1034434" y="235046"/>
                      <a:pt x="1034666" y="203214"/>
                    </a:cubicBezTo>
                    <a:lnTo>
                      <a:pt x="1033898" y="34321"/>
                    </a:lnTo>
                    <a:lnTo>
                      <a:pt x="1047395" y="71193"/>
                    </a:lnTo>
                    <a:cubicBezTo>
                      <a:pt x="1054070" y="113104"/>
                      <a:pt x="1056651" y="215811"/>
                      <a:pt x="1056659" y="353168"/>
                    </a:cubicBezTo>
                    <a:cubicBezTo>
                      <a:pt x="1056512" y="388717"/>
                      <a:pt x="1056364" y="424266"/>
                      <a:pt x="1056217" y="459815"/>
                    </a:cubicBezTo>
                    <a:lnTo>
                      <a:pt x="1079072" y="435918"/>
                    </a:lnTo>
                    <a:cubicBezTo>
                      <a:pt x="1144660" y="349364"/>
                      <a:pt x="1192615" y="244908"/>
                      <a:pt x="1215167" y="128382"/>
                    </a:cubicBezTo>
                    <a:lnTo>
                      <a:pt x="1228062" y="0"/>
                    </a:lnTo>
                    <a:close/>
                  </a:path>
                </a:pathLst>
              </a:custGeom>
              <a:gradFill>
                <a:gsLst>
                  <a:gs pos="0">
                    <a:srgbClr val="00B050"/>
                  </a:gs>
                  <a:gs pos="60000">
                    <a:srgbClr val="92D050"/>
                  </a:gs>
                </a:gsLst>
                <a:lin ang="5400000" scaled="1"/>
              </a:gradFill>
              <a:ln w="12700" cap="flat" cmpd="sng" algn="ctr">
                <a:solidFill>
                  <a:srgbClr val="0066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A0EC15A4-4DD9-4136-9BA0-5E78267FD091}"/>
              </a:ext>
            </a:extLst>
          </p:cNvPr>
          <p:cNvGrpSpPr/>
          <p:nvPr/>
        </p:nvGrpSpPr>
        <p:grpSpPr>
          <a:xfrm>
            <a:off x="6861616" y="3893384"/>
            <a:ext cx="2196120" cy="2260978"/>
            <a:chOff x="3516739" y="3826022"/>
            <a:chExt cx="2563760" cy="2639476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EBD9C47B-342A-4D4F-94FE-6F384A7DF0D6}"/>
                </a:ext>
              </a:extLst>
            </p:cNvPr>
            <p:cNvGrpSpPr/>
            <p:nvPr/>
          </p:nvGrpSpPr>
          <p:grpSpPr>
            <a:xfrm>
              <a:off x="3516739" y="3826022"/>
              <a:ext cx="2471468" cy="2639476"/>
              <a:chOff x="586904" y="918920"/>
              <a:chExt cx="2471468" cy="2639476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1136A818-9DD2-4E98-9A7E-338F64978349}"/>
                  </a:ext>
                </a:extLst>
              </p:cNvPr>
              <p:cNvSpPr/>
              <p:nvPr/>
            </p:nvSpPr>
            <p:spPr>
              <a:xfrm>
                <a:off x="586904" y="1086928"/>
                <a:ext cx="2471468" cy="2471468"/>
              </a:xfrm>
              <a:prstGeom prst="ellipse">
                <a:avLst/>
              </a:prstGeom>
              <a:gradFill flip="none" rotWithShape="1">
                <a:gsLst>
                  <a:gs pos="200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Freeform 11">
                <a:extLst>
                  <a:ext uri="{FF2B5EF4-FFF2-40B4-BE49-F238E27FC236}">
                    <a16:creationId xmlns:a16="http://schemas.microsoft.com/office/drawing/2014/main" id="{CA93F5A8-D0C8-467B-989C-526D22AA943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427" y="918920"/>
                <a:ext cx="1274822" cy="1545396"/>
              </a:xfrm>
              <a:custGeom>
                <a:avLst/>
                <a:gdLst>
                  <a:gd name="T0" fmla="*/ 79 w 1470"/>
                  <a:gd name="T1" fmla="*/ 145 h 1782"/>
                  <a:gd name="T2" fmla="*/ 38 w 1470"/>
                  <a:gd name="T3" fmla="*/ 253 h 1782"/>
                  <a:gd name="T4" fmla="*/ 0 w 1470"/>
                  <a:gd name="T5" fmla="*/ 354 h 1782"/>
                  <a:gd name="T6" fmla="*/ 40 w 1470"/>
                  <a:gd name="T7" fmla="*/ 375 h 1782"/>
                  <a:gd name="T8" fmla="*/ 69 w 1470"/>
                  <a:gd name="T9" fmla="*/ 364 h 1782"/>
                  <a:gd name="T10" fmla="*/ 182 w 1470"/>
                  <a:gd name="T11" fmla="*/ 257 h 1782"/>
                  <a:gd name="T12" fmla="*/ 243 w 1470"/>
                  <a:gd name="T13" fmla="*/ 238 h 1782"/>
                  <a:gd name="T14" fmla="*/ 416 w 1470"/>
                  <a:gd name="T15" fmla="*/ 397 h 1782"/>
                  <a:gd name="T16" fmla="*/ 756 w 1470"/>
                  <a:gd name="T17" fmla="*/ 709 h 1782"/>
                  <a:gd name="T18" fmla="*/ 794 w 1470"/>
                  <a:gd name="T19" fmla="*/ 831 h 1782"/>
                  <a:gd name="T20" fmla="*/ 859 w 1470"/>
                  <a:gd name="T21" fmla="*/ 1029 h 1782"/>
                  <a:gd name="T22" fmla="*/ 926 w 1470"/>
                  <a:gd name="T23" fmla="*/ 1376 h 1782"/>
                  <a:gd name="T24" fmla="*/ 957 w 1470"/>
                  <a:gd name="T25" fmla="*/ 1475 h 1782"/>
                  <a:gd name="T26" fmla="*/ 944 w 1470"/>
                  <a:gd name="T27" fmla="*/ 1706 h 1782"/>
                  <a:gd name="T28" fmla="*/ 922 w 1470"/>
                  <a:gd name="T29" fmla="*/ 1765 h 1782"/>
                  <a:gd name="T30" fmla="*/ 972 w 1470"/>
                  <a:gd name="T31" fmla="*/ 1773 h 1782"/>
                  <a:gd name="T32" fmla="*/ 1012 w 1470"/>
                  <a:gd name="T33" fmla="*/ 1656 h 1782"/>
                  <a:gd name="T34" fmla="*/ 1001 w 1470"/>
                  <a:gd name="T35" fmla="*/ 1313 h 1782"/>
                  <a:gd name="T36" fmla="*/ 1020 w 1470"/>
                  <a:gd name="T37" fmla="*/ 988 h 1782"/>
                  <a:gd name="T38" fmla="*/ 1256 w 1470"/>
                  <a:gd name="T39" fmla="*/ 1275 h 1782"/>
                  <a:gd name="T40" fmla="*/ 1229 w 1470"/>
                  <a:gd name="T41" fmla="*/ 1688 h 1782"/>
                  <a:gd name="T42" fmla="*/ 1182 w 1470"/>
                  <a:gd name="T43" fmla="*/ 1782 h 1782"/>
                  <a:gd name="T44" fmla="*/ 1259 w 1470"/>
                  <a:gd name="T45" fmla="*/ 1778 h 1782"/>
                  <a:gd name="T46" fmla="*/ 1261 w 1470"/>
                  <a:gd name="T47" fmla="*/ 1728 h 1782"/>
                  <a:gd name="T48" fmla="*/ 1301 w 1470"/>
                  <a:gd name="T49" fmla="*/ 1621 h 1782"/>
                  <a:gd name="T50" fmla="*/ 1334 w 1470"/>
                  <a:gd name="T51" fmla="*/ 1337 h 1782"/>
                  <a:gd name="T52" fmla="*/ 1335 w 1470"/>
                  <a:gd name="T53" fmla="*/ 1701 h 1782"/>
                  <a:gd name="T54" fmla="*/ 1311 w 1470"/>
                  <a:gd name="T55" fmla="*/ 1757 h 1782"/>
                  <a:gd name="T56" fmla="*/ 1341 w 1470"/>
                  <a:gd name="T57" fmla="*/ 1772 h 1782"/>
                  <a:gd name="T58" fmla="*/ 1382 w 1470"/>
                  <a:gd name="T59" fmla="*/ 1768 h 1782"/>
                  <a:gd name="T60" fmla="*/ 1384 w 1470"/>
                  <a:gd name="T61" fmla="*/ 1693 h 1782"/>
                  <a:gd name="T62" fmla="*/ 1391 w 1470"/>
                  <a:gd name="T63" fmla="*/ 1323 h 1782"/>
                  <a:gd name="T64" fmla="*/ 1400 w 1470"/>
                  <a:gd name="T65" fmla="*/ 1243 h 1782"/>
                  <a:gd name="T66" fmla="*/ 1381 w 1470"/>
                  <a:gd name="T67" fmla="*/ 1088 h 1782"/>
                  <a:gd name="T68" fmla="*/ 1406 w 1470"/>
                  <a:gd name="T69" fmla="*/ 1187 h 1782"/>
                  <a:gd name="T70" fmla="*/ 1432 w 1470"/>
                  <a:gd name="T71" fmla="*/ 1260 h 1782"/>
                  <a:gd name="T72" fmla="*/ 1432 w 1470"/>
                  <a:gd name="T73" fmla="*/ 1416 h 1782"/>
                  <a:gd name="T74" fmla="*/ 1460 w 1470"/>
                  <a:gd name="T75" fmla="*/ 1313 h 1782"/>
                  <a:gd name="T76" fmla="*/ 1453 w 1470"/>
                  <a:gd name="T77" fmla="*/ 1204 h 1782"/>
                  <a:gd name="T78" fmla="*/ 1419 w 1470"/>
                  <a:gd name="T79" fmla="*/ 1107 h 1782"/>
                  <a:gd name="T80" fmla="*/ 1419 w 1470"/>
                  <a:gd name="T81" fmla="*/ 820 h 1782"/>
                  <a:gd name="T82" fmla="*/ 1353 w 1470"/>
                  <a:gd name="T83" fmla="*/ 688 h 1782"/>
                  <a:gd name="T84" fmla="*/ 1201 w 1470"/>
                  <a:gd name="T85" fmla="*/ 587 h 1782"/>
                  <a:gd name="T86" fmla="*/ 1006 w 1470"/>
                  <a:gd name="T87" fmla="*/ 470 h 1782"/>
                  <a:gd name="T88" fmla="*/ 894 w 1470"/>
                  <a:gd name="T89" fmla="*/ 417 h 1782"/>
                  <a:gd name="T90" fmla="*/ 785 w 1470"/>
                  <a:gd name="T91" fmla="*/ 391 h 1782"/>
                  <a:gd name="T92" fmla="*/ 654 w 1470"/>
                  <a:gd name="T93" fmla="*/ 336 h 1782"/>
                  <a:gd name="T94" fmla="*/ 556 w 1470"/>
                  <a:gd name="T95" fmla="*/ 276 h 1782"/>
                  <a:gd name="T96" fmla="*/ 463 w 1470"/>
                  <a:gd name="T97" fmla="*/ 235 h 1782"/>
                  <a:gd name="T98" fmla="*/ 301 w 1470"/>
                  <a:gd name="T99" fmla="*/ 106 h 1782"/>
                  <a:gd name="T100" fmla="*/ 266 w 1470"/>
                  <a:gd name="T101" fmla="*/ 95 h 1782"/>
                  <a:gd name="T102" fmla="*/ 229 w 1470"/>
                  <a:gd name="T103" fmla="*/ 86 h 1782"/>
                  <a:gd name="T104" fmla="*/ 200 w 1470"/>
                  <a:gd name="T105" fmla="*/ 67 h 1782"/>
                  <a:gd name="T106" fmla="*/ 163 w 1470"/>
                  <a:gd name="T107" fmla="*/ 48 h 1782"/>
                  <a:gd name="T108" fmla="*/ 159 w 1470"/>
                  <a:gd name="T109" fmla="*/ 3 h 1782"/>
                  <a:gd name="T110" fmla="*/ 140 w 1470"/>
                  <a:gd name="T111" fmla="*/ 11 h 1782"/>
                  <a:gd name="T112" fmla="*/ 126 w 1470"/>
                  <a:gd name="T113" fmla="*/ 23 h 1782"/>
                  <a:gd name="T114" fmla="*/ 123 w 1470"/>
                  <a:gd name="T115" fmla="*/ 84 h 1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70" h="1782">
                    <a:moveTo>
                      <a:pt x="123" y="84"/>
                    </a:moveTo>
                    <a:lnTo>
                      <a:pt x="123" y="84"/>
                    </a:lnTo>
                    <a:lnTo>
                      <a:pt x="119" y="86"/>
                    </a:lnTo>
                    <a:lnTo>
                      <a:pt x="103" y="101"/>
                    </a:lnTo>
                    <a:lnTo>
                      <a:pt x="103" y="101"/>
                    </a:lnTo>
                    <a:lnTo>
                      <a:pt x="93" y="114"/>
                    </a:lnTo>
                    <a:lnTo>
                      <a:pt x="85" y="129"/>
                    </a:lnTo>
                    <a:lnTo>
                      <a:pt x="79" y="145"/>
                    </a:lnTo>
                    <a:lnTo>
                      <a:pt x="76" y="161"/>
                    </a:lnTo>
                    <a:lnTo>
                      <a:pt x="76" y="161"/>
                    </a:lnTo>
                    <a:lnTo>
                      <a:pt x="75" y="176"/>
                    </a:lnTo>
                    <a:lnTo>
                      <a:pt x="71" y="192"/>
                    </a:lnTo>
                    <a:lnTo>
                      <a:pt x="63" y="209"/>
                    </a:lnTo>
                    <a:lnTo>
                      <a:pt x="53" y="228"/>
                    </a:lnTo>
                    <a:lnTo>
                      <a:pt x="53" y="228"/>
                    </a:lnTo>
                    <a:lnTo>
                      <a:pt x="38" y="253"/>
                    </a:lnTo>
                    <a:lnTo>
                      <a:pt x="23" y="281"/>
                    </a:lnTo>
                    <a:lnTo>
                      <a:pt x="12" y="309"/>
                    </a:lnTo>
                    <a:lnTo>
                      <a:pt x="7" y="319"/>
                    </a:lnTo>
                    <a:lnTo>
                      <a:pt x="6" y="326"/>
                    </a:lnTo>
                    <a:lnTo>
                      <a:pt x="6" y="326"/>
                    </a:lnTo>
                    <a:lnTo>
                      <a:pt x="3" y="338"/>
                    </a:lnTo>
                    <a:lnTo>
                      <a:pt x="0" y="348"/>
                    </a:lnTo>
                    <a:lnTo>
                      <a:pt x="0" y="354"/>
                    </a:lnTo>
                    <a:lnTo>
                      <a:pt x="1" y="359"/>
                    </a:lnTo>
                    <a:lnTo>
                      <a:pt x="4" y="364"/>
                    </a:lnTo>
                    <a:lnTo>
                      <a:pt x="10" y="369"/>
                    </a:lnTo>
                    <a:lnTo>
                      <a:pt x="10" y="369"/>
                    </a:lnTo>
                    <a:lnTo>
                      <a:pt x="18" y="372"/>
                    </a:lnTo>
                    <a:lnTo>
                      <a:pt x="23" y="375"/>
                    </a:lnTo>
                    <a:lnTo>
                      <a:pt x="34" y="375"/>
                    </a:lnTo>
                    <a:lnTo>
                      <a:pt x="40" y="375"/>
                    </a:lnTo>
                    <a:lnTo>
                      <a:pt x="43" y="373"/>
                    </a:lnTo>
                    <a:lnTo>
                      <a:pt x="43" y="373"/>
                    </a:lnTo>
                    <a:lnTo>
                      <a:pt x="41" y="375"/>
                    </a:lnTo>
                    <a:lnTo>
                      <a:pt x="44" y="375"/>
                    </a:lnTo>
                    <a:lnTo>
                      <a:pt x="53" y="373"/>
                    </a:lnTo>
                    <a:lnTo>
                      <a:pt x="53" y="373"/>
                    </a:lnTo>
                    <a:lnTo>
                      <a:pt x="60" y="370"/>
                    </a:lnTo>
                    <a:lnTo>
                      <a:pt x="69" y="364"/>
                    </a:lnTo>
                    <a:lnTo>
                      <a:pt x="78" y="356"/>
                    </a:lnTo>
                    <a:lnTo>
                      <a:pt x="87" y="345"/>
                    </a:lnTo>
                    <a:lnTo>
                      <a:pt x="106" y="323"/>
                    </a:lnTo>
                    <a:lnTo>
                      <a:pt x="115" y="313"/>
                    </a:lnTo>
                    <a:lnTo>
                      <a:pt x="125" y="304"/>
                    </a:lnTo>
                    <a:lnTo>
                      <a:pt x="125" y="304"/>
                    </a:lnTo>
                    <a:lnTo>
                      <a:pt x="150" y="282"/>
                    </a:lnTo>
                    <a:lnTo>
                      <a:pt x="182" y="257"/>
                    </a:lnTo>
                    <a:lnTo>
                      <a:pt x="197" y="245"/>
                    </a:lnTo>
                    <a:lnTo>
                      <a:pt x="212" y="236"/>
                    </a:lnTo>
                    <a:lnTo>
                      <a:pt x="223" y="232"/>
                    </a:lnTo>
                    <a:lnTo>
                      <a:pt x="228" y="231"/>
                    </a:lnTo>
                    <a:lnTo>
                      <a:pt x="232" y="231"/>
                    </a:lnTo>
                    <a:lnTo>
                      <a:pt x="232" y="231"/>
                    </a:lnTo>
                    <a:lnTo>
                      <a:pt x="238" y="234"/>
                    </a:lnTo>
                    <a:lnTo>
                      <a:pt x="243" y="238"/>
                    </a:lnTo>
                    <a:lnTo>
                      <a:pt x="253" y="256"/>
                    </a:lnTo>
                    <a:lnTo>
                      <a:pt x="262" y="267"/>
                    </a:lnTo>
                    <a:lnTo>
                      <a:pt x="275" y="282"/>
                    </a:lnTo>
                    <a:lnTo>
                      <a:pt x="294" y="298"/>
                    </a:lnTo>
                    <a:lnTo>
                      <a:pt x="319" y="319"/>
                    </a:lnTo>
                    <a:lnTo>
                      <a:pt x="319" y="319"/>
                    </a:lnTo>
                    <a:lnTo>
                      <a:pt x="359" y="350"/>
                    </a:lnTo>
                    <a:lnTo>
                      <a:pt x="416" y="397"/>
                    </a:lnTo>
                    <a:lnTo>
                      <a:pt x="554" y="514"/>
                    </a:lnTo>
                    <a:lnTo>
                      <a:pt x="623" y="575"/>
                    </a:lnTo>
                    <a:lnTo>
                      <a:pt x="682" y="626"/>
                    </a:lnTo>
                    <a:lnTo>
                      <a:pt x="725" y="666"/>
                    </a:lnTo>
                    <a:lnTo>
                      <a:pt x="737" y="679"/>
                    </a:lnTo>
                    <a:lnTo>
                      <a:pt x="744" y="688"/>
                    </a:lnTo>
                    <a:lnTo>
                      <a:pt x="744" y="688"/>
                    </a:lnTo>
                    <a:lnTo>
                      <a:pt x="756" y="709"/>
                    </a:lnTo>
                    <a:lnTo>
                      <a:pt x="767" y="731"/>
                    </a:lnTo>
                    <a:lnTo>
                      <a:pt x="773" y="742"/>
                    </a:lnTo>
                    <a:lnTo>
                      <a:pt x="778" y="754"/>
                    </a:lnTo>
                    <a:lnTo>
                      <a:pt x="782" y="766"/>
                    </a:lnTo>
                    <a:lnTo>
                      <a:pt x="785" y="779"/>
                    </a:lnTo>
                    <a:lnTo>
                      <a:pt x="785" y="779"/>
                    </a:lnTo>
                    <a:lnTo>
                      <a:pt x="789" y="806"/>
                    </a:lnTo>
                    <a:lnTo>
                      <a:pt x="794" y="831"/>
                    </a:lnTo>
                    <a:lnTo>
                      <a:pt x="800" y="854"/>
                    </a:lnTo>
                    <a:lnTo>
                      <a:pt x="807" y="876"/>
                    </a:lnTo>
                    <a:lnTo>
                      <a:pt x="807" y="876"/>
                    </a:lnTo>
                    <a:lnTo>
                      <a:pt x="832" y="940"/>
                    </a:lnTo>
                    <a:lnTo>
                      <a:pt x="851" y="985"/>
                    </a:lnTo>
                    <a:lnTo>
                      <a:pt x="851" y="985"/>
                    </a:lnTo>
                    <a:lnTo>
                      <a:pt x="854" y="1007"/>
                    </a:lnTo>
                    <a:lnTo>
                      <a:pt x="859" y="1029"/>
                    </a:lnTo>
                    <a:lnTo>
                      <a:pt x="859" y="1029"/>
                    </a:lnTo>
                    <a:lnTo>
                      <a:pt x="925" y="1220"/>
                    </a:lnTo>
                    <a:lnTo>
                      <a:pt x="925" y="1220"/>
                    </a:lnTo>
                    <a:lnTo>
                      <a:pt x="925" y="1234"/>
                    </a:lnTo>
                    <a:lnTo>
                      <a:pt x="926" y="1262"/>
                    </a:lnTo>
                    <a:lnTo>
                      <a:pt x="926" y="1313"/>
                    </a:lnTo>
                    <a:lnTo>
                      <a:pt x="926" y="1376"/>
                    </a:lnTo>
                    <a:lnTo>
                      <a:pt x="926" y="1376"/>
                    </a:lnTo>
                    <a:lnTo>
                      <a:pt x="928" y="1385"/>
                    </a:lnTo>
                    <a:lnTo>
                      <a:pt x="931" y="1397"/>
                    </a:lnTo>
                    <a:lnTo>
                      <a:pt x="941" y="1422"/>
                    </a:lnTo>
                    <a:lnTo>
                      <a:pt x="947" y="1435"/>
                    </a:lnTo>
                    <a:lnTo>
                      <a:pt x="953" y="1448"/>
                    </a:lnTo>
                    <a:lnTo>
                      <a:pt x="956" y="1462"/>
                    </a:lnTo>
                    <a:lnTo>
                      <a:pt x="957" y="1475"/>
                    </a:lnTo>
                    <a:lnTo>
                      <a:pt x="957" y="1475"/>
                    </a:lnTo>
                    <a:lnTo>
                      <a:pt x="959" y="1572"/>
                    </a:lnTo>
                    <a:lnTo>
                      <a:pt x="959" y="1623"/>
                    </a:lnTo>
                    <a:lnTo>
                      <a:pt x="959" y="1643"/>
                    </a:lnTo>
                    <a:lnTo>
                      <a:pt x="957" y="1651"/>
                    </a:lnTo>
                    <a:lnTo>
                      <a:pt x="957" y="1651"/>
                    </a:lnTo>
                    <a:lnTo>
                      <a:pt x="951" y="1672"/>
                    </a:lnTo>
                    <a:lnTo>
                      <a:pt x="947" y="1687"/>
                    </a:lnTo>
                    <a:lnTo>
                      <a:pt x="944" y="1706"/>
                    </a:lnTo>
                    <a:lnTo>
                      <a:pt x="944" y="1706"/>
                    </a:lnTo>
                    <a:lnTo>
                      <a:pt x="941" y="1723"/>
                    </a:lnTo>
                    <a:lnTo>
                      <a:pt x="939" y="1734"/>
                    </a:lnTo>
                    <a:lnTo>
                      <a:pt x="939" y="1741"/>
                    </a:lnTo>
                    <a:lnTo>
                      <a:pt x="938" y="1746"/>
                    </a:lnTo>
                    <a:lnTo>
                      <a:pt x="938" y="1746"/>
                    </a:lnTo>
                    <a:lnTo>
                      <a:pt x="925" y="1760"/>
                    </a:lnTo>
                    <a:lnTo>
                      <a:pt x="922" y="1765"/>
                    </a:lnTo>
                    <a:lnTo>
                      <a:pt x="920" y="1769"/>
                    </a:lnTo>
                    <a:lnTo>
                      <a:pt x="920" y="1773"/>
                    </a:lnTo>
                    <a:lnTo>
                      <a:pt x="923" y="1775"/>
                    </a:lnTo>
                    <a:lnTo>
                      <a:pt x="923" y="1775"/>
                    </a:lnTo>
                    <a:lnTo>
                      <a:pt x="928" y="1776"/>
                    </a:lnTo>
                    <a:lnTo>
                      <a:pt x="935" y="1778"/>
                    </a:lnTo>
                    <a:lnTo>
                      <a:pt x="953" y="1776"/>
                    </a:lnTo>
                    <a:lnTo>
                      <a:pt x="972" y="1773"/>
                    </a:lnTo>
                    <a:lnTo>
                      <a:pt x="1000" y="1731"/>
                    </a:lnTo>
                    <a:lnTo>
                      <a:pt x="1000" y="1731"/>
                    </a:lnTo>
                    <a:lnTo>
                      <a:pt x="1003" y="1725"/>
                    </a:lnTo>
                    <a:lnTo>
                      <a:pt x="1006" y="1716"/>
                    </a:lnTo>
                    <a:lnTo>
                      <a:pt x="1009" y="1704"/>
                    </a:lnTo>
                    <a:lnTo>
                      <a:pt x="1009" y="1704"/>
                    </a:lnTo>
                    <a:lnTo>
                      <a:pt x="1010" y="1679"/>
                    </a:lnTo>
                    <a:lnTo>
                      <a:pt x="1012" y="1656"/>
                    </a:lnTo>
                    <a:lnTo>
                      <a:pt x="1012" y="1616"/>
                    </a:lnTo>
                    <a:lnTo>
                      <a:pt x="1012" y="1616"/>
                    </a:lnTo>
                    <a:lnTo>
                      <a:pt x="1006" y="1423"/>
                    </a:lnTo>
                    <a:lnTo>
                      <a:pt x="1006" y="1423"/>
                    </a:lnTo>
                    <a:lnTo>
                      <a:pt x="1006" y="1370"/>
                    </a:lnTo>
                    <a:lnTo>
                      <a:pt x="1004" y="1338"/>
                    </a:lnTo>
                    <a:lnTo>
                      <a:pt x="1001" y="1313"/>
                    </a:lnTo>
                    <a:lnTo>
                      <a:pt x="1001" y="1313"/>
                    </a:lnTo>
                    <a:lnTo>
                      <a:pt x="998" y="1273"/>
                    </a:lnTo>
                    <a:lnTo>
                      <a:pt x="994" y="1207"/>
                    </a:lnTo>
                    <a:lnTo>
                      <a:pt x="989" y="1112"/>
                    </a:lnTo>
                    <a:lnTo>
                      <a:pt x="989" y="1112"/>
                    </a:lnTo>
                    <a:lnTo>
                      <a:pt x="992" y="1090"/>
                    </a:lnTo>
                    <a:lnTo>
                      <a:pt x="997" y="1054"/>
                    </a:lnTo>
                    <a:lnTo>
                      <a:pt x="1004" y="1004"/>
                    </a:lnTo>
                    <a:lnTo>
                      <a:pt x="1020" y="988"/>
                    </a:lnTo>
                    <a:lnTo>
                      <a:pt x="1144" y="1009"/>
                    </a:lnTo>
                    <a:lnTo>
                      <a:pt x="1144" y="1009"/>
                    </a:lnTo>
                    <a:lnTo>
                      <a:pt x="1182" y="1070"/>
                    </a:lnTo>
                    <a:lnTo>
                      <a:pt x="1209" y="1113"/>
                    </a:lnTo>
                    <a:lnTo>
                      <a:pt x="1223" y="1138"/>
                    </a:lnTo>
                    <a:lnTo>
                      <a:pt x="1223" y="1138"/>
                    </a:lnTo>
                    <a:lnTo>
                      <a:pt x="1242" y="1220"/>
                    </a:lnTo>
                    <a:lnTo>
                      <a:pt x="1256" y="1275"/>
                    </a:lnTo>
                    <a:lnTo>
                      <a:pt x="1260" y="1303"/>
                    </a:lnTo>
                    <a:lnTo>
                      <a:pt x="1260" y="1303"/>
                    </a:lnTo>
                    <a:lnTo>
                      <a:pt x="1250" y="1616"/>
                    </a:lnTo>
                    <a:lnTo>
                      <a:pt x="1250" y="1616"/>
                    </a:lnTo>
                    <a:lnTo>
                      <a:pt x="1248" y="1632"/>
                    </a:lnTo>
                    <a:lnTo>
                      <a:pt x="1242" y="1651"/>
                    </a:lnTo>
                    <a:lnTo>
                      <a:pt x="1236" y="1669"/>
                    </a:lnTo>
                    <a:lnTo>
                      <a:pt x="1229" y="1688"/>
                    </a:lnTo>
                    <a:lnTo>
                      <a:pt x="1216" y="1718"/>
                    </a:lnTo>
                    <a:lnTo>
                      <a:pt x="1209" y="1729"/>
                    </a:lnTo>
                    <a:lnTo>
                      <a:pt x="1209" y="1729"/>
                    </a:lnTo>
                    <a:lnTo>
                      <a:pt x="1192" y="1756"/>
                    </a:lnTo>
                    <a:lnTo>
                      <a:pt x="1182" y="1773"/>
                    </a:lnTo>
                    <a:lnTo>
                      <a:pt x="1181" y="1779"/>
                    </a:lnTo>
                    <a:lnTo>
                      <a:pt x="1181" y="1782"/>
                    </a:lnTo>
                    <a:lnTo>
                      <a:pt x="1182" y="1782"/>
                    </a:lnTo>
                    <a:lnTo>
                      <a:pt x="1182" y="1782"/>
                    </a:lnTo>
                    <a:lnTo>
                      <a:pt x="1211" y="1779"/>
                    </a:lnTo>
                    <a:lnTo>
                      <a:pt x="1234" y="1778"/>
                    </a:lnTo>
                    <a:lnTo>
                      <a:pt x="1234" y="1778"/>
                    </a:lnTo>
                    <a:lnTo>
                      <a:pt x="1244" y="1778"/>
                    </a:lnTo>
                    <a:lnTo>
                      <a:pt x="1253" y="1778"/>
                    </a:lnTo>
                    <a:lnTo>
                      <a:pt x="1259" y="1778"/>
                    </a:lnTo>
                    <a:lnTo>
                      <a:pt x="1259" y="1778"/>
                    </a:lnTo>
                    <a:lnTo>
                      <a:pt x="1260" y="1775"/>
                    </a:lnTo>
                    <a:lnTo>
                      <a:pt x="1261" y="1771"/>
                    </a:lnTo>
                    <a:lnTo>
                      <a:pt x="1261" y="1757"/>
                    </a:lnTo>
                    <a:lnTo>
                      <a:pt x="1260" y="1744"/>
                    </a:lnTo>
                    <a:lnTo>
                      <a:pt x="1259" y="1737"/>
                    </a:lnTo>
                    <a:lnTo>
                      <a:pt x="1259" y="1737"/>
                    </a:lnTo>
                    <a:lnTo>
                      <a:pt x="1259" y="1734"/>
                    </a:lnTo>
                    <a:lnTo>
                      <a:pt x="1261" y="1728"/>
                    </a:lnTo>
                    <a:lnTo>
                      <a:pt x="1270" y="1715"/>
                    </a:lnTo>
                    <a:lnTo>
                      <a:pt x="1282" y="1697"/>
                    </a:lnTo>
                    <a:lnTo>
                      <a:pt x="1286" y="1688"/>
                    </a:lnTo>
                    <a:lnTo>
                      <a:pt x="1289" y="1681"/>
                    </a:lnTo>
                    <a:lnTo>
                      <a:pt x="1289" y="1681"/>
                    </a:lnTo>
                    <a:lnTo>
                      <a:pt x="1294" y="1662"/>
                    </a:lnTo>
                    <a:lnTo>
                      <a:pt x="1298" y="1641"/>
                    </a:lnTo>
                    <a:lnTo>
                      <a:pt x="1301" y="1621"/>
                    </a:lnTo>
                    <a:lnTo>
                      <a:pt x="1301" y="1604"/>
                    </a:lnTo>
                    <a:lnTo>
                      <a:pt x="1301" y="1468"/>
                    </a:lnTo>
                    <a:lnTo>
                      <a:pt x="1301" y="1468"/>
                    </a:lnTo>
                    <a:lnTo>
                      <a:pt x="1303" y="1459"/>
                    </a:lnTo>
                    <a:lnTo>
                      <a:pt x="1307" y="1441"/>
                    </a:lnTo>
                    <a:lnTo>
                      <a:pt x="1317" y="1397"/>
                    </a:lnTo>
                    <a:lnTo>
                      <a:pt x="1334" y="1337"/>
                    </a:lnTo>
                    <a:lnTo>
                      <a:pt x="1334" y="1337"/>
                    </a:lnTo>
                    <a:lnTo>
                      <a:pt x="1341" y="1534"/>
                    </a:lnTo>
                    <a:lnTo>
                      <a:pt x="1341" y="1534"/>
                    </a:lnTo>
                    <a:lnTo>
                      <a:pt x="1347" y="1648"/>
                    </a:lnTo>
                    <a:lnTo>
                      <a:pt x="1347" y="1648"/>
                    </a:lnTo>
                    <a:lnTo>
                      <a:pt x="1342" y="1671"/>
                    </a:lnTo>
                    <a:lnTo>
                      <a:pt x="1336" y="1694"/>
                    </a:lnTo>
                    <a:lnTo>
                      <a:pt x="1336" y="1694"/>
                    </a:lnTo>
                    <a:lnTo>
                      <a:pt x="1335" y="1701"/>
                    </a:lnTo>
                    <a:lnTo>
                      <a:pt x="1329" y="1713"/>
                    </a:lnTo>
                    <a:lnTo>
                      <a:pt x="1323" y="1726"/>
                    </a:lnTo>
                    <a:lnTo>
                      <a:pt x="1320" y="1737"/>
                    </a:lnTo>
                    <a:lnTo>
                      <a:pt x="1320" y="1737"/>
                    </a:lnTo>
                    <a:lnTo>
                      <a:pt x="1317" y="1744"/>
                    </a:lnTo>
                    <a:lnTo>
                      <a:pt x="1313" y="1751"/>
                    </a:lnTo>
                    <a:lnTo>
                      <a:pt x="1311" y="1754"/>
                    </a:lnTo>
                    <a:lnTo>
                      <a:pt x="1311" y="1757"/>
                    </a:lnTo>
                    <a:lnTo>
                      <a:pt x="1313" y="1759"/>
                    </a:lnTo>
                    <a:lnTo>
                      <a:pt x="1314" y="1760"/>
                    </a:lnTo>
                    <a:lnTo>
                      <a:pt x="1314" y="1760"/>
                    </a:lnTo>
                    <a:lnTo>
                      <a:pt x="1328" y="1762"/>
                    </a:lnTo>
                    <a:lnTo>
                      <a:pt x="1332" y="1762"/>
                    </a:lnTo>
                    <a:lnTo>
                      <a:pt x="1332" y="1762"/>
                    </a:lnTo>
                    <a:lnTo>
                      <a:pt x="1335" y="1765"/>
                    </a:lnTo>
                    <a:lnTo>
                      <a:pt x="1341" y="1772"/>
                    </a:lnTo>
                    <a:lnTo>
                      <a:pt x="1345" y="1775"/>
                    </a:lnTo>
                    <a:lnTo>
                      <a:pt x="1350" y="1778"/>
                    </a:lnTo>
                    <a:lnTo>
                      <a:pt x="1354" y="1779"/>
                    </a:lnTo>
                    <a:lnTo>
                      <a:pt x="1360" y="1779"/>
                    </a:lnTo>
                    <a:lnTo>
                      <a:pt x="1360" y="1779"/>
                    </a:lnTo>
                    <a:lnTo>
                      <a:pt x="1370" y="1775"/>
                    </a:lnTo>
                    <a:lnTo>
                      <a:pt x="1378" y="1772"/>
                    </a:lnTo>
                    <a:lnTo>
                      <a:pt x="1382" y="1768"/>
                    </a:lnTo>
                    <a:lnTo>
                      <a:pt x="1388" y="1762"/>
                    </a:lnTo>
                    <a:lnTo>
                      <a:pt x="1391" y="1756"/>
                    </a:lnTo>
                    <a:lnTo>
                      <a:pt x="1392" y="1748"/>
                    </a:lnTo>
                    <a:lnTo>
                      <a:pt x="1392" y="1740"/>
                    </a:lnTo>
                    <a:lnTo>
                      <a:pt x="1392" y="1740"/>
                    </a:lnTo>
                    <a:lnTo>
                      <a:pt x="1385" y="1713"/>
                    </a:lnTo>
                    <a:lnTo>
                      <a:pt x="1384" y="1703"/>
                    </a:lnTo>
                    <a:lnTo>
                      <a:pt x="1384" y="1693"/>
                    </a:lnTo>
                    <a:lnTo>
                      <a:pt x="1384" y="1693"/>
                    </a:lnTo>
                    <a:lnTo>
                      <a:pt x="1384" y="1678"/>
                    </a:lnTo>
                    <a:lnTo>
                      <a:pt x="1385" y="1662"/>
                    </a:lnTo>
                    <a:lnTo>
                      <a:pt x="1385" y="1584"/>
                    </a:lnTo>
                    <a:lnTo>
                      <a:pt x="1385" y="1368"/>
                    </a:lnTo>
                    <a:lnTo>
                      <a:pt x="1385" y="1368"/>
                    </a:lnTo>
                    <a:lnTo>
                      <a:pt x="1386" y="1347"/>
                    </a:lnTo>
                    <a:lnTo>
                      <a:pt x="1391" y="1323"/>
                    </a:lnTo>
                    <a:lnTo>
                      <a:pt x="1397" y="1297"/>
                    </a:lnTo>
                    <a:lnTo>
                      <a:pt x="1397" y="1297"/>
                    </a:lnTo>
                    <a:lnTo>
                      <a:pt x="1398" y="1291"/>
                    </a:lnTo>
                    <a:lnTo>
                      <a:pt x="1403" y="1278"/>
                    </a:lnTo>
                    <a:lnTo>
                      <a:pt x="1404" y="1269"/>
                    </a:lnTo>
                    <a:lnTo>
                      <a:pt x="1404" y="1260"/>
                    </a:lnTo>
                    <a:lnTo>
                      <a:pt x="1403" y="1250"/>
                    </a:lnTo>
                    <a:lnTo>
                      <a:pt x="1400" y="1243"/>
                    </a:lnTo>
                    <a:lnTo>
                      <a:pt x="1400" y="1243"/>
                    </a:lnTo>
                    <a:lnTo>
                      <a:pt x="1397" y="1231"/>
                    </a:lnTo>
                    <a:lnTo>
                      <a:pt x="1392" y="1215"/>
                    </a:lnTo>
                    <a:lnTo>
                      <a:pt x="1385" y="1173"/>
                    </a:lnTo>
                    <a:lnTo>
                      <a:pt x="1379" y="1135"/>
                    </a:lnTo>
                    <a:lnTo>
                      <a:pt x="1376" y="1115"/>
                    </a:lnTo>
                    <a:lnTo>
                      <a:pt x="1376" y="1115"/>
                    </a:lnTo>
                    <a:lnTo>
                      <a:pt x="1381" y="1088"/>
                    </a:lnTo>
                    <a:lnTo>
                      <a:pt x="1389" y="1040"/>
                    </a:lnTo>
                    <a:lnTo>
                      <a:pt x="1403" y="972"/>
                    </a:lnTo>
                    <a:lnTo>
                      <a:pt x="1410" y="1157"/>
                    </a:lnTo>
                    <a:lnTo>
                      <a:pt x="1410" y="1157"/>
                    </a:lnTo>
                    <a:lnTo>
                      <a:pt x="1408" y="1162"/>
                    </a:lnTo>
                    <a:lnTo>
                      <a:pt x="1406" y="1172"/>
                    </a:lnTo>
                    <a:lnTo>
                      <a:pt x="1406" y="1179"/>
                    </a:lnTo>
                    <a:lnTo>
                      <a:pt x="1406" y="1187"/>
                    </a:lnTo>
                    <a:lnTo>
                      <a:pt x="1407" y="1195"/>
                    </a:lnTo>
                    <a:lnTo>
                      <a:pt x="1410" y="1204"/>
                    </a:lnTo>
                    <a:lnTo>
                      <a:pt x="1410" y="1204"/>
                    </a:lnTo>
                    <a:lnTo>
                      <a:pt x="1426" y="1234"/>
                    </a:lnTo>
                    <a:lnTo>
                      <a:pt x="1431" y="1244"/>
                    </a:lnTo>
                    <a:lnTo>
                      <a:pt x="1432" y="1254"/>
                    </a:lnTo>
                    <a:lnTo>
                      <a:pt x="1432" y="1254"/>
                    </a:lnTo>
                    <a:lnTo>
                      <a:pt x="1432" y="1260"/>
                    </a:lnTo>
                    <a:lnTo>
                      <a:pt x="1432" y="1272"/>
                    </a:lnTo>
                    <a:lnTo>
                      <a:pt x="1428" y="1304"/>
                    </a:lnTo>
                    <a:lnTo>
                      <a:pt x="1423" y="1343"/>
                    </a:lnTo>
                    <a:lnTo>
                      <a:pt x="1423" y="1360"/>
                    </a:lnTo>
                    <a:lnTo>
                      <a:pt x="1425" y="1376"/>
                    </a:lnTo>
                    <a:lnTo>
                      <a:pt x="1425" y="1376"/>
                    </a:lnTo>
                    <a:lnTo>
                      <a:pt x="1428" y="1400"/>
                    </a:lnTo>
                    <a:lnTo>
                      <a:pt x="1432" y="1416"/>
                    </a:lnTo>
                    <a:lnTo>
                      <a:pt x="1436" y="1428"/>
                    </a:lnTo>
                    <a:lnTo>
                      <a:pt x="1439" y="1401"/>
                    </a:lnTo>
                    <a:lnTo>
                      <a:pt x="1451" y="1423"/>
                    </a:lnTo>
                    <a:lnTo>
                      <a:pt x="1451" y="1351"/>
                    </a:lnTo>
                    <a:lnTo>
                      <a:pt x="1451" y="1351"/>
                    </a:lnTo>
                    <a:lnTo>
                      <a:pt x="1453" y="1343"/>
                    </a:lnTo>
                    <a:lnTo>
                      <a:pt x="1454" y="1332"/>
                    </a:lnTo>
                    <a:lnTo>
                      <a:pt x="1460" y="1313"/>
                    </a:lnTo>
                    <a:lnTo>
                      <a:pt x="1466" y="1290"/>
                    </a:lnTo>
                    <a:lnTo>
                      <a:pt x="1469" y="1278"/>
                    </a:lnTo>
                    <a:lnTo>
                      <a:pt x="1470" y="1266"/>
                    </a:lnTo>
                    <a:lnTo>
                      <a:pt x="1470" y="1266"/>
                    </a:lnTo>
                    <a:lnTo>
                      <a:pt x="1469" y="1251"/>
                    </a:lnTo>
                    <a:lnTo>
                      <a:pt x="1466" y="1237"/>
                    </a:lnTo>
                    <a:lnTo>
                      <a:pt x="1460" y="1220"/>
                    </a:lnTo>
                    <a:lnTo>
                      <a:pt x="1453" y="1204"/>
                    </a:lnTo>
                    <a:lnTo>
                      <a:pt x="1439" y="1175"/>
                    </a:lnTo>
                    <a:lnTo>
                      <a:pt x="1433" y="1165"/>
                    </a:lnTo>
                    <a:lnTo>
                      <a:pt x="1431" y="1156"/>
                    </a:lnTo>
                    <a:lnTo>
                      <a:pt x="1431" y="1156"/>
                    </a:lnTo>
                    <a:lnTo>
                      <a:pt x="1423" y="1129"/>
                    </a:lnTo>
                    <a:lnTo>
                      <a:pt x="1420" y="1118"/>
                    </a:lnTo>
                    <a:lnTo>
                      <a:pt x="1419" y="1107"/>
                    </a:lnTo>
                    <a:lnTo>
                      <a:pt x="1419" y="1107"/>
                    </a:lnTo>
                    <a:lnTo>
                      <a:pt x="1419" y="1009"/>
                    </a:lnTo>
                    <a:lnTo>
                      <a:pt x="1420" y="940"/>
                    </a:lnTo>
                    <a:lnTo>
                      <a:pt x="1422" y="892"/>
                    </a:lnTo>
                    <a:lnTo>
                      <a:pt x="1422" y="892"/>
                    </a:lnTo>
                    <a:lnTo>
                      <a:pt x="1423" y="863"/>
                    </a:lnTo>
                    <a:lnTo>
                      <a:pt x="1423" y="850"/>
                    </a:lnTo>
                    <a:lnTo>
                      <a:pt x="1422" y="835"/>
                    </a:lnTo>
                    <a:lnTo>
                      <a:pt x="1419" y="820"/>
                    </a:lnTo>
                    <a:lnTo>
                      <a:pt x="1416" y="806"/>
                    </a:lnTo>
                    <a:lnTo>
                      <a:pt x="1411" y="792"/>
                    </a:lnTo>
                    <a:lnTo>
                      <a:pt x="1406" y="778"/>
                    </a:lnTo>
                    <a:lnTo>
                      <a:pt x="1406" y="778"/>
                    </a:lnTo>
                    <a:lnTo>
                      <a:pt x="1389" y="745"/>
                    </a:lnTo>
                    <a:lnTo>
                      <a:pt x="1379" y="726"/>
                    </a:lnTo>
                    <a:lnTo>
                      <a:pt x="1366" y="707"/>
                    </a:lnTo>
                    <a:lnTo>
                      <a:pt x="1353" y="688"/>
                    </a:lnTo>
                    <a:lnTo>
                      <a:pt x="1336" y="669"/>
                    </a:lnTo>
                    <a:lnTo>
                      <a:pt x="1320" y="653"/>
                    </a:lnTo>
                    <a:lnTo>
                      <a:pt x="1301" y="637"/>
                    </a:lnTo>
                    <a:lnTo>
                      <a:pt x="1301" y="637"/>
                    </a:lnTo>
                    <a:lnTo>
                      <a:pt x="1282" y="625"/>
                    </a:lnTo>
                    <a:lnTo>
                      <a:pt x="1264" y="614"/>
                    </a:lnTo>
                    <a:lnTo>
                      <a:pt x="1223" y="597"/>
                    </a:lnTo>
                    <a:lnTo>
                      <a:pt x="1201" y="587"/>
                    </a:lnTo>
                    <a:lnTo>
                      <a:pt x="1175" y="575"/>
                    </a:lnTo>
                    <a:lnTo>
                      <a:pt x="1145" y="557"/>
                    </a:lnTo>
                    <a:lnTo>
                      <a:pt x="1110" y="535"/>
                    </a:lnTo>
                    <a:lnTo>
                      <a:pt x="1110" y="535"/>
                    </a:lnTo>
                    <a:lnTo>
                      <a:pt x="1076" y="512"/>
                    </a:lnTo>
                    <a:lnTo>
                      <a:pt x="1048" y="494"/>
                    </a:lnTo>
                    <a:lnTo>
                      <a:pt x="1025" y="481"/>
                    </a:lnTo>
                    <a:lnTo>
                      <a:pt x="1006" y="470"/>
                    </a:lnTo>
                    <a:lnTo>
                      <a:pt x="978" y="456"/>
                    </a:lnTo>
                    <a:lnTo>
                      <a:pt x="959" y="447"/>
                    </a:lnTo>
                    <a:lnTo>
                      <a:pt x="959" y="447"/>
                    </a:lnTo>
                    <a:lnTo>
                      <a:pt x="942" y="438"/>
                    </a:lnTo>
                    <a:lnTo>
                      <a:pt x="926" y="432"/>
                    </a:lnTo>
                    <a:lnTo>
                      <a:pt x="910" y="426"/>
                    </a:lnTo>
                    <a:lnTo>
                      <a:pt x="894" y="417"/>
                    </a:lnTo>
                    <a:lnTo>
                      <a:pt x="894" y="417"/>
                    </a:lnTo>
                    <a:lnTo>
                      <a:pt x="885" y="414"/>
                    </a:lnTo>
                    <a:lnTo>
                      <a:pt x="875" y="411"/>
                    </a:lnTo>
                    <a:lnTo>
                      <a:pt x="848" y="407"/>
                    </a:lnTo>
                    <a:lnTo>
                      <a:pt x="822" y="404"/>
                    </a:lnTo>
                    <a:lnTo>
                      <a:pt x="810" y="401"/>
                    </a:lnTo>
                    <a:lnTo>
                      <a:pt x="800" y="397"/>
                    </a:lnTo>
                    <a:lnTo>
                      <a:pt x="800" y="397"/>
                    </a:lnTo>
                    <a:lnTo>
                      <a:pt x="785" y="391"/>
                    </a:lnTo>
                    <a:lnTo>
                      <a:pt x="773" y="389"/>
                    </a:lnTo>
                    <a:lnTo>
                      <a:pt x="763" y="386"/>
                    </a:lnTo>
                    <a:lnTo>
                      <a:pt x="745" y="381"/>
                    </a:lnTo>
                    <a:lnTo>
                      <a:pt x="745" y="381"/>
                    </a:lnTo>
                    <a:lnTo>
                      <a:pt x="690" y="359"/>
                    </a:lnTo>
                    <a:lnTo>
                      <a:pt x="690" y="359"/>
                    </a:lnTo>
                    <a:lnTo>
                      <a:pt x="669" y="345"/>
                    </a:lnTo>
                    <a:lnTo>
                      <a:pt x="654" y="336"/>
                    </a:lnTo>
                    <a:lnTo>
                      <a:pt x="645" y="331"/>
                    </a:lnTo>
                    <a:lnTo>
                      <a:pt x="645" y="331"/>
                    </a:lnTo>
                    <a:lnTo>
                      <a:pt x="625" y="325"/>
                    </a:lnTo>
                    <a:lnTo>
                      <a:pt x="615" y="320"/>
                    </a:lnTo>
                    <a:lnTo>
                      <a:pt x="607" y="316"/>
                    </a:lnTo>
                    <a:lnTo>
                      <a:pt x="607" y="316"/>
                    </a:lnTo>
                    <a:lnTo>
                      <a:pt x="584" y="297"/>
                    </a:lnTo>
                    <a:lnTo>
                      <a:pt x="556" y="276"/>
                    </a:lnTo>
                    <a:lnTo>
                      <a:pt x="556" y="276"/>
                    </a:lnTo>
                    <a:lnTo>
                      <a:pt x="551" y="273"/>
                    </a:lnTo>
                    <a:lnTo>
                      <a:pt x="542" y="269"/>
                    </a:lnTo>
                    <a:lnTo>
                      <a:pt x="522" y="261"/>
                    </a:lnTo>
                    <a:lnTo>
                      <a:pt x="498" y="251"/>
                    </a:lnTo>
                    <a:lnTo>
                      <a:pt x="478" y="242"/>
                    </a:lnTo>
                    <a:lnTo>
                      <a:pt x="478" y="242"/>
                    </a:lnTo>
                    <a:lnTo>
                      <a:pt x="463" y="235"/>
                    </a:lnTo>
                    <a:lnTo>
                      <a:pt x="453" y="228"/>
                    </a:lnTo>
                    <a:lnTo>
                      <a:pt x="443" y="219"/>
                    </a:lnTo>
                    <a:lnTo>
                      <a:pt x="443" y="219"/>
                    </a:lnTo>
                    <a:lnTo>
                      <a:pt x="390" y="182"/>
                    </a:lnTo>
                    <a:lnTo>
                      <a:pt x="341" y="147"/>
                    </a:lnTo>
                    <a:lnTo>
                      <a:pt x="295" y="119"/>
                    </a:lnTo>
                    <a:lnTo>
                      <a:pt x="295" y="119"/>
                    </a:lnTo>
                    <a:lnTo>
                      <a:pt x="301" y="106"/>
                    </a:lnTo>
                    <a:lnTo>
                      <a:pt x="304" y="95"/>
                    </a:lnTo>
                    <a:lnTo>
                      <a:pt x="304" y="92"/>
                    </a:lnTo>
                    <a:lnTo>
                      <a:pt x="304" y="89"/>
                    </a:lnTo>
                    <a:lnTo>
                      <a:pt x="304" y="89"/>
                    </a:lnTo>
                    <a:lnTo>
                      <a:pt x="297" y="89"/>
                    </a:lnTo>
                    <a:lnTo>
                      <a:pt x="287" y="89"/>
                    </a:lnTo>
                    <a:lnTo>
                      <a:pt x="266" y="95"/>
                    </a:lnTo>
                    <a:lnTo>
                      <a:pt x="266" y="95"/>
                    </a:lnTo>
                    <a:lnTo>
                      <a:pt x="253" y="98"/>
                    </a:lnTo>
                    <a:lnTo>
                      <a:pt x="247" y="98"/>
                    </a:lnTo>
                    <a:lnTo>
                      <a:pt x="247" y="98"/>
                    </a:lnTo>
                    <a:lnTo>
                      <a:pt x="240" y="95"/>
                    </a:lnTo>
                    <a:lnTo>
                      <a:pt x="232" y="92"/>
                    </a:lnTo>
                    <a:lnTo>
                      <a:pt x="231" y="89"/>
                    </a:lnTo>
                    <a:lnTo>
                      <a:pt x="229" y="86"/>
                    </a:lnTo>
                    <a:lnTo>
                      <a:pt x="229" y="86"/>
                    </a:lnTo>
                    <a:lnTo>
                      <a:pt x="223" y="75"/>
                    </a:lnTo>
                    <a:lnTo>
                      <a:pt x="222" y="70"/>
                    </a:lnTo>
                    <a:lnTo>
                      <a:pt x="219" y="67"/>
                    </a:lnTo>
                    <a:lnTo>
                      <a:pt x="219" y="67"/>
                    </a:lnTo>
                    <a:lnTo>
                      <a:pt x="210" y="66"/>
                    </a:lnTo>
                    <a:lnTo>
                      <a:pt x="203" y="66"/>
                    </a:lnTo>
                    <a:lnTo>
                      <a:pt x="203" y="66"/>
                    </a:lnTo>
                    <a:lnTo>
                      <a:pt x="200" y="67"/>
                    </a:lnTo>
                    <a:lnTo>
                      <a:pt x="195" y="66"/>
                    </a:lnTo>
                    <a:lnTo>
                      <a:pt x="184" y="63"/>
                    </a:lnTo>
                    <a:lnTo>
                      <a:pt x="184" y="63"/>
                    </a:lnTo>
                    <a:lnTo>
                      <a:pt x="173" y="57"/>
                    </a:lnTo>
                    <a:lnTo>
                      <a:pt x="168" y="54"/>
                    </a:lnTo>
                    <a:lnTo>
                      <a:pt x="165" y="51"/>
                    </a:lnTo>
                    <a:lnTo>
                      <a:pt x="163" y="48"/>
                    </a:lnTo>
                    <a:lnTo>
                      <a:pt x="163" y="48"/>
                    </a:lnTo>
                    <a:lnTo>
                      <a:pt x="160" y="22"/>
                    </a:lnTo>
                    <a:lnTo>
                      <a:pt x="160" y="22"/>
                    </a:lnTo>
                    <a:lnTo>
                      <a:pt x="162" y="20"/>
                    </a:lnTo>
                    <a:lnTo>
                      <a:pt x="163" y="14"/>
                    </a:lnTo>
                    <a:lnTo>
                      <a:pt x="163" y="8"/>
                    </a:lnTo>
                    <a:lnTo>
                      <a:pt x="162" y="6"/>
                    </a:lnTo>
                    <a:lnTo>
                      <a:pt x="159" y="3"/>
                    </a:lnTo>
                    <a:lnTo>
                      <a:pt x="159" y="3"/>
                    </a:lnTo>
                    <a:lnTo>
                      <a:pt x="153" y="0"/>
                    </a:lnTo>
                    <a:lnTo>
                      <a:pt x="147" y="0"/>
                    </a:lnTo>
                    <a:lnTo>
                      <a:pt x="144" y="1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141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40" y="13"/>
                    </a:lnTo>
                    <a:lnTo>
                      <a:pt x="137" y="14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9" y="16"/>
                    </a:lnTo>
                    <a:lnTo>
                      <a:pt x="128" y="19"/>
                    </a:lnTo>
                    <a:lnTo>
                      <a:pt x="128" y="19"/>
                    </a:lnTo>
                    <a:lnTo>
                      <a:pt x="126" y="23"/>
                    </a:lnTo>
                    <a:lnTo>
                      <a:pt x="128" y="28"/>
                    </a:lnTo>
                    <a:lnTo>
                      <a:pt x="129" y="36"/>
                    </a:lnTo>
                    <a:lnTo>
                      <a:pt x="129" y="36"/>
                    </a:lnTo>
                    <a:lnTo>
                      <a:pt x="131" y="42"/>
                    </a:lnTo>
                    <a:lnTo>
                      <a:pt x="131" y="50"/>
                    </a:lnTo>
                    <a:lnTo>
                      <a:pt x="131" y="58"/>
                    </a:lnTo>
                    <a:lnTo>
                      <a:pt x="128" y="70"/>
                    </a:lnTo>
                    <a:lnTo>
                      <a:pt x="123" y="84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4" name="Freeform 19">
                <a:extLst>
                  <a:ext uri="{FF2B5EF4-FFF2-40B4-BE49-F238E27FC236}">
                    <a16:creationId xmlns:a16="http://schemas.microsoft.com/office/drawing/2014/main" id="{E58313FD-29D2-41CC-8B01-59BB1C8F1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2205" y="1270622"/>
                <a:ext cx="1043919" cy="757497"/>
              </a:xfrm>
              <a:custGeom>
                <a:avLst/>
                <a:gdLst>
                  <a:gd name="T0" fmla="*/ 129 w 1713"/>
                  <a:gd name="T1" fmla="*/ 302 h 1243"/>
                  <a:gd name="T2" fmla="*/ 55 w 1713"/>
                  <a:gd name="T3" fmla="*/ 397 h 1243"/>
                  <a:gd name="T4" fmla="*/ 0 w 1713"/>
                  <a:gd name="T5" fmla="*/ 498 h 1243"/>
                  <a:gd name="T6" fmla="*/ 36 w 1713"/>
                  <a:gd name="T7" fmla="*/ 593 h 1243"/>
                  <a:gd name="T8" fmla="*/ 76 w 1713"/>
                  <a:gd name="T9" fmla="*/ 606 h 1243"/>
                  <a:gd name="T10" fmla="*/ 147 w 1713"/>
                  <a:gd name="T11" fmla="*/ 599 h 1243"/>
                  <a:gd name="T12" fmla="*/ 178 w 1713"/>
                  <a:gd name="T13" fmla="*/ 565 h 1243"/>
                  <a:gd name="T14" fmla="*/ 233 w 1713"/>
                  <a:gd name="T15" fmla="*/ 618 h 1243"/>
                  <a:gd name="T16" fmla="*/ 326 w 1713"/>
                  <a:gd name="T17" fmla="*/ 578 h 1243"/>
                  <a:gd name="T18" fmla="*/ 364 w 1713"/>
                  <a:gd name="T19" fmla="*/ 617 h 1243"/>
                  <a:gd name="T20" fmla="*/ 352 w 1713"/>
                  <a:gd name="T21" fmla="*/ 721 h 1243"/>
                  <a:gd name="T22" fmla="*/ 143 w 1713"/>
                  <a:gd name="T23" fmla="*/ 1042 h 1243"/>
                  <a:gd name="T24" fmla="*/ 83 w 1713"/>
                  <a:gd name="T25" fmla="*/ 1119 h 1243"/>
                  <a:gd name="T26" fmla="*/ 116 w 1713"/>
                  <a:gd name="T27" fmla="*/ 1162 h 1243"/>
                  <a:gd name="T28" fmla="*/ 180 w 1713"/>
                  <a:gd name="T29" fmla="*/ 1140 h 1243"/>
                  <a:gd name="T30" fmla="*/ 248 w 1713"/>
                  <a:gd name="T31" fmla="*/ 1043 h 1243"/>
                  <a:gd name="T32" fmla="*/ 395 w 1713"/>
                  <a:gd name="T33" fmla="*/ 935 h 1243"/>
                  <a:gd name="T34" fmla="*/ 561 w 1713"/>
                  <a:gd name="T35" fmla="*/ 843 h 1243"/>
                  <a:gd name="T36" fmla="*/ 586 w 1713"/>
                  <a:gd name="T37" fmla="*/ 1037 h 1243"/>
                  <a:gd name="T38" fmla="*/ 564 w 1713"/>
                  <a:gd name="T39" fmla="*/ 1124 h 1243"/>
                  <a:gd name="T40" fmla="*/ 509 w 1713"/>
                  <a:gd name="T41" fmla="*/ 1183 h 1243"/>
                  <a:gd name="T42" fmla="*/ 534 w 1713"/>
                  <a:gd name="T43" fmla="*/ 1220 h 1243"/>
                  <a:gd name="T44" fmla="*/ 578 w 1713"/>
                  <a:gd name="T45" fmla="*/ 1235 h 1243"/>
                  <a:gd name="T46" fmla="*/ 638 w 1713"/>
                  <a:gd name="T47" fmla="*/ 1228 h 1243"/>
                  <a:gd name="T48" fmla="*/ 685 w 1713"/>
                  <a:gd name="T49" fmla="*/ 1101 h 1243"/>
                  <a:gd name="T50" fmla="*/ 751 w 1713"/>
                  <a:gd name="T51" fmla="*/ 868 h 1243"/>
                  <a:gd name="T52" fmla="*/ 855 w 1713"/>
                  <a:gd name="T53" fmla="*/ 816 h 1243"/>
                  <a:gd name="T54" fmla="*/ 910 w 1713"/>
                  <a:gd name="T55" fmla="*/ 813 h 1243"/>
                  <a:gd name="T56" fmla="*/ 934 w 1713"/>
                  <a:gd name="T57" fmla="*/ 816 h 1243"/>
                  <a:gd name="T58" fmla="*/ 1011 w 1713"/>
                  <a:gd name="T59" fmla="*/ 806 h 1243"/>
                  <a:gd name="T60" fmla="*/ 1088 w 1713"/>
                  <a:gd name="T61" fmla="*/ 825 h 1243"/>
                  <a:gd name="T62" fmla="*/ 1108 w 1713"/>
                  <a:gd name="T63" fmla="*/ 913 h 1243"/>
                  <a:gd name="T64" fmla="*/ 1059 w 1713"/>
                  <a:gd name="T65" fmla="*/ 1048 h 1243"/>
                  <a:gd name="T66" fmla="*/ 998 w 1713"/>
                  <a:gd name="T67" fmla="*/ 1060 h 1243"/>
                  <a:gd name="T68" fmla="*/ 972 w 1713"/>
                  <a:gd name="T69" fmla="*/ 1103 h 1243"/>
                  <a:gd name="T70" fmla="*/ 1004 w 1713"/>
                  <a:gd name="T71" fmla="*/ 1139 h 1243"/>
                  <a:gd name="T72" fmla="*/ 1075 w 1713"/>
                  <a:gd name="T73" fmla="*/ 1125 h 1243"/>
                  <a:gd name="T74" fmla="*/ 1145 w 1713"/>
                  <a:gd name="T75" fmla="*/ 1033 h 1243"/>
                  <a:gd name="T76" fmla="*/ 1200 w 1713"/>
                  <a:gd name="T77" fmla="*/ 877 h 1243"/>
                  <a:gd name="T78" fmla="*/ 1237 w 1713"/>
                  <a:gd name="T79" fmla="*/ 743 h 1243"/>
                  <a:gd name="T80" fmla="*/ 1469 w 1713"/>
                  <a:gd name="T81" fmla="*/ 867 h 1243"/>
                  <a:gd name="T82" fmla="*/ 1509 w 1713"/>
                  <a:gd name="T83" fmla="*/ 984 h 1243"/>
                  <a:gd name="T84" fmla="*/ 1512 w 1713"/>
                  <a:gd name="T85" fmla="*/ 1072 h 1243"/>
                  <a:gd name="T86" fmla="*/ 1560 w 1713"/>
                  <a:gd name="T87" fmla="*/ 1082 h 1243"/>
                  <a:gd name="T88" fmla="*/ 1585 w 1713"/>
                  <a:gd name="T89" fmla="*/ 991 h 1243"/>
                  <a:gd name="T90" fmla="*/ 1576 w 1713"/>
                  <a:gd name="T91" fmla="*/ 810 h 1243"/>
                  <a:gd name="T92" fmla="*/ 1521 w 1713"/>
                  <a:gd name="T93" fmla="*/ 745 h 1243"/>
                  <a:gd name="T94" fmla="*/ 1494 w 1713"/>
                  <a:gd name="T95" fmla="*/ 510 h 1243"/>
                  <a:gd name="T96" fmla="*/ 1472 w 1713"/>
                  <a:gd name="T97" fmla="*/ 367 h 1243"/>
                  <a:gd name="T98" fmla="*/ 1603 w 1713"/>
                  <a:gd name="T99" fmla="*/ 247 h 1243"/>
                  <a:gd name="T100" fmla="*/ 1709 w 1713"/>
                  <a:gd name="T101" fmla="*/ 82 h 1243"/>
                  <a:gd name="T102" fmla="*/ 1679 w 1713"/>
                  <a:gd name="T103" fmla="*/ 0 h 1243"/>
                  <a:gd name="T104" fmla="*/ 1674 w 1713"/>
                  <a:gd name="T105" fmla="*/ 89 h 1243"/>
                  <a:gd name="T106" fmla="*/ 1539 w 1713"/>
                  <a:gd name="T107" fmla="*/ 232 h 1243"/>
                  <a:gd name="T108" fmla="*/ 1431 w 1713"/>
                  <a:gd name="T109" fmla="*/ 317 h 1243"/>
                  <a:gd name="T110" fmla="*/ 1248 w 1713"/>
                  <a:gd name="T111" fmla="*/ 309 h 1243"/>
                  <a:gd name="T112" fmla="*/ 839 w 1713"/>
                  <a:gd name="T113" fmla="*/ 333 h 1243"/>
                  <a:gd name="T114" fmla="*/ 572 w 1713"/>
                  <a:gd name="T115" fmla="*/ 294 h 1243"/>
                  <a:gd name="T116" fmla="*/ 323 w 1713"/>
                  <a:gd name="T117" fmla="*/ 241 h 1243"/>
                  <a:gd name="T118" fmla="*/ 282 w 1713"/>
                  <a:gd name="T119" fmla="*/ 202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13" h="1243">
                    <a:moveTo>
                      <a:pt x="227" y="268"/>
                    </a:moveTo>
                    <a:lnTo>
                      <a:pt x="227" y="268"/>
                    </a:lnTo>
                    <a:lnTo>
                      <a:pt x="211" y="268"/>
                    </a:lnTo>
                    <a:lnTo>
                      <a:pt x="193" y="268"/>
                    </a:lnTo>
                    <a:lnTo>
                      <a:pt x="184" y="270"/>
                    </a:lnTo>
                    <a:lnTo>
                      <a:pt x="175" y="273"/>
                    </a:lnTo>
                    <a:lnTo>
                      <a:pt x="166" y="278"/>
                    </a:lnTo>
                    <a:lnTo>
                      <a:pt x="156" y="285"/>
                    </a:lnTo>
                    <a:lnTo>
                      <a:pt x="156" y="285"/>
                    </a:lnTo>
                    <a:lnTo>
                      <a:pt x="129" y="302"/>
                    </a:lnTo>
                    <a:lnTo>
                      <a:pt x="101" y="320"/>
                    </a:lnTo>
                    <a:lnTo>
                      <a:pt x="77" y="337"/>
                    </a:lnTo>
                    <a:lnTo>
                      <a:pt x="70" y="345"/>
                    </a:lnTo>
                    <a:lnTo>
                      <a:pt x="65" y="351"/>
                    </a:lnTo>
                    <a:lnTo>
                      <a:pt x="65" y="351"/>
                    </a:lnTo>
                    <a:lnTo>
                      <a:pt x="62" y="363"/>
                    </a:lnTo>
                    <a:lnTo>
                      <a:pt x="61" y="373"/>
                    </a:lnTo>
                    <a:lnTo>
                      <a:pt x="59" y="385"/>
                    </a:lnTo>
                    <a:lnTo>
                      <a:pt x="58" y="391"/>
                    </a:lnTo>
                    <a:lnTo>
                      <a:pt x="55" y="397"/>
                    </a:lnTo>
                    <a:lnTo>
                      <a:pt x="55" y="397"/>
                    </a:lnTo>
                    <a:lnTo>
                      <a:pt x="36" y="428"/>
                    </a:lnTo>
                    <a:lnTo>
                      <a:pt x="25" y="443"/>
                    </a:lnTo>
                    <a:lnTo>
                      <a:pt x="16" y="455"/>
                    </a:lnTo>
                    <a:lnTo>
                      <a:pt x="16" y="455"/>
                    </a:lnTo>
                    <a:lnTo>
                      <a:pt x="9" y="467"/>
                    </a:lnTo>
                    <a:lnTo>
                      <a:pt x="4" y="474"/>
                    </a:lnTo>
                    <a:lnTo>
                      <a:pt x="1" y="482"/>
                    </a:lnTo>
                    <a:lnTo>
                      <a:pt x="0" y="489"/>
                    </a:lnTo>
                    <a:lnTo>
                      <a:pt x="0" y="498"/>
                    </a:lnTo>
                    <a:lnTo>
                      <a:pt x="1" y="508"/>
                    </a:lnTo>
                    <a:lnTo>
                      <a:pt x="4" y="517"/>
                    </a:lnTo>
                    <a:lnTo>
                      <a:pt x="4" y="517"/>
                    </a:lnTo>
                    <a:lnTo>
                      <a:pt x="13" y="541"/>
                    </a:lnTo>
                    <a:lnTo>
                      <a:pt x="16" y="545"/>
                    </a:lnTo>
                    <a:lnTo>
                      <a:pt x="16" y="545"/>
                    </a:lnTo>
                    <a:lnTo>
                      <a:pt x="19" y="550"/>
                    </a:lnTo>
                    <a:lnTo>
                      <a:pt x="24" y="560"/>
                    </a:lnTo>
                    <a:lnTo>
                      <a:pt x="24" y="560"/>
                    </a:lnTo>
                    <a:lnTo>
                      <a:pt x="36" y="593"/>
                    </a:lnTo>
                    <a:lnTo>
                      <a:pt x="45" y="593"/>
                    </a:lnTo>
                    <a:lnTo>
                      <a:pt x="61" y="606"/>
                    </a:lnTo>
                    <a:lnTo>
                      <a:pt x="61" y="606"/>
                    </a:lnTo>
                    <a:lnTo>
                      <a:pt x="61" y="602"/>
                    </a:lnTo>
                    <a:lnTo>
                      <a:pt x="62" y="599"/>
                    </a:lnTo>
                    <a:lnTo>
                      <a:pt x="64" y="598"/>
                    </a:lnTo>
                    <a:lnTo>
                      <a:pt x="64" y="598"/>
                    </a:lnTo>
                    <a:lnTo>
                      <a:pt x="67" y="599"/>
                    </a:lnTo>
                    <a:lnTo>
                      <a:pt x="71" y="602"/>
                    </a:lnTo>
                    <a:lnTo>
                      <a:pt x="76" y="606"/>
                    </a:lnTo>
                    <a:lnTo>
                      <a:pt x="80" y="581"/>
                    </a:lnTo>
                    <a:lnTo>
                      <a:pt x="104" y="660"/>
                    </a:lnTo>
                    <a:lnTo>
                      <a:pt x="92" y="577"/>
                    </a:lnTo>
                    <a:lnTo>
                      <a:pt x="129" y="650"/>
                    </a:lnTo>
                    <a:lnTo>
                      <a:pt x="103" y="565"/>
                    </a:lnTo>
                    <a:lnTo>
                      <a:pt x="103" y="565"/>
                    </a:lnTo>
                    <a:lnTo>
                      <a:pt x="125" y="581"/>
                    </a:lnTo>
                    <a:lnTo>
                      <a:pt x="140" y="593"/>
                    </a:lnTo>
                    <a:lnTo>
                      <a:pt x="147" y="599"/>
                    </a:lnTo>
                    <a:lnTo>
                      <a:pt x="147" y="599"/>
                    </a:lnTo>
                    <a:lnTo>
                      <a:pt x="143" y="595"/>
                    </a:lnTo>
                    <a:lnTo>
                      <a:pt x="134" y="580"/>
                    </a:lnTo>
                    <a:lnTo>
                      <a:pt x="122" y="557"/>
                    </a:lnTo>
                    <a:lnTo>
                      <a:pt x="122" y="557"/>
                    </a:lnTo>
                    <a:lnTo>
                      <a:pt x="156" y="562"/>
                    </a:lnTo>
                    <a:lnTo>
                      <a:pt x="156" y="562"/>
                    </a:lnTo>
                    <a:lnTo>
                      <a:pt x="165" y="560"/>
                    </a:lnTo>
                    <a:lnTo>
                      <a:pt x="171" y="560"/>
                    </a:lnTo>
                    <a:lnTo>
                      <a:pt x="178" y="565"/>
                    </a:lnTo>
                    <a:lnTo>
                      <a:pt x="178" y="565"/>
                    </a:lnTo>
                    <a:lnTo>
                      <a:pt x="181" y="566"/>
                    </a:lnTo>
                    <a:lnTo>
                      <a:pt x="184" y="568"/>
                    </a:lnTo>
                    <a:lnTo>
                      <a:pt x="193" y="571"/>
                    </a:lnTo>
                    <a:lnTo>
                      <a:pt x="198" y="572"/>
                    </a:lnTo>
                    <a:lnTo>
                      <a:pt x="202" y="577"/>
                    </a:lnTo>
                    <a:lnTo>
                      <a:pt x="208" y="583"/>
                    </a:lnTo>
                    <a:lnTo>
                      <a:pt x="214" y="592"/>
                    </a:lnTo>
                    <a:lnTo>
                      <a:pt x="214" y="592"/>
                    </a:lnTo>
                    <a:lnTo>
                      <a:pt x="226" y="608"/>
                    </a:lnTo>
                    <a:lnTo>
                      <a:pt x="233" y="618"/>
                    </a:lnTo>
                    <a:lnTo>
                      <a:pt x="239" y="626"/>
                    </a:lnTo>
                    <a:lnTo>
                      <a:pt x="253" y="609"/>
                    </a:lnTo>
                    <a:lnTo>
                      <a:pt x="263" y="623"/>
                    </a:lnTo>
                    <a:lnTo>
                      <a:pt x="272" y="615"/>
                    </a:lnTo>
                    <a:lnTo>
                      <a:pt x="281" y="632"/>
                    </a:lnTo>
                    <a:lnTo>
                      <a:pt x="281" y="632"/>
                    </a:lnTo>
                    <a:lnTo>
                      <a:pt x="290" y="621"/>
                    </a:lnTo>
                    <a:lnTo>
                      <a:pt x="306" y="598"/>
                    </a:lnTo>
                    <a:lnTo>
                      <a:pt x="317" y="587"/>
                    </a:lnTo>
                    <a:lnTo>
                      <a:pt x="326" y="578"/>
                    </a:lnTo>
                    <a:lnTo>
                      <a:pt x="330" y="575"/>
                    </a:lnTo>
                    <a:lnTo>
                      <a:pt x="335" y="574"/>
                    </a:lnTo>
                    <a:lnTo>
                      <a:pt x="337" y="574"/>
                    </a:lnTo>
                    <a:lnTo>
                      <a:pt x="339" y="575"/>
                    </a:lnTo>
                    <a:lnTo>
                      <a:pt x="339" y="575"/>
                    </a:lnTo>
                    <a:lnTo>
                      <a:pt x="349" y="590"/>
                    </a:lnTo>
                    <a:lnTo>
                      <a:pt x="352" y="593"/>
                    </a:lnTo>
                    <a:lnTo>
                      <a:pt x="352" y="593"/>
                    </a:lnTo>
                    <a:lnTo>
                      <a:pt x="358" y="603"/>
                    </a:lnTo>
                    <a:lnTo>
                      <a:pt x="364" y="617"/>
                    </a:lnTo>
                    <a:lnTo>
                      <a:pt x="369" y="632"/>
                    </a:lnTo>
                    <a:lnTo>
                      <a:pt x="373" y="650"/>
                    </a:lnTo>
                    <a:lnTo>
                      <a:pt x="375" y="660"/>
                    </a:lnTo>
                    <a:lnTo>
                      <a:pt x="375" y="669"/>
                    </a:lnTo>
                    <a:lnTo>
                      <a:pt x="373" y="679"/>
                    </a:lnTo>
                    <a:lnTo>
                      <a:pt x="372" y="688"/>
                    </a:lnTo>
                    <a:lnTo>
                      <a:pt x="369" y="697"/>
                    </a:lnTo>
                    <a:lnTo>
                      <a:pt x="363" y="706"/>
                    </a:lnTo>
                    <a:lnTo>
                      <a:pt x="363" y="706"/>
                    </a:lnTo>
                    <a:lnTo>
                      <a:pt x="352" y="721"/>
                    </a:lnTo>
                    <a:lnTo>
                      <a:pt x="345" y="733"/>
                    </a:lnTo>
                    <a:lnTo>
                      <a:pt x="330" y="749"/>
                    </a:lnTo>
                    <a:lnTo>
                      <a:pt x="312" y="770"/>
                    </a:lnTo>
                    <a:lnTo>
                      <a:pt x="300" y="786"/>
                    </a:lnTo>
                    <a:lnTo>
                      <a:pt x="285" y="809"/>
                    </a:lnTo>
                    <a:lnTo>
                      <a:pt x="285" y="809"/>
                    </a:lnTo>
                    <a:lnTo>
                      <a:pt x="245" y="874"/>
                    </a:lnTo>
                    <a:lnTo>
                      <a:pt x="199" y="951"/>
                    </a:lnTo>
                    <a:lnTo>
                      <a:pt x="158" y="1018"/>
                    </a:lnTo>
                    <a:lnTo>
                      <a:pt x="143" y="1042"/>
                    </a:lnTo>
                    <a:lnTo>
                      <a:pt x="134" y="1055"/>
                    </a:lnTo>
                    <a:lnTo>
                      <a:pt x="134" y="1055"/>
                    </a:lnTo>
                    <a:lnTo>
                      <a:pt x="122" y="1067"/>
                    </a:lnTo>
                    <a:lnTo>
                      <a:pt x="110" y="1079"/>
                    </a:lnTo>
                    <a:lnTo>
                      <a:pt x="100" y="1088"/>
                    </a:lnTo>
                    <a:lnTo>
                      <a:pt x="95" y="1094"/>
                    </a:lnTo>
                    <a:lnTo>
                      <a:pt x="92" y="1098"/>
                    </a:lnTo>
                    <a:lnTo>
                      <a:pt x="92" y="1098"/>
                    </a:lnTo>
                    <a:lnTo>
                      <a:pt x="88" y="1109"/>
                    </a:lnTo>
                    <a:lnTo>
                      <a:pt x="83" y="1119"/>
                    </a:lnTo>
                    <a:lnTo>
                      <a:pt x="82" y="1130"/>
                    </a:lnTo>
                    <a:lnTo>
                      <a:pt x="80" y="1144"/>
                    </a:lnTo>
                    <a:lnTo>
                      <a:pt x="80" y="1144"/>
                    </a:lnTo>
                    <a:lnTo>
                      <a:pt x="80" y="1147"/>
                    </a:lnTo>
                    <a:lnTo>
                      <a:pt x="82" y="1150"/>
                    </a:lnTo>
                    <a:lnTo>
                      <a:pt x="83" y="1153"/>
                    </a:lnTo>
                    <a:lnTo>
                      <a:pt x="86" y="1156"/>
                    </a:lnTo>
                    <a:lnTo>
                      <a:pt x="95" y="1159"/>
                    </a:lnTo>
                    <a:lnTo>
                      <a:pt x="105" y="1161"/>
                    </a:lnTo>
                    <a:lnTo>
                      <a:pt x="116" y="1162"/>
                    </a:lnTo>
                    <a:lnTo>
                      <a:pt x="128" y="1162"/>
                    </a:lnTo>
                    <a:lnTo>
                      <a:pt x="147" y="1159"/>
                    </a:lnTo>
                    <a:lnTo>
                      <a:pt x="147" y="1159"/>
                    </a:lnTo>
                    <a:lnTo>
                      <a:pt x="159" y="1156"/>
                    </a:lnTo>
                    <a:lnTo>
                      <a:pt x="166" y="1153"/>
                    </a:lnTo>
                    <a:lnTo>
                      <a:pt x="169" y="1150"/>
                    </a:lnTo>
                    <a:lnTo>
                      <a:pt x="172" y="1146"/>
                    </a:lnTo>
                    <a:lnTo>
                      <a:pt x="172" y="1146"/>
                    </a:lnTo>
                    <a:lnTo>
                      <a:pt x="175" y="1143"/>
                    </a:lnTo>
                    <a:lnTo>
                      <a:pt x="180" y="1140"/>
                    </a:lnTo>
                    <a:lnTo>
                      <a:pt x="184" y="1136"/>
                    </a:lnTo>
                    <a:lnTo>
                      <a:pt x="189" y="1130"/>
                    </a:lnTo>
                    <a:lnTo>
                      <a:pt x="189" y="1130"/>
                    </a:lnTo>
                    <a:lnTo>
                      <a:pt x="195" y="1121"/>
                    </a:lnTo>
                    <a:lnTo>
                      <a:pt x="202" y="1106"/>
                    </a:lnTo>
                    <a:lnTo>
                      <a:pt x="202" y="1106"/>
                    </a:lnTo>
                    <a:lnTo>
                      <a:pt x="207" y="1092"/>
                    </a:lnTo>
                    <a:lnTo>
                      <a:pt x="214" y="1081"/>
                    </a:lnTo>
                    <a:lnTo>
                      <a:pt x="226" y="1064"/>
                    </a:lnTo>
                    <a:lnTo>
                      <a:pt x="248" y="1043"/>
                    </a:lnTo>
                    <a:lnTo>
                      <a:pt x="248" y="1043"/>
                    </a:lnTo>
                    <a:lnTo>
                      <a:pt x="281" y="1015"/>
                    </a:lnTo>
                    <a:lnTo>
                      <a:pt x="318" y="984"/>
                    </a:lnTo>
                    <a:lnTo>
                      <a:pt x="336" y="971"/>
                    </a:lnTo>
                    <a:lnTo>
                      <a:pt x="354" y="959"/>
                    </a:lnTo>
                    <a:lnTo>
                      <a:pt x="369" y="948"/>
                    </a:lnTo>
                    <a:lnTo>
                      <a:pt x="382" y="944"/>
                    </a:lnTo>
                    <a:lnTo>
                      <a:pt x="382" y="944"/>
                    </a:lnTo>
                    <a:lnTo>
                      <a:pt x="388" y="941"/>
                    </a:lnTo>
                    <a:lnTo>
                      <a:pt x="395" y="935"/>
                    </a:lnTo>
                    <a:lnTo>
                      <a:pt x="418" y="919"/>
                    </a:lnTo>
                    <a:lnTo>
                      <a:pt x="443" y="896"/>
                    </a:lnTo>
                    <a:lnTo>
                      <a:pt x="468" y="871"/>
                    </a:lnTo>
                    <a:lnTo>
                      <a:pt x="516" y="826"/>
                    </a:lnTo>
                    <a:lnTo>
                      <a:pt x="532" y="812"/>
                    </a:lnTo>
                    <a:lnTo>
                      <a:pt x="538" y="807"/>
                    </a:lnTo>
                    <a:lnTo>
                      <a:pt x="538" y="807"/>
                    </a:lnTo>
                    <a:lnTo>
                      <a:pt x="544" y="813"/>
                    </a:lnTo>
                    <a:lnTo>
                      <a:pt x="552" y="828"/>
                    </a:lnTo>
                    <a:lnTo>
                      <a:pt x="561" y="843"/>
                    </a:lnTo>
                    <a:lnTo>
                      <a:pt x="567" y="858"/>
                    </a:lnTo>
                    <a:lnTo>
                      <a:pt x="567" y="858"/>
                    </a:lnTo>
                    <a:lnTo>
                      <a:pt x="572" y="874"/>
                    </a:lnTo>
                    <a:lnTo>
                      <a:pt x="577" y="899"/>
                    </a:lnTo>
                    <a:lnTo>
                      <a:pt x="581" y="932"/>
                    </a:lnTo>
                    <a:lnTo>
                      <a:pt x="583" y="950"/>
                    </a:lnTo>
                    <a:lnTo>
                      <a:pt x="583" y="969"/>
                    </a:lnTo>
                    <a:lnTo>
                      <a:pt x="583" y="969"/>
                    </a:lnTo>
                    <a:lnTo>
                      <a:pt x="584" y="1006"/>
                    </a:lnTo>
                    <a:lnTo>
                      <a:pt x="586" y="1037"/>
                    </a:lnTo>
                    <a:lnTo>
                      <a:pt x="586" y="1061"/>
                    </a:lnTo>
                    <a:lnTo>
                      <a:pt x="583" y="1081"/>
                    </a:lnTo>
                    <a:lnTo>
                      <a:pt x="583" y="1081"/>
                    </a:lnTo>
                    <a:lnTo>
                      <a:pt x="581" y="1087"/>
                    </a:lnTo>
                    <a:lnTo>
                      <a:pt x="580" y="1092"/>
                    </a:lnTo>
                    <a:lnTo>
                      <a:pt x="574" y="1100"/>
                    </a:lnTo>
                    <a:lnTo>
                      <a:pt x="568" y="1110"/>
                    </a:lnTo>
                    <a:lnTo>
                      <a:pt x="567" y="1116"/>
                    </a:lnTo>
                    <a:lnTo>
                      <a:pt x="564" y="1124"/>
                    </a:lnTo>
                    <a:lnTo>
                      <a:pt x="564" y="1124"/>
                    </a:lnTo>
                    <a:lnTo>
                      <a:pt x="561" y="1139"/>
                    </a:lnTo>
                    <a:lnTo>
                      <a:pt x="558" y="1143"/>
                    </a:lnTo>
                    <a:lnTo>
                      <a:pt x="555" y="1146"/>
                    </a:lnTo>
                    <a:lnTo>
                      <a:pt x="549" y="1150"/>
                    </a:lnTo>
                    <a:lnTo>
                      <a:pt x="540" y="1155"/>
                    </a:lnTo>
                    <a:lnTo>
                      <a:pt x="540" y="1155"/>
                    </a:lnTo>
                    <a:lnTo>
                      <a:pt x="529" y="1162"/>
                    </a:lnTo>
                    <a:lnTo>
                      <a:pt x="517" y="1171"/>
                    </a:lnTo>
                    <a:lnTo>
                      <a:pt x="513" y="1177"/>
                    </a:lnTo>
                    <a:lnTo>
                      <a:pt x="509" y="1183"/>
                    </a:lnTo>
                    <a:lnTo>
                      <a:pt x="507" y="1191"/>
                    </a:lnTo>
                    <a:lnTo>
                      <a:pt x="507" y="1199"/>
                    </a:lnTo>
                    <a:lnTo>
                      <a:pt x="507" y="1199"/>
                    </a:lnTo>
                    <a:lnTo>
                      <a:pt x="509" y="1205"/>
                    </a:lnTo>
                    <a:lnTo>
                      <a:pt x="511" y="1211"/>
                    </a:lnTo>
                    <a:lnTo>
                      <a:pt x="516" y="1216"/>
                    </a:lnTo>
                    <a:lnTo>
                      <a:pt x="522" y="1217"/>
                    </a:lnTo>
                    <a:lnTo>
                      <a:pt x="531" y="1220"/>
                    </a:lnTo>
                    <a:lnTo>
                      <a:pt x="534" y="1220"/>
                    </a:lnTo>
                    <a:lnTo>
                      <a:pt x="534" y="1220"/>
                    </a:lnTo>
                    <a:lnTo>
                      <a:pt x="528" y="1219"/>
                    </a:lnTo>
                    <a:lnTo>
                      <a:pt x="528" y="1220"/>
                    </a:lnTo>
                    <a:lnTo>
                      <a:pt x="529" y="1220"/>
                    </a:lnTo>
                    <a:lnTo>
                      <a:pt x="543" y="1225"/>
                    </a:lnTo>
                    <a:lnTo>
                      <a:pt x="543" y="1225"/>
                    </a:lnTo>
                    <a:lnTo>
                      <a:pt x="571" y="1231"/>
                    </a:lnTo>
                    <a:lnTo>
                      <a:pt x="580" y="1231"/>
                    </a:lnTo>
                    <a:lnTo>
                      <a:pt x="580" y="1231"/>
                    </a:lnTo>
                    <a:lnTo>
                      <a:pt x="578" y="1234"/>
                    </a:lnTo>
                    <a:lnTo>
                      <a:pt x="578" y="1235"/>
                    </a:lnTo>
                    <a:lnTo>
                      <a:pt x="580" y="1237"/>
                    </a:lnTo>
                    <a:lnTo>
                      <a:pt x="581" y="1240"/>
                    </a:lnTo>
                    <a:lnTo>
                      <a:pt x="586" y="1241"/>
                    </a:lnTo>
                    <a:lnTo>
                      <a:pt x="592" y="1243"/>
                    </a:lnTo>
                    <a:lnTo>
                      <a:pt x="601" y="1243"/>
                    </a:lnTo>
                    <a:lnTo>
                      <a:pt x="601" y="1243"/>
                    </a:lnTo>
                    <a:lnTo>
                      <a:pt x="610" y="1241"/>
                    </a:lnTo>
                    <a:lnTo>
                      <a:pt x="620" y="1238"/>
                    </a:lnTo>
                    <a:lnTo>
                      <a:pt x="629" y="1234"/>
                    </a:lnTo>
                    <a:lnTo>
                      <a:pt x="638" y="1228"/>
                    </a:lnTo>
                    <a:lnTo>
                      <a:pt x="645" y="1222"/>
                    </a:lnTo>
                    <a:lnTo>
                      <a:pt x="651" y="1214"/>
                    </a:lnTo>
                    <a:lnTo>
                      <a:pt x="657" y="1207"/>
                    </a:lnTo>
                    <a:lnTo>
                      <a:pt x="660" y="1199"/>
                    </a:lnTo>
                    <a:lnTo>
                      <a:pt x="660" y="1199"/>
                    </a:lnTo>
                    <a:lnTo>
                      <a:pt x="668" y="1180"/>
                    </a:lnTo>
                    <a:lnTo>
                      <a:pt x="675" y="1153"/>
                    </a:lnTo>
                    <a:lnTo>
                      <a:pt x="684" y="1113"/>
                    </a:lnTo>
                    <a:lnTo>
                      <a:pt x="684" y="1113"/>
                    </a:lnTo>
                    <a:lnTo>
                      <a:pt x="685" y="1101"/>
                    </a:lnTo>
                    <a:lnTo>
                      <a:pt x="690" y="1082"/>
                    </a:lnTo>
                    <a:lnTo>
                      <a:pt x="699" y="1054"/>
                    </a:lnTo>
                    <a:lnTo>
                      <a:pt x="706" y="1037"/>
                    </a:lnTo>
                    <a:lnTo>
                      <a:pt x="715" y="1018"/>
                    </a:lnTo>
                    <a:lnTo>
                      <a:pt x="715" y="1018"/>
                    </a:lnTo>
                    <a:lnTo>
                      <a:pt x="721" y="1006"/>
                    </a:lnTo>
                    <a:lnTo>
                      <a:pt x="726" y="991"/>
                    </a:lnTo>
                    <a:lnTo>
                      <a:pt x="735" y="956"/>
                    </a:lnTo>
                    <a:lnTo>
                      <a:pt x="743" y="913"/>
                    </a:lnTo>
                    <a:lnTo>
                      <a:pt x="751" y="868"/>
                    </a:lnTo>
                    <a:lnTo>
                      <a:pt x="763" y="792"/>
                    </a:lnTo>
                    <a:lnTo>
                      <a:pt x="767" y="758"/>
                    </a:lnTo>
                    <a:lnTo>
                      <a:pt x="767" y="758"/>
                    </a:lnTo>
                    <a:lnTo>
                      <a:pt x="785" y="798"/>
                    </a:lnTo>
                    <a:lnTo>
                      <a:pt x="803" y="841"/>
                    </a:lnTo>
                    <a:lnTo>
                      <a:pt x="833" y="823"/>
                    </a:lnTo>
                    <a:lnTo>
                      <a:pt x="842" y="837"/>
                    </a:lnTo>
                    <a:lnTo>
                      <a:pt x="842" y="837"/>
                    </a:lnTo>
                    <a:lnTo>
                      <a:pt x="849" y="823"/>
                    </a:lnTo>
                    <a:lnTo>
                      <a:pt x="855" y="816"/>
                    </a:lnTo>
                    <a:lnTo>
                      <a:pt x="858" y="815"/>
                    </a:lnTo>
                    <a:lnTo>
                      <a:pt x="859" y="815"/>
                    </a:lnTo>
                    <a:lnTo>
                      <a:pt x="859" y="815"/>
                    </a:lnTo>
                    <a:lnTo>
                      <a:pt x="864" y="817"/>
                    </a:lnTo>
                    <a:lnTo>
                      <a:pt x="868" y="819"/>
                    </a:lnTo>
                    <a:lnTo>
                      <a:pt x="883" y="822"/>
                    </a:lnTo>
                    <a:lnTo>
                      <a:pt x="901" y="823"/>
                    </a:lnTo>
                    <a:lnTo>
                      <a:pt x="901" y="823"/>
                    </a:lnTo>
                    <a:lnTo>
                      <a:pt x="904" y="820"/>
                    </a:lnTo>
                    <a:lnTo>
                      <a:pt x="910" y="813"/>
                    </a:lnTo>
                    <a:lnTo>
                      <a:pt x="913" y="809"/>
                    </a:lnTo>
                    <a:lnTo>
                      <a:pt x="916" y="807"/>
                    </a:lnTo>
                    <a:lnTo>
                      <a:pt x="919" y="806"/>
                    </a:lnTo>
                    <a:lnTo>
                      <a:pt x="922" y="809"/>
                    </a:lnTo>
                    <a:lnTo>
                      <a:pt x="922" y="809"/>
                    </a:lnTo>
                    <a:lnTo>
                      <a:pt x="926" y="816"/>
                    </a:lnTo>
                    <a:lnTo>
                      <a:pt x="928" y="817"/>
                    </a:lnTo>
                    <a:lnTo>
                      <a:pt x="929" y="817"/>
                    </a:lnTo>
                    <a:lnTo>
                      <a:pt x="929" y="817"/>
                    </a:lnTo>
                    <a:lnTo>
                      <a:pt x="934" y="816"/>
                    </a:lnTo>
                    <a:lnTo>
                      <a:pt x="941" y="813"/>
                    </a:lnTo>
                    <a:lnTo>
                      <a:pt x="950" y="807"/>
                    </a:lnTo>
                    <a:lnTo>
                      <a:pt x="967" y="817"/>
                    </a:lnTo>
                    <a:lnTo>
                      <a:pt x="995" y="804"/>
                    </a:lnTo>
                    <a:lnTo>
                      <a:pt x="995" y="804"/>
                    </a:lnTo>
                    <a:lnTo>
                      <a:pt x="1001" y="807"/>
                    </a:lnTo>
                    <a:lnTo>
                      <a:pt x="1005" y="807"/>
                    </a:lnTo>
                    <a:lnTo>
                      <a:pt x="1008" y="807"/>
                    </a:lnTo>
                    <a:lnTo>
                      <a:pt x="1011" y="806"/>
                    </a:lnTo>
                    <a:lnTo>
                      <a:pt x="1011" y="806"/>
                    </a:lnTo>
                    <a:lnTo>
                      <a:pt x="1022" y="800"/>
                    </a:lnTo>
                    <a:lnTo>
                      <a:pt x="1036" y="792"/>
                    </a:lnTo>
                    <a:lnTo>
                      <a:pt x="1050" y="786"/>
                    </a:lnTo>
                    <a:lnTo>
                      <a:pt x="1059" y="782"/>
                    </a:lnTo>
                    <a:lnTo>
                      <a:pt x="1059" y="782"/>
                    </a:lnTo>
                    <a:lnTo>
                      <a:pt x="1086" y="758"/>
                    </a:lnTo>
                    <a:lnTo>
                      <a:pt x="1086" y="758"/>
                    </a:lnTo>
                    <a:lnTo>
                      <a:pt x="1084" y="786"/>
                    </a:lnTo>
                    <a:lnTo>
                      <a:pt x="1086" y="812"/>
                    </a:lnTo>
                    <a:lnTo>
                      <a:pt x="1088" y="825"/>
                    </a:lnTo>
                    <a:lnTo>
                      <a:pt x="1090" y="838"/>
                    </a:lnTo>
                    <a:lnTo>
                      <a:pt x="1090" y="838"/>
                    </a:lnTo>
                    <a:lnTo>
                      <a:pt x="1093" y="849"/>
                    </a:lnTo>
                    <a:lnTo>
                      <a:pt x="1097" y="856"/>
                    </a:lnTo>
                    <a:lnTo>
                      <a:pt x="1102" y="868"/>
                    </a:lnTo>
                    <a:lnTo>
                      <a:pt x="1105" y="875"/>
                    </a:lnTo>
                    <a:lnTo>
                      <a:pt x="1106" y="884"/>
                    </a:lnTo>
                    <a:lnTo>
                      <a:pt x="1108" y="896"/>
                    </a:lnTo>
                    <a:lnTo>
                      <a:pt x="1108" y="913"/>
                    </a:lnTo>
                    <a:lnTo>
                      <a:pt x="1108" y="913"/>
                    </a:lnTo>
                    <a:lnTo>
                      <a:pt x="1106" y="942"/>
                    </a:lnTo>
                    <a:lnTo>
                      <a:pt x="1106" y="963"/>
                    </a:lnTo>
                    <a:lnTo>
                      <a:pt x="1105" y="972"/>
                    </a:lnTo>
                    <a:lnTo>
                      <a:pt x="1102" y="981"/>
                    </a:lnTo>
                    <a:lnTo>
                      <a:pt x="1091" y="1006"/>
                    </a:lnTo>
                    <a:lnTo>
                      <a:pt x="1091" y="1006"/>
                    </a:lnTo>
                    <a:lnTo>
                      <a:pt x="1084" y="1020"/>
                    </a:lnTo>
                    <a:lnTo>
                      <a:pt x="1075" y="1032"/>
                    </a:lnTo>
                    <a:lnTo>
                      <a:pt x="1066" y="1040"/>
                    </a:lnTo>
                    <a:lnTo>
                      <a:pt x="1059" y="1048"/>
                    </a:lnTo>
                    <a:lnTo>
                      <a:pt x="1050" y="1054"/>
                    </a:lnTo>
                    <a:lnTo>
                      <a:pt x="1042" y="1058"/>
                    </a:lnTo>
                    <a:lnTo>
                      <a:pt x="1035" y="1060"/>
                    </a:lnTo>
                    <a:lnTo>
                      <a:pt x="1029" y="1061"/>
                    </a:lnTo>
                    <a:lnTo>
                      <a:pt x="1029" y="1061"/>
                    </a:lnTo>
                    <a:lnTo>
                      <a:pt x="1019" y="1058"/>
                    </a:lnTo>
                    <a:lnTo>
                      <a:pt x="1011" y="1057"/>
                    </a:lnTo>
                    <a:lnTo>
                      <a:pt x="1007" y="1057"/>
                    </a:lnTo>
                    <a:lnTo>
                      <a:pt x="1002" y="1057"/>
                    </a:lnTo>
                    <a:lnTo>
                      <a:pt x="998" y="1060"/>
                    </a:lnTo>
                    <a:lnTo>
                      <a:pt x="992" y="1063"/>
                    </a:lnTo>
                    <a:lnTo>
                      <a:pt x="992" y="1063"/>
                    </a:lnTo>
                    <a:lnTo>
                      <a:pt x="987" y="1069"/>
                    </a:lnTo>
                    <a:lnTo>
                      <a:pt x="983" y="1076"/>
                    </a:lnTo>
                    <a:lnTo>
                      <a:pt x="977" y="1089"/>
                    </a:lnTo>
                    <a:lnTo>
                      <a:pt x="974" y="1100"/>
                    </a:lnTo>
                    <a:lnTo>
                      <a:pt x="974" y="1104"/>
                    </a:lnTo>
                    <a:lnTo>
                      <a:pt x="974" y="1104"/>
                    </a:lnTo>
                    <a:lnTo>
                      <a:pt x="972" y="1104"/>
                    </a:lnTo>
                    <a:lnTo>
                      <a:pt x="972" y="1103"/>
                    </a:lnTo>
                    <a:lnTo>
                      <a:pt x="971" y="1106"/>
                    </a:lnTo>
                    <a:lnTo>
                      <a:pt x="974" y="1115"/>
                    </a:lnTo>
                    <a:lnTo>
                      <a:pt x="974" y="1115"/>
                    </a:lnTo>
                    <a:lnTo>
                      <a:pt x="977" y="1124"/>
                    </a:lnTo>
                    <a:lnTo>
                      <a:pt x="977" y="1130"/>
                    </a:lnTo>
                    <a:lnTo>
                      <a:pt x="978" y="1131"/>
                    </a:lnTo>
                    <a:lnTo>
                      <a:pt x="980" y="1133"/>
                    </a:lnTo>
                    <a:lnTo>
                      <a:pt x="987" y="1136"/>
                    </a:lnTo>
                    <a:lnTo>
                      <a:pt x="987" y="1136"/>
                    </a:lnTo>
                    <a:lnTo>
                      <a:pt x="1004" y="1139"/>
                    </a:lnTo>
                    <a:lnTo>
                      <a:pt x="1014" y="1144"/>
                    </a:lnTo>
                    <a:lnTo>
                      <a:pt x="1014" y="1144"/>
                    </a:lnTo>
                    <a:lnTo>
                      <a:pt x="1019" y="1144"/>
                    </a:lnTo>
                    <a:lnTo>
                      <a:pt x="1025" y="1143"/>
                    </a:lnTo>
                    <a:lnTo>
                      <a:pt x="1035" y="1139"/>
                    </a:lnTo>
                    <a:lnTo>
                      <a:pt x="1051" y="1131"/>
                    </a:lnTo>
                    <a:lnTo>
                      <a:pt x="1051" y="1131"/>
                    </a:lnTo>
                    <a:lnTo>
                      <a:pt x="1060" y="1128"/>
                    </a:lnTo>
                    <a:lnTo>
                      <a:pt x="1068" y="1127"/>
                    </a:lnTo>
                    <a:lnTo>
                      <a:pt x="1075" y="1125"/>
                    </a:lnTo>
                    <a:lnTo>
                      <a:pt x="1080" y="1125"/>
                    </a:lnTo>
                    <a:lnTo>
                      <a:pt x="1083" y="1124"/>
                    </a:lnTo>
                    <a:lnTo>
                      <a:pt x="1091" y="1116"/>
                    </a:lnTo>
                    <a:lnTo>
                      <a:pt x="1091" y="1116"/>
                    </a:lnTo>
                    <a:lnTo>
                      <a:pt x="1099" y="1110"/>
                    </a:lnTo>
                    <a:lnTo>
                      <a:pt x="1105" y="1101"/>
                    </a:lnTo>
                    <a:lnTo>
                      <a:pt x="1118" y="1082"/>
                    </a:lnTo>
                    <a:lnTo>
                      <a:pt x="1139" y="1042"/>
                    </a:lnTo>
                    <a:lnTo>
                      <a:pt x="1139" y="1042"/>
                    </a:lnTo>
                    <a:lnTo>
                      <a:pt x="1145" y="1033"/>
                    </a:lnTo>
                    <a:lnTo>
                      <a:pt x="1152" y="1023"/>
                    </a:lnTo>
                    <a:lnTo>
                      <a:pt x="1172" y="997"/>
                    </a:lnTo>
                    <a:lnTo>
                      <a:pt x="1182" y="984"/>
                    </a:lnTo>
                    <a:lnTo>
                      <a:pt x="1190" y="971"/>
                    </a:lnTo>
                    <a:lnTo>
                      <a:pt x="1196" y="959"/>
                    </a:lnTo>
                    <a:lnTo>
                      <a:pt x="1199" y="947"/>
                    </a:lnTo>
                    <a:lnTo>
                      <a:pt x="1199" y="947"/>
                    </a:lnTo>
                    <a:lnTo>
                      <a:pt x="1200" y="926"/>
                    </a:lnTo>
                    <a:lnTo>
                      <a:pt x="1200" y="910"/>
                    </a:lnTo>
                    <a:lnTo>
                      <a:pt x="1200" y="877"/>
                    </a:lnTo>
                    <a:lnTo>
                      <a:pt x="1200" y="877"/>
                    </a:lnTo>
                    <a:lnTo>
                      <a:pt x="1200" y="861"/>
                    </a:lnTo>
                    <a:lnTo>
                      <a:pt x="1200" y="844"/>
                    </a:lnTo>
                    <a:lnTo>
                      <a:pt x="1202" y="825"/>
                    </a:lnTo>
                    <a:lnTo>
                      <a:pt x="1204" y="815"/>
                    </a:lnTo>
                    <a:lnTo>
                      <a:pt x="1209" y="801"/>
                    </a:lnTo>
                    <a:lnTo>
                      <a:pt x="1209" y="801"/>
                    </a:lnTo>
                    <a:lnTo>
                      <a:pt x="1213" y="786"/>
                    </a:lnTo>
                    <a:lnTo>
                      <a:pt x="1221" y="771"/>
                    </a:lnTo>
                    <a:lnTo>
                      <a:pt x="1237" y="743"/>
                    </a:lnTo>
                    <a:lnTo>
                      <a:pt x="1258" y="712"/>
                    </a:lnTo>
                    <a:lnTo>
                      <a:pt x="1258" y="712"/>
                    </a:lnTo>
                    <a:lnTo>
                      <a:pt x="1310" y="752"/>
                    </a:lnTo>
                    <a:lnTo>
                      <a:pt x="1361" y="788"/>
                    </a:lnTo>
                    <a:lnTo>
                      <a:pt x="1386" y="806"/>
                    </a:lnTo>
                    <a:lnTo>
                      <a:pt x="1410" y="820"/>
                    </a:lnTo>
                    <a:lnTo>
                      <a:pt x="1410" y="820"/>
                    </a:lnTo>
                    <a:lnTo>
                      <a:pt x="1431" y="835"/>
                    </a:lnTo>
                    <a:lnTo>
                      <a:pt x="1451" y="850"/>
                    </a:lnTo>
                    <a:lnTo>
                      <a:pt x="1469" y="867"/>
                    </a:lnTo>
                    <a:lnTo>
                      <a:pt x="1486" y="881"/>
                    </a:lnTo>
                    <a:lnTo>
                      <a:pt x="1497" y="898"/>
                    </a:lnTo>
                    <a:lnTo>
                      <a:pt x="1508" y="914"/>
                    </a:lnTo>
                    <a:lnTo>
                      <a:pt x="1514" y="930"/>
                    </a:lnTo>
                    <a:lnTo>
                      <a:pt x="1517" y="938"/>
                    </a:lnTo>
                    <a:lnTo>
                      <a:pt x="1517" y="947"/>
                    </a:lnTo>
                    <a:lnTo>
                      <a:pt x="1517" y="947"/>
                    </a:lnTo>
                    <a:lnTo>
                      <a:pt x="1517" y="960"/>
                    </a:lnTo>
                    <a:lnTo>
                      <a:pt x="1514" y="974"/>
                    </a:lnTo>
                    <a:lnTo>
                      <a:pt x="1509" y="984"/>
                    </a:lnTo>
                    <a:lnTo>
                      <a:pt x="1503" y="994"/>
                    </a:lnTo>
                    <a:lnTo>
                      <a:pt x="1494" y="1012"/>
                    </a:lnTo>
                    <a:lnTo>
                      <a:pt x="1491" y="1021"/>
                    </a:lnTo>
                    <a:lnTo>
                      <a:pt x="1491" y="1030"/>
                    </a:lnTo>
                    <a:lnTo>
                      <a:pt x="1491" y="1030"/>
                    </a:lnTo>
                    <a:lnTo>
                      <a:pt x="1496" y="1043"/>
                    </a:lnTo>
                    <a:lnTo>
                      <a:pt x="1500" y="1054"/>
                    </a:lnTo>
                    <a:lnTo>
                      <a:pt x="1509" y="1067"/>
                    </a:lnTo>
                    <a:lnTo>
                      <a:pt x="1509" y="1067"/>
                    </a:lnTo>
                    <a:lnTo>
                      <a:pt x="1512" y="1072"/>
                    </a:lnTo>
                    <a:lnTo>
                      <a:pt x="1515" y="1075"/>
                    </a:lnTo>
                    <a:lnTo>
                      <a:pt x="1521" y="1081"/>
                    </a:lnTo>
                    <a:lnTo>
                      <a:pt x="1521" y="1081"/>
                    </a:lnTo>
                    <a:lnTo>
                      <a:pt x="1529" y="1085"/>
                    </a:lnTo>
                    <a:lnTo>
                      <a:pt x="1539" y="1089"/>
                    </a:lnTo>
                    <a:lnTo>
                      <a:pt x="1545" y="1091"/>
                    </a:lnTo>
                    <a:lnTo>
                      <a:pt x="1551" y="1089"/>
                    </a:lnTo>
                    <a:lnTo>
                      <a:pt x="1555" y="1087"/>
                    </a:lnTo>
                    <a:lnTo>
                      <a:pt x="1560" y="1082"/>
                    </a:lnTo>
                    <a:lnTo>
                      <a:pt x="1560" y="1082"/>
                    </a:lnTo>
                    <a:lnTo>
                      <a:pt x="1567" y="1064"/>
                    </a:lnTo>
                    <a:lnTo>
                      <a:pt x="1569" y="1061"/>
                    </a:lnTo>
                    <a:lnTo>
                      <a:pt x="1569" y="1061"/>
                    </a:lnTo>
                    <a:lnTo>
                      <a:pt x="1579" y="1058"/>
                    </a:lnTo>
                    <a:lnTo>
                      <a:pt x="1585" y="1055"/>
                    </a:lnTo>
                    <a:lnTo>
                      <a:pt x="1590" y="1052"/>
                    </a:lnTo>
                    <a:lnTo>
                      <a:pt x="1590" y="1052"/>
                    </a:lnTo>
                    <a:lnTo>
                      <a:pt x="1591" y="1046"/>
                    </a:lnTo>
                    <a:lnTo>
                      <a:pt x="1590" y="1033"/>
                    </a:lnTo>
                    <a:lnTo>
                      <a:pt x="1585" y="991"/>
                    </a:lnTo>
                    <a:lnTo>
                      <a:pt x="1581" y="942"/>
                    </a:lnTo>
                    <a:lnTo>
                      <a:pt x="1579" y="901"/>
                    </a:lnTo>
                    <a:lnTo>
                      <a:pt x="1579" y="901"/>
                    </a:lnTo>
                    <a:lnTo>
                      <a:pt x="1581" y="871"/>
                    </a:lnTo>
                    <a:lnTo>
                      <a:pt x="1582" y="844"/>
                    </a:lnTo>
                    <a:lnTo>
                      <a:pt x="1582" y="834"/>
                    </a:lnTo>
                    <a:lnTo>
                      <a:pt x="1582" y="825"/>
                    </a:lnTo>
                    <a:lnTo>
                      <a:pt x="1581" y="816"/>
                    </a:lnTo>
                    <a:lnTo>
                      <a:pt x="1576" y="810"/>
                    </a:lnTo>
                    <a:lnTo>
                      <a:pt x="1576" y="810"/>
                    </a:lnTo>
                    <a:lnTo>
                      <a:pt x="1572" y="806"/>
                    </a:lnTo>
                    <a:lnTo>
                      <a:pt x="1569" y="803"/>
                    </a:lnTo>
                    <a:lnTo>
                      <a:pt x="1561" y="800"/>
                    </a:lnTo>
                    <a:lnTo>
                      <a:pt x="1558" y="798"/>
                    </a:lnTo>
                    <a:lnTo>
                      <a:pt x="1552" y="794"/>
                    </a:lnTo>
                    <a:lnTo>
                      <a:pt x="1547" y="786"/>
                    </a:lnTo>
                    <a:lnTo>
                      <a:pt x="1538" y="774"/>
                    </a:lnTo>
                    <a:lnTo>
                      <a:pt x="1538" y="774"/>
                    </a:lnTo>
                    <a:lnTo>
                      <a:pt x="1529" y="760"/>
                    </a:lnTo>
                    <a:lnTo>
                      <a:pt x="1521" y="745"/>
                    </a:lnTo>
                    <a:lnTo>
                      <a:pt x="1515" y="728"/>
                    </a:lnTo>
                    <a:lnTo>
                      <a:pt x="1509" y="710"/>
                    </a:lnTo>
                    <a:lnTo>
                      <a:pt x="1505" y="691"/>
                    </a:lnTo>
                    <a:lnTo>
                      <a:pt x="1500" y="667"/>
                    </a:lnTo>
                    <a:lnTo>
                      <a:pt x="1499" y="641"/>
                    </a:lnTo>
                    <a:lnTo>
                      <a:pt x="1497" y="611"/>
                    </a:lnTo>
                    <a:lnTo>
                      <a:pt x="1497" y="611"/>
                    </a:lnTo>
                    <a:lnTo>
                      <a:pt x="1496" y="534"/>
                    </a:lnTo>
                    <a:lnTo>
                      <a:pt x="1494" y="510"/>
                    </a:lnTo>
                    <a:lnTo>
                      <a:pt x="1494" y="510"/>
                    </a:lnTo>
                    <a:lnTo>
                      <a:pt x="1493" y="501"/>
                    </a:lnTo>
                    <a:lnTo>
                      <a:pt x="1489" y="489"/>
                    </a:lnTo>
                    <a:lnTo>
                      <a:pt x="1475" y="458"/>
                    </a:lnTo>
                    <a:lnTo>
                      <a:pt x="1460" y="428"/>
                    </a:lnTo>
                    <a:lnTo>
                      <a:pt x="1456" y="416"/>
                    </a:lnTo>
                    <a:lnTo>
                      <a:pt x="1454" y="407"/>
                    </a:lnTo>
                    <a:lnTo>
                      <a:pt x="1454" y="407"/>
                    </a:lnTo>
                    <a:lnTo>
                      <a:pt x="1456" y="398"/>
                    </a:lnTo>
                    <a:lnTo>
                      <a:pt x="1462" y="385"/>
                    </a:lnTo>
                    <a:lnTo>
                      <a:pt x="1472" y="367"/>
                    </a:lnTo>
                    <a:lnTo>
                      <a:pt x="1486" y="346"/>
                    </a:lnTo>
                    <a:lnTo>
                      <a:pt x="1503" y="325"/>
                    </a:lnTo>
                    <a:lnTo>
                      <a:pt x="1524" y="303"/>
                    </a:lnTo>
                    <a:lnTo>
                      <a:pt x="1536" y="293"/>
                    </a:lnTo>
                    <a:lnTo>
                      <a:pt x="1549" y="284"/>
                    </a:lnTo>
                    <a:lnTo>
                      <a:pt x="1563" y="273"/>
                    </a:lnTo>
                    <a:lnTo>
                      <a:pt x="1576" y="265"/>
                    </a:lnTo>
                    <a:lnTo>
                      <a:pt x="1576" y="265"/>
                    </a:lnTo>
                    <a:lnTo>
                      <a:pt x="1590" y="257"/>
                    </a:lnTo>
                    <a:lnTo>
                      <a:pt x="1603" y="247"/>
                    </a:lnTo>
                    <a:lnTo>
                      <a:pt x="1615" y="236"/>
                    </a:lnTo>
                    <a:lnTo>
                      <a:pt x="1627" y="226"/>
                    </a:lnTo>
                    <a:lnTo>
                      <a:pt x="1648" y="202"/>
                    </a:lnTo>
                    <a:lnTo>
                      <a:pt x="1664" y="180"/>
                    </a:lnTo>
                    <a:lnTo>
                      <a:pt x="1677" y="156"/>
                    </a:lnTo>
                    <a:lnTo>
                      <a:pt x="1689" y="135"/>
                    </a:lnTo>
                    <a:lnTo>
                      <a:pt x="1697" y="116"/>
                    </a:lnTo>
                    <a:lnTo>
                      <a:pt x="1703" y="101"/>
                    </a:lnTo>
                    <a:lnTo>
                      <a:pt x="1703" y="101"/>
                    </a:lnTo>
                    <a:lnTo>
                      <a:pt x="1709" y="82"/>
                    </a:lnTo>
                    <a:lnTo>
                      <a:pt x="1712" y="67"/>
                    </a:lnTo>
                    <a:lnTo>
                      <a:pt x="1713" y="53"/>
                    </a:lnTo>
                    <a:lnTo>
                      <a:pt x="1713" y="37"/>
                    </a:lnTo>
                    <a:lnTo>
                      <a:pt x="1713" y="37"/>
                    </a:lnTo>
                    <a:lnTo>
                      <a:pt x="1710" y="27"/>
                    </a:lnTo>
                    <a:lnTo>
                      <a:pt x="1706" y="18"/>
                    </a:lnTo>
                    <a:lnTo>
                      <a:pt x="1700" y="10"/>
                    </a:lnTo>
                    <a:lnTo>
                      <a:pt x="1692" y="4"/>
                    </a:lnTo>
                    <a:lnTo>
                      <a:pt x="1685" y="1"/>
                    </a:lnTo>
                    <a:lnTo>
                      <a:pt x="1679" y="0"/>
                    </a:lnTo>
                    <a:lnTo>
                      <a:pt x="1674" y="1"/>
                    </a:lnTo>
                    <a:lnTo>
                      <a:pt x="1673" y="3"/>
                    </a:lnTo>
                    <a:lnTo>
                      <a:pt x="1673" y="4"/>
                    </a:lnTo>
                    <a:lnTo>
                      <a:pt x="1673" y="4"/>
                    </a:lnTo>
                    <a:lnTo>
                      <a:pt x="1676" y="18"/>
                    </a:lnTo>
                    <a:lnTo>
                      <a:pt x="1680" y="40"/>
                    </a:lnTo>
                    <a:lnTo>
                      <a:pt x="1682" y="52"/>
                    </a:lnTo>
                    <a:lnTo>
                      <a:pt x="1682" y="64"/>
                    </a:lnTo>
                    <a:lnTo>
                      <a:pt x="1679" y="77"/>
                    </a:lnTo>
                    <a:lnTo>
                      <a:pt x="1674" y="89"/>
                    </a:lnTo>
                    <a:lnTo>
                      <a:pt x="1674" y="89"/>
                    </a:lnTo>
                    <a:lnTo>
                      <a:pt x="1665" y="103"/>
                    </a:lnTo>
                    <a:lnTo>
                      <a:pt x="1652" y="122"/>
                    </a:lnTo>
                    <a:lnTo>
                      <a:pt x="1634" y="143"/>
                    </a:lnTo>
                    <a:lnTo>
                      <a:pt x="1615" y="163"/>
                    </a:lnTo>
                    <a:lnTo>
                      <a:pt x="1594" y="186"/>
                    </a:lnTo>
                    <a:lnTo>
                      <a:pt x="1573" y="205"/>
                    </a:lnTo>
                    <a:lnTo>
                      <a:pt x="1555" y="220"/>
                    </a:lnTo>
                    <a:lnTo>
                      <a:pt x="1539" y="232"/>
                    </a:lnTo>
                    <a:lnTo>
                      <a:pt x="1539" y="232"/>
                    </a:lnTo>
                    <a:lnTo>
                      <a:pt x="1511" y="247"/>
                    </a:lnTo>
                    <a:lnTo>
                      <a:pt x="1481" y="262"/>
                    </a:lnTo>
                    <a:lnTo>
                      <a:pt x="1456" y="276"/>
                    </a:lnTo>
                    <a:lnTo>
                      <a:pt x="1445" y="282"/>
                    </a:lnTo>
                    <a:lnTo>
                      <a:pt x="1438" y="290"/>
                    </a:lnTo>
                    <a:lnTo>
                      <a:pt x="1438" y="290"/>
                    </a:lnTo>
                    <a:lnTo>
                      <a:pt x="1435" y="296"/>
                    </a:lnTo>
                    <a:lnTo>
                      <a:pt x="1433" y="303"/>
                    </a:lnTo>
                    <a:lnTo>
                      <a:pt x="1432" y="309"/>
                    </a:lnTo>
                    <a:lnTo>
                      <a:pt x="1431" y="317"/>
                    </a:lnTo>
                    <a:lnTo>
                      <a:pt x="1426" y="321"/>
                    </a:lnTo>
                    <a:lnTo>
                      <a:pt x="1419" y="325"/>
                    </a:lnTo>
                    <a:lnTo>
                      <a:pt x="1405" y="328"/>
                    </a:lnTo>
                    <a:lnTo>
                      <a:pt x="1387" y="330"/>
                    </a:lnTo>
                    <a:lnTo>
                      <a:pt x="1387" y="330"/>
                    </a:lnTo>
                    <a:lnTo>
                      <a:pt x="1365" y="328"/>
                    </a:lnTo>
                    <a:lnTo>
                      <a:pt x="1344" y="327"/>
                    </a:lnTo>
                    <a:lnTo>
                      <a:pt x="1306" y="320"/>
                    </a:lnTo>
                    <a:lnTo>
                      <a:pt x="1268" y="312"/>
                    </a:lnTo>
                    <a:lnTo>
                      <a:pt x="1248" y="309"/>
                    </a:lnTo>
                    <a:lnTo>
                      <a:pt x="1227" y="309"/>
                    </a:lnTo>
                    <a:lnTo>
                      <a:pt x="1227" y="309"/>
                    </a:lnTo>
                    <a:lnTo>
                      <a:pt x="1197" y="311"/>
                    </a:lnTo>
                    <a:lnTo>
                      <a:pt x="1154" y="312"/>
                    </a:lnTo>
                    <a:lnTo>
                      <a:pt x="1045" y="321"/>
                    </a:lnTo>
                    <a:lnTo>
                      <a:pt x="937" y="328"/>
                    </a:lnTo>
                    <a:lnTo>
                      <a:pt x="892" y="331"/>
                    </a:lnTo>
                    <a:lnTo>
                      <a:pt x="859" y="333"/>
                    </a:lnTo>
                    <a:lnTo>
                      <a:pt x="859" y="333"/>
                    </a:lnTo>
                    <a:lnTo>
                      <a:pt x="839" y="333"/>
                    </a:lnTo>
                    <a:lnTo>
                      <a:pt x="824" y="334"/>
                    </a:lnTo>
                    <a:lnTo>
                      <a:pt x="810" y="336"/>
                    </a:lnTo>
                    <a:lnTo>
                      <a:pt x="797" y="337"/>
                    </a:lnTo>
                    <a:lnTo>
                      <a:pt x="779" y="336"/>
                    </a:lnTo>
                    <a:lnTo>
                      <a:pt x="754" y="333"/>
                    </a:lnTo>
                    <a:lnTo>
                      <a:pt x="720" y="327"/>
                    </a:lnTo>
                    <a:lnTo>
                      <a:pt x="674" y="317"/>
                    </a:lnTo>
                    <a:lnTo>
                      <a:pt x="674" y="317"/>
                    </a:lnTo>
                    <a:lnTo>
                      <a:pt x="622" y="305"/>
                    </a:lnTo>
                    <a:lnTo>
                      <a:pt x="572" y="294"/>
                    </a:lnTo>
                    <a:lnTo>
                      <a:pt x="489" y="279"/>
                    </a:lnTo>
                    <a:lnTo>
                      <a:pt x="397" y="265"/>
                    </a:lnTo>
                    <a:lnTo>
                      <a:pt x="397" y="265"/>
                    </a:lnTo>
                    <a:lnTo>
                      <a:pt x="375" y="263"/>
                    </a:lnTo>
                    <a:lnTo>
                      <a:pt x="348" y="262"/>
                    </a:lnTo>
                    <a:lnTo>
                      <a:pt x="315" y="263"/>
                    </a:lnTo>
                    <a:lnTo>
                      <a:pt x="315" y="263"/>
                    </a:lnTo>
                    <a:lnTo>
                      <a:pt x="318" y="256"/>
                    </a:lnTo>
                    <a:lnTo>
                      <a:pt x="321" y="248"/>
                    </a:lnTo>
                    <a:lnTo>
                      <a:pt x="323" y="241"/>
                    </a:lnTo>
                    <a:lnTo>
                      <a:pt x="324" y="230"/>
                    </a:lnTo>
                    <a:lnTo>
                      <a:pt x="321" y="221"/>
                    </a:lnTo>
                    <a:lnTo>
                      <a:pt x="318" y="217"/>
                    </a:lnTo>
                    <a:lnTo>
                      <a:pt x="314" y="213"/>
                    </a:lnTo>
                    <a:lnTo>
                      <a:pt x="309" y="208"/>
                    </a:lnTo>
                    <a:lnTo>
                      <a:pt x="303" y="205"/>
                    </a:lnTo>
                    <a:lnTo>
                      <a:pt x="303" y="205"/>
                    </a:lnTo>
                    <a:lnTo>
                      <a:pt x="296" y="202"/>
                    </a:lnTo>
                    <a:lnTo>
                      <a:pt x="290" y="201"/>
                    </a:lnTo>
                    <a:lnTo>
                      <a:pt x="282" y="202"/>
                    </a:lnTo>
                    <a:lnTo>
                      <a:pt x="277" y="204"/>
                    </a:lnTo>
                    <a:lnTo>
                      <a:pt x="272" y="207"/>
                    </a:lnTo>
                    <a:lnTo>
                      <a:pt x="266" y="210"/>
                    </a:lnTo>
                    <a:lnTo>
                      <a:pt x="256" y="220"/>
                    </a:lnTo>
                    <a:lnTo>
                      <a:pt x="248" y="232"/>
                    </a:lnTo>
                    <a:lnTo>
                      <a:pt x="239" y="245"/>
                    </a:lnTo>
                    <a:lnTo>
                      <a:pt x="227" y="268"/>
                    </a:lnTo>
                    <a:lnTo>
                      <a:pt x="227" y="268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9525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00" name="Freeform 8">
              <a:extLst>
                <a:ext uri="{FF2B5EF4-FFF2-40B4-BE49-F238E27FC236}">
                  <a16:creationId xmlns:a16="http://schemas.microsoft.com/office/drawing/2014/main" id="{060EE3A5-9A00-4042-86B6-DB89F11FFC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9220" y="5596909"/>
              <a:ext cx="1414779" cy="739759"/>
            </a:xfrm>
            <a:custGeom>
              <a:avLst/>
              <a:gdLst>
                <a:gd name="T0" fmla="*/ 158 w 1945"/>
                <a:gd name="T1" fmla="*/ 402 h 1017"/>
                <a:gd name="T2" fmla="*/ 24 w 1945"/>
                <a:gd name="T3" fmla="*/ 508 h 1017"/>
                <a:gd name="T4" fmla="*/ 4 w 1945"/>
                <a:gd name="T5" fmla="*/ 581 h 1017"/>
                <a:gd name="T6" fmla="*/ 0 w 1945"/>
                <a:gd name="T7" fmla="*/ 729 h 1017"/>
                <a:gd name="T8" fmla="*/ 14 w 1945"/>
                <a:gd name="T9" fmla="*/ 798 h 1017"/>
                <a:gd name="T10" fmla="*/ 80 w 1945"/>
                <a:gd name="T11" fmla="*/ 819 h 1017"/>
                <a:gd name="T12" fmla="*/ 124 w 1945"/>
                <a:gd name="T13" fmla="*/ 868 h 1017"/>
                <a:gd name="T14" fmla="*/ 177 w 1945"/>
                <a:gd name="T15" fmla="*/ 906 h 1017"/>
                <a:gd name="T16" fmla="*/ 233 w 1945"/>
                <a:gd name="T17" fmla="*/ 914 h 1017"/>
                <a:gd name="T18" fmla="*/ 283 w 1945"/>
                <a:gd name="T19" fmla="*/ 899 h 1017"/>
                <a:gd name="T20" fmla="*/ 312 w 1945"/>
                <a:gd name="T21" fmla="*/ 868 h 1017"/>
                <a:gd name="T22" fmla="*/ 374 w 1945"/>
                <a:gd name="T23" fmla="*/ 878 h 1017"/>
                <a:gd name="T24" fmla="*/ 403 w 1945"/>
                <a:gd name="T25" fmla="*/ 876 h 1017"/>
                <a:gd name="T26" fmla="*/ 432 w 1945"/>
                <a:gd name="T27" fmla="*/ 882 h 1017"/>
                <a:gd name="T28" fmla="*/ 475 w 1945"/>
                <a:gd name="T29" fmla="*/ 958 h 1017"/>
                <a:gd name="T30" fmla="*/ 557 w 1945"/>
                <a:gd name="T31" fmla="*/ 1011 h 1017"/>
                <a:gd name="T32" fmla="*/ 631 w 1945"/>
                <a:gd name="T33" fmla="*/ 1015 h 1017"/>
                <a:gd name="T34" fmla="*/ 718 w 1945"/>
                <a:gd name="T35" fmla="*/ 977 h 1017"/>
                <a:gd name="T36" fmla="*/ 759 w 1945"/>
                <a:gd name="T37" fmla="*/ 910 h 1017"/>
                <a:gd name="T38" fmla="*/ 1623 w 1945"/>
                <a:gd name="T39" fmla="*/ 827 h 1017"/>
                <a:gd name="T40" fmla="*/ 1670 w 1945"/>
                <a:gd name="T41" fmla="*/ 899 h 1017"/>
                <a:gd name="T42" fmla="*/ 1719 w 1945"/>
                <a:gd name="T43" fmla="*/ 924 h 1017"/>
                <a:gd name="T44" fmla="*/ 1806 w 1945"/>
                <a:gd name="T45" fmla="*/ 920 h 1017"/>
                <a:gd name="T46" fmla="*/ 1841 w 1945"/>
                <a:gd name="T47" fmla="*/ 897 h 1017"/>
                <a:gd name="T48" fmla="*/ 1883 w 1945"/>
                <a:gd name="T49" fmla="*/ 817 h 1017"/>
                <a:gd name="T50" fmla="*/ 1909 w 1945"/>
                <a:gd name="T51" fmla="*/ 746 h 1017"/>
                <a:gd name="T52" fmla="*/ 1935 w 1945"/>
                <a:gd name="T53" fmla="*/ 661 h 1017"/>
                <a:gd name="T54" fmla="*/ 1944 w 1945"/>
                <a:gd name="T55" fmla="*/ 563 h 1017"/>
                <a:gd name="T56" fmla="*/ 1909 w 1945"/>
                <a:gd name="T57" fmla="*/ 382 h 1017"/>
                <a:gd name="T58" fmla="*/ 1865 w 1945"/>
                <a:gd name="T59" fmla="*/ 211 h 1017"/>
                <a:gd name="T60" fmla="*/ 1786 w 1945"/>
                <a:gd name="T61" fmla="*/ 91 h 1017"/>
                <a:gd name="T62" fmla="*/ 1739 w 1945"/>
                <a:gd name="T63" fmla="*/ 63 h 1017"/>
                <a:gd name="T64" fmla="*/ 1441 w 1945"/>
                <a:gd name="T65" fmla="*/ 15 h 1017"/>
                <a:gd name="T66" fmla="*/ 1136 w 1945"/>
                <a:gd name="T67" fmla="*/ 0 h 1017"/>
                <a:gd name="T68" fmla="*/ 912 w 1945"/>
                <a:gd name="T69" fmla="*/ 17 h 1017"/>
                <a:gd name="T70" fmla="*/ 680 w 1945"/>
                <a:gd name="T71" fmla="*/ 70 h 1017"/>
                <a:gd name="T72" fmla="*/ 1314 w 1945"/>
                <a:gd name="T73" fmla="*/ 100 h 1017"/>
                <a:gd name="T74" fmla="*/ 1702 w 1945"/>
                <a:gd name="T75" fmla="*/ 115 h 1017"/>
                <a:gd name="T76" fmla="*/ 1772 w 1945"/>
                <a:gd name="T77" fmla="*/ 131 h 1017"/>
                <a:gd name="T78" fmla="*/ 1812 w 1945"/>
                <a:gd name="T79" fmla="*/ 225 h 1017"/>
                <a:gd name="T80" fmla="*/ 1814 w 1945"/>
                <a:gd name="T81" fmla="*/ 271 h 1017"/>
                <a:gd name="T82" fmla="*/ 1772 w 1945"/>
                <a:gd name="T83" fmla="*/ 302 h 1017"/>
                <a:gd name="T84" fmla="*/ 1365 w 1945"/>
                <a:gd name="T85" fmla="*/ 317 h 1017"/>
                <a:gd name="T86" fmla="*/ 1070 w 1945"/>
                <a:gd name="T87" fmla="*/ 288 h 1017"/>
                <a:gd name="T88" fmla="*/ 1065 w 1945"/>
                <a:gd name="T89" fmla="*/ 257 h 1017"/>
                <a:gd name="T90" fmla="*/ 1004 w 1945"/>
                <a:gd name="T91" fmla="*/ 241 h 1017"/>
                <a:gd name="T92" fmla="*/ 1112 w 1945"/>
                <a:gd name="T93" fmla="*/ 98 h 1017"/>
                <a:gd name="T94" fmla="*/ 800 w 1945"/>
                <a:gd name="T95" fmla="*/ 187 h 1017"/>
                <a:gd name="T96" fmla="*/ 304 w 1945"/>
                <a:gd name="T97" fmla="*/ 326 h 1017"/>
                <a:gd name="T98" fmla="*/ 568 w 1945"/>
                <a:gd name="T99" fmla="*/ 149 h 1017"/>
                <a:gd name="T100" fmla="*/ 713 w 1945"/>
                <a:gd name="T101" fmla="*/ 74 h 1017"/>
                <a:gd name="T102" fmla="*/ 839 w 1945"/>
                <a:gd name="T103" fmla="*/ 66 h 1017"/>
                <a:gd name="T104" fmla="*/ 344 w 1945"/>
                <a:gd name="T105" fmla="*/ 466 h 1017"/>
                <a:gd name="T106" fmla="*/ 430 w 1945"/>
                <a:gd name="T107" fmla="*/ 469 h 1017"/>
                <a:gd name="T108" fmla="*/ 461 w 1945"/>
                <a:gd name="T109" fmla="*/ 541 h 1017"/>
                <a:gd name="T110" fmla="*/ 392 w 1945"/>
                <a:gd name="T111" fmla="*/ 556 h 1017"/>
                <a:gd name="T112" fmla="*/ 257 w 1945"/>
                <a:gd name="T113" fmla="*/ 557 h 1017"/>
                <a:gd name="T114" fmla="*/ 252 w 1945"/>
                <a:gd name="T115" fmla="*/ 543 h 1017"/>
                <a:gd name="T116" fmla="*/ 321 w 1945"/>
                <a:gd name="T117" fmla="*/ 482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45" h="1017">
                  <a:moveTo>
                    <a:pt x="680" y="70"/>
                  </a:moveTo>
                  <a:lnTo>
                    <a:pt x="276" y="322"/>
                  </a:lnTo>
                  <a:lnTo>
                    <a:pt x="276" y="322"/>
                  </a:lnTo>
                  <a:lnTo>
                    <a:pt x="239" y="345"/>
                  </a:lnTo>
                  <a:lnTo>
                    <a:pt x="158" y="402"/>
                  </a:lnTo>
                  <a:lnTo>
                    <a:pt x="113" y="432"/>
                  </a:lnTo>
                  <a:lnTo>
                    <a:pt x="72" y="463"/>
                  </a:lnTo>
                  <a:lnTo>
                    <a:pt x="41" y="490"/>
                  </a:lnTo>
                  <a:lnTo>
                    <a:pt x="30" y="500"/>
                  </a:lnTo>
                  <a:lnTo>
                    <a:pt x="24" y="508"/>
                  </a:lnTo>
                  <a:lnTo>
                    <a:pt x="24" y="508"/>
                  </a:lnTo>
                  <a:lnTo>
                    <a:pt x="17" y="524"/>
                  </a:lnTo>
                  <a:lnTo>
                    <a:pt x="11" y="542"/>
                  </a:lnTo>
                  <a:lnTo>
                    <a:pt x="7" y="562"/>
                  </a:lnTo>
                  <a:lnTo>
                    <a:pt x="4" y="581"/>
                  </a:lnTo>
                  <a:lnTo>
                    <a:pt x="2" y="619"/>
                  </a:lnTo>
                  <a:lnTo>
                    <a:pt x="0" y="649"/>
                  </a:lnTo>
                  <a:lnTo>
                    <a:pt x="0" y="649"/>
                  </a:lnTo>
                  <a:lnTo>
                    <a:pt x="0" y="682"/>
                  </a:lnTo>
                  <a:lnTo>
                    <a:pt x="0" y="729"/>
                  </a:lnTo>
                  <a:lnTo>
                    <a:pt x="2" y="753"/>
                  </a:lnTo>
                  <a:lnTo>
                    <a:pt x="4" y="772"/>
                  </a:lnTo>
                  <a:lnTo>
                    <a:pt x="9" y="788"/>
                  </a:lnTo>
                  <a:lnTo>
                    <a:pt x="11" y="793"/>
                  </a:lnTo>
                  <a:lnTo>
                    <a:pt x="14" y="798"/>
                  </a:lnTo>
                  <a:lnTo>
                    <a:pt x="14" y="798"/>
                  </a:lnTo>
                  <a:lnTo>
                    <a:pt x="23" y="802"/>
                  </a:lnTo>
                  <a:lnTo>
                    <a:pt x="34" y="807"/>
                  </a:lnTo>
                  <a:lnTo>
                    <a:pt x="59" y="814"/>
                  </a:lnTo>
                  <a:lnTo>
                    <a:pt x="80" y="819"/>
                  </a:lnTo>
                  <a:lnTo>
                    <a:pt x="89" y="821"/>
                  </a:lnTo>
                  <a:lnTo>
                    <a:pt x="89" y="821"/>
                  </a:lnTo>
                  <a:lnTo>
                    <a:pt x="98" y="836"/>
                  </a:lnTo>
                  <a:lnTo>
                    <a:pt x="108" y="851"/>
                  </a:lnTo>
                  <a:lnTo>
                    <a:pt x="124" y="868"/>
                  </a:lnTo>
                  <a:lnTo>
                    <a:pt x="132" y="876"/>
                  </a:lnTo>
                  <a:lnTo>
                    <a:pt x="142" y="885"/>
                  </a:lnTo>
                  <a:lnTo>
                    <a:pt x="153" y="893"/>
                  </a:lnTo>
                  <a:lnTo>
                    <a:pt x="165" y="900"/>
                  </a:lnTo>
                  <a:lnTo>
                    <a:pt x="177" y="906"/>
                  </a:lnTo>
                  <a:lnTo>
                    <a:pt x="190" y="910"/>
                  </a:lnTo>
                  <a:lnTo>
                    <a:pt x="204" y="913"/>
                  </a:lnTo>
                  <a:lnTo>
                    <a:pt x="219" y="914"/>
                  </a:lnTo>
                  <a:lnTo>
                    <a:pt x="219" y="914"/>
                  </a:lnTo>
                  <a:lnTo>
                    <a:pt x="233" y="914"/>
                  </a:lnTo>
                  <a:lnTo>
                    <a:pt x="246" y="911"/>
                  </a:lnTo>
                  <a:lnTo>
                    <a:pt x="257" y="910"/>
                  </a:lnTo>
                  <a:lnTo>
                    <a:pt x="267" y="907"/>
                  </a:lnTo>
                  <a:lnTo>
                    <a:pt x="276" y="903"/>
                  </a:lnTo>
                  <a:lnTo>
                    <a:pt x="283" y="899"/>
                  </a:lnTo>
                  <a:lnTo>
                    <a:pt x="294" y="890"/>
                  </a:lnTo>
                  <a:lnTo>
                    <a:pt x="301" y="882"/>
                  </a:lnTo>
                  <a:lnTo>
                    <a:pt x="306" y="875"/>
                  </a:lnTo>
                  <a:lnTo>
                    <a:pt x="309" y="869"/>
                  </a:lnTo>
                  <a:lnTo>
                    <a:pt x="312" y="868"/>
                  </a:lnTo>
                  <a:lnTo>
                    <a:pt x="312" y="868"/>
                  </a:lnTo>
                  <a:lnTo>
                    <a:pt x="325" y="869"/>
                  </a:lnTo>
                  <a:lnTo>
                    <a:pt x="347" y="873"/>
                  </a:lnTo>
                  <a:lnTo>
                    <a:pt x="367" y="878"/>
                  </a:lnTo>
                  <a:lnTo>
                    <a:pt x="374" y="878"/>
                  </a:lnTo>
                  <a:lnTo>
                    <a:pt x="377" y="876"/>
                  </a:lnTo>
                  <a:lnTo>
                    <a:pt x="377" y="876"/>
                  </a:lnTo>
                  <a:lnTo>
                    <a:pt x="380" y="876"/>
                  </a:lnTo>
                  <a:lnTo>
                    <a:pt x="387" y="875"/>
                  </a:lnTo>
                  <a:lnTo>
                    <a:pt x="403" y="876"/>
                  </a:lnTo>
                  <a:lnTo>
                    <a:pt x="420" y="878"/>
                  </a:lnTo>
                  <a:lnTo>
                    <a:pt x="426" y="878"/>
                  </a:lnTo>
                  <a:lnTo>
                    <a:pt x="429" y="876"/>
                  </a:lnTo>
                  <a:lnTo>
                    <a:pt x="429" y="876"/>
                  </a:lnTo>
                  <a:lnTo>
                    <a:pt x="432" y="882"/>
                  </a:lnTo>
                  <a:lnTo>
                    <a:pt x="437" y="897"/>
                  </a:lnTo>
                  <a:lnTo>
                    <a:pt x="448" y="918"/>
                  </a:lnTo>
                  <a:lnTo>
                    <a:pt x="455" y="932"/>
                  </a:lnTo>
                  <a:lnTo>
                    <a:pt x="465" y="945"/>
                  </a:lnTo>
                  <a:lnTo>
                    <a:pt x="475" y="958"/>
                  </a:lnTo>
                  <a:lnTo>
                    <a:pt x="488" y="972"/>
                  </a:lnTo>
                  <a:lnTo>
                    <a:pt x="502" y="983"/>
                  </a:lnTo>
                  <a:lnTo>
                    <a:pt x="519" y="994"/>
                  </a:lnTo>
                  <a:lnTo>
                    <a:pt x="537" y="1004"/>
                  </a:lnTo>
                  <a:lnTo>
                    <a:pt x="557" y="1011"/>
                  </a:lnTo>
                  <a:lnTo>
                    <a:pt x="581" y="1015"/>
                  </a:lnTo>
                  <a:lnTo>
                    <a:pt x="592" y="1017"/>
                  </a:lnTo>
                  <a:lnTo>
                    <a:pt x="606" y="1017"/>
                  </a:lnTo>
                  <a:lnTo>
                    <a:pt x="606" y="1017"/>
                  </a:lnTo>
                  <a:lnTo>
                    <a:pt x="631" y="1015"/>
                  </a:lnTo>
                  <a:lnTo>
                    <a:pt x="652" y="1011"/>
                  </a:lnTo>
                  <a:lnTo>
                    <a:pt x="673" y="1005"/>
                  </a:lnTo>
                  <a:lnTo>
                    <a:pt x="690" y="997"/>
                  </a:lnTo>
                  <a:lnTo>
                    <a:pt x="704" y="987"/>
                  </a:lnTo>
                  <a:lnTo>
                    <a:pt x="718" y="977"/>
                  </a:lnTo>
                  <a:lnTo>
                    <a:pt x="728" y="966"/>
                  </a:lnTo>
                  <a:lnTo>
                    <a:pt x="738" y="953"/>
                  </a:lnTo>
                  <a:lnTo>
                    <a:pt x="745" y="942"/>
                  </a:lnTo>
                  <a:lnTo>
                    <a:pt x="751" y="931"/>
                  </a:lnTo>
                  <a:lnTo>
                    <a:pt x="759" y="910"/>
                  </a:lnTo>
                  <a:lnTo>
                    <a:pt x="763" y="896"/>
                  </a:lnTo>
                  <a:lnTo>
                    <a:pt x="763" y="890"/>
                  </a:lnTo>
                  <a:lnTo>
                    <a:pt x="1619" y="816"/>
                  </a:lnTo>
                  <a:lnTo>
                    <a:pt x="1619" y="816"/>
                  </a:lnTo>
                  <a:lnTo>
                    <a:pt x="1623" y="827"/>
                  </a:lnTo>
                  <a:lnTo>
                    <a:pt x="1629" y="838"/>
                  </a:lnTo>
                  <a:lnTo>
                    <a:pt x="1636" y="854"/>
                  </a:lnTo>
                  <a:lnTo>
                    <a:pt x="1646" y="869"/>
                  </a:lnTo>
                  <a:lnTo>
                    <a:pt x="1657" y="885"/>
                  </a:lnTo>
                  <a:lnTo>
                    <a:pt x="1670" y="899"/>
                  </a:lnTo>
                  <a:lnTo>
                    <a:pt x="1677" y="904"/>
                  </a:lnTo>
                  <a:lnTo>
                    <a:pt x="1685" y="910"/>
                  </a:lnTo>
                  <a:lnTo>
                    <a:pt x="1685" y="910"/>
                  </a:lnTo>
                  <a:lnTo>
                    <a:pt x="1701" y="918"/>
                  </a:lnTo>
                  <a:lnTo>
                    <a:pt x="1719" y="924"/>
                  </a:lnTo>
                  <a:lnTo>
                    <a:pt x="1737" y="928"/>
                  </a:lnTo>
                  <a:lnTo>
                    <a:pt x="1757" y="930"/>
                  </a:lnTo>
                  <a:lnTo>
                    <a:pt x="1777" y="928"/>
                  </a:lnTo>
                  <a:lnTo>
                    <a:pt x="1796" y="924"/>
                  </a:lnTo>
                  <a:lnTo>
                    <a:pt x="1806" y="920"/>
                  </a:lnTo>
                  <a:lnTo>
                    <a:pt x="1816" y="916"/>
                  </a:lnTo>
                  <a:lnTo>
                    <a:pt x="1824" y="911"/>
                  </a:lnTo>
                  <a:lnTo>
                    <a:pt x="1833" y="904"/>
                  </a:lnTo>
                  <a:lnTo>
                    <a:pt x="1833" y="904"/>
                  </a:lnTo>
                  <a:lnTo>
                    <a:pt x="1841" y="897"/>
                  </a:lnTo>
                  <a:lnTo>
                    <a:pt x="1850" y="889"/>
                  </a:lnTo>
                  <a:lnTo>
                    <a:pt x="1857" y="878"/>
                  </a:lnTo>
                  <a:lnTo>
                    <a:pt x="1864" y="866"/>
                  </a:lnTo>
                  <a:lnTo>
                    <a:pt x="1875" y="843"/>
                  </a:lnTo>
                  <a:lnTo>
                    <a:pt x="1883" y="817"/>
                  </a:lnTo>
                  <a:lnTo>
                    <a:pt x="1890" y="793"/>
                  </a:lnTo>
                  <a:lnTo>
                    <a:pt x="1895" y="774"/>
                  </a:lnTo>
                  <a:lnTo>
                    <a:pt x="1899" y="755"/>
                  </a:lnTo>
                  <a:lnTo>
                    <a:pt x="1899" y="755"/>
                  </a:lnTo>
                  <a:lnTo>
                    <a:pt x="1909" y="746"/>
                  </a:lnTo>
                  <a:lnTo>
                    <a:pt x="1917" y="737"/>
                  </a:lnTo>
                  <a:lnTo>
                    <a:pt x="1921" y="732"/>
                  </a:lnTo>
                  <a:lnTo>
                    <a:pt x="1921" y="732"/>
                  </a:lnTo>
                  <a:lnTo>
                    <a:pt x="1927" y="709"/>
                  </a:lnTo>
                  <a:lnTo>
                    <a:pt x="1935" y="661"/>
                  </a:lnTo>
                  <a:lnTo>
                    <a:pt x="1942" y="608"/>
                  </a:lnTo>
                  <a:lnTo>
                    <a:pt x="1945" y="587"/>
                  </a:lnTo>
                  <a:lnTo>
                    <a:pt x="1945" y="573"/>
                  </a:lnTo>
                  <a:lnTo>
                    <a:pt x="1945" y="573"/>
                  </a:lnTo>
                  <a:lnTo>
                    <a:pt x="1944" y="563"/>
                  </a:lnTo>
                  <a:lnTo>
                    <a:pt x="1941" y="550"/>
                  </a:lnTo>
                  <a:lnTo>
                    <a:pt x="1933" y="524"/>
                  </a:lnTo>
                  <a:lnTo>
                    <a:pt x="1921" y="494"/>
                  </a:lnTo>
                  <a:lnTo>
                    <a:pt x="1921" y="494"/>
                  </a:lnTo>
                  <a:lnTo>
                    <a:pt x="1909" y="382"/>
                  </a:lnTo>
                  <a:lnTo>
                    <a:pt x="1899" y="303"/>
                  </a:lnTo>
                  <a:lnTo>
                    <a:pt x="1893" y="265"/>
                  </a:lnTo>
                  <a:lnTo>
                    <a:pt x="1893" y="265"/>
                  </a:lnTo>
                  <a:lnTo>
                    <a:pt x="1879" y="239"/>
                  </a:lnTo>
                  <a:lnTo>
                    <a:pt x="1865" y="211"/>
                  </a:lnTo>
                  <a:lnTo>
                    <a:pt x="1848" y="180"/>
                  </a:lnTo>
                  <a:lnTo>
                    <a:pt x="1827" y="147"/>
                  </a:lnTo>
                  <a:lnTo>
                    <a:pt x="1807" y="117"/>
                  </a:lnTo>
                  <a:lnTo>
                    <a:pt x="1798" y="102"/>
                  </a:lnTo>
                  <a:lnTo>
                    <a:pt x="1786" y="91"/>
                  </a:lnTo>
                  <a:lnTo>
                    <a:pt x="1778" y="81"/>
                  </a:lnTo>
                  <a:lnTo>
                    <a:pt x="1768" y="74"/>
                  </a:lnTo>
                  <a:lnTo>
                    <a:pt x="1768" y="74"/>
                  </a:lnTo>
                  <a:lnTo>
                    <a:pt x="1757" y="69"/>
                  </a:lnTo>
                  <a:lnTo>
                    <a:pt x="1739" y="63"/>
                  </a:lnTo>
                  <a:lnTo>
                    <a:pt x="1715" y="56"/>
                  </a:lnTo>
                  <a:lnTo>
                    <a:pt x="1687" y="51"/>
                  </a:lnTo>
                  <a:lnTo>
                    <a:pt x="1618" y="38"/>
                  </a:lnTo>
                  <a:lnTo>
                    <a:pt x="1533" y="25"/>
                  </a:lnTo>
                  <a:lnTo>
                    <a:pt x="1441" y="15"/>
                  </a:lnTo>
                  <a:lnTo>
                    <a:pt x="1339" y="7"/>
                  </a:lnTo>
                  <a:lnTo>
                    <a:pt x="1237" y="1"/>
                  </a:lnTo>
                  <a:lnTo>
                    <a:pt x="1186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086" y="1"/>
                  </a:lnTo>
                  <a:lnTo>
                    <a:pt x="1040" y="3"/>
                  </a:lnTo>
                  <a:lnTo>
                    <a:pt x="995" y="7"/>
                  </a:lnTo>
                  <a:lnTo>
                    <a:pt x="953" y="11"/>
                  </a:lnTo>
                  <a:lnTo>
                    <a:pt x="912" y="17"/>
                  </a:lnTo>
                  <a:lnTo>
                    <a:pt x="874" y="22"/>
                  </a:lnTo>
                  <a:lnTo>
                    <a:pt x="808" y="35"/>
                  </a:lnTo>
                  <a:lnTo>
                    <a:pt x="753" y="48"/>
                  </a:lnTo>
                  <a:lnTo>
                    <a:pt x="714" y="59"/>
                  </a:lnTo>
                  <a:lnTo>
                    <a:pt x="680" y="70"/>
                  </a:lnTo>
                  <a:lnTo>
                    <a:pt x="680" y="70"/>
                  </a:lnTo>
                  <a:close/>
                  <a:moveTo>
                    <a:pt x="1112" y="98"/>
                  </a:moveTo>
                  <a:lnTo>
                    <a:pt x="1112" y="98"/>
                  </a:lnTo>
                  <a:lnTo>
                    <a:pt x="1212" y="98"/>
                  </a:lnTo>
                  <a:lnTo>
                    <a:pt x="1314" y="100"/>
                  </a:lnTo>
                  <a:lnTo>
                    <a:pt x="1434" y="101"/>
                  </a:lnTo>
                  <a:lnTo>
                    <a:pt x="1553" y="105"/>
                  </a:lnTo>
                  <a:lnTo>
                    <a:pt x="1608" y="108"/>
                  </a:lnTo>
                  <a:lnTo>
                    <a:pt x="1658" y="111"/>
                  </a:lnTo>
                  <a:lnTo>
                    <a:pt x="1702" y="115"/>
                  </a:lnTo>
                  <a:lnTo>
                    <a:pt x="1737" y="119"/>
                  </a:lnTo>
                  <a:lnTo>
                    <a:pt x="1761" y="125"/>
                  </a:lnTo>
                  <a:lnTo>
                    <a:pt x="1768" y="128"/>
                  </a:lnTo>
                  <a:lnTo>
                    <a:pt x="1772" y="131"/>
                  </a:lnTo>
                  <a:lnTo>
                    <a:pt x="1772" y="131"/>
                  </a:lnTo>
                  <a:lnTo>
                    <a:pt x="1782" y="146"/>
                  </a:lnTo>
                  <a:lnTo>
                    <a:pt x="1792" y="163"/>
                  </a:lnTo>
                  <a:lnTo>
                    <a:pt x="1800" y="184"/>
                  </a:lnTo>
                  <a:lnTo>
                    <a:pt x="1807" y="204"/>
                  </a:lnTo>
                  <a:lnTo>
                    <a:pt x="1812" y="225"/>
                  </a:lnTo>
                  <a:lnTo>
                    <a:pt x="1816" y="243"/>
                  </a:lnTo>
                  <a:lnTo>
                    <a:pt x="1817" y="258"/>
                  </a:lnTo>
                  <a:lnTo>
                    <a:pt x="1816" y="265"/>
                  </a:lnTo>
                  <a:lnTo>
                    <a:pt x="1814" y="271"/>
                  </a:lnTo>
                  <a:lnTo>
                    <a:pt x="1814" y="271"/>
                  </a:lnTo>
                  <a:lnTo>
                    <a:pt x="1810" y="279"/>
                  </a:lnTo>
                  <a:lnTo>
                    <a:pt x="1805" y="286"/>
                  </a:lnTo>
                  <a:lnTo>
                    <a:pt x="1796" y="293"/>
                  </a:lnTo>
                  <a:lnTo>
                    <a:pt x="1785" y="298"/>
                  </a:lnTo>
                  <a:lnTo>
                    <a:pt x="1772" y="302"/>
                  </a:lnTo>
                  <a:lnTo>
                    <a:pt x="1757" y="305"/>
                  </a:lnTo>
                  <a:lnTo>
                    <a:pt x="1739" y="306"/>
                  </a:lnTo>
                  <a:lnTo>
                    <a:pt x="1718" y="307"/>
                  </a:lnTo>
                  <a:lnTo>
                    <a:pt x="1718" y="307"/>
                  </a:lnTo>
                  <a:lnTo>
                    <a:pt x="1365" y="317"/>
                  </a:lnTo>
                  <a:lnTo>
                    <a:pt x="1057" y="326"/>
                  </a:lnTo>
                  <a:lnTo>
                    <a:pt x="1057" y="326"/>
                  </a:lnTo>
                  <a:lnTo>
                    <a:pt x="1060" y="319"/>
                  </a:lnTo>
                  <a:lnTo>
                    <a:pt x="1067" y="299"/>
                  </a:lnTo>
                  <a:lnTo>
                    <a:pt x="1070" y="288"/>
                  </a:lnTo>
                  <a:lnTo>
                    <a:pt x="1071" y="277"/>
                  </a:lnTo>
                  <a:lnTo>
                    <a:pt x="1070" y="265"/>
                  </a:lnTo>
                  <a:lnTo>
                    <a:pt x="1068" y="261"/>
                  </a:lnTo>
                  <a:lnTo>
                    <a:pt x="1065" y="257"/>
                  </a:lnTo>
                  <a:lnTo>
                    <a:pt x="1065" y="257"/>
                  </a:lnTo>
                  <a:lnTo>
                    <a:pt x="1063" y="253"/>
                  </a:lnTo>
                  <a:lnTo>
                    <a:pt x="1057" y="250"/>
                  </a:lnTo>
                  <a:lnTo>
                    <a:pt x="1042" y="246"/>
                  </a:lnTo>
                  <a:lnTo>
                    <a:pt x="1023" y="243"/>
                  </a:lnTo>
                  <a:lnTo>
                    <a:pt x="1004" y="241"/>
                  </a:lnTo>
                  <a:lnTo>
                    <a:pt x="970" y="241"/>
                  </a:lnTo>
                  <a:lnTo>
                    <a:pt x="954" y="243"/>
                  </a:lnTo>
                  <a:lnTo>
                    <a:pt x="908" y="261"/>
                  </a:lnTo>
                  <a:lnTo>
                    <a:pt x="902" y="223"/>
                  </a:lnTo>
                  <a:lnTo>
                    <a:pt x="1112" y="98"/>
                  </a:lnTo>
                  <a:close/>
                  <a:moveTo>
                    <a:pt x="945" y="65"/>
                  </a:moveTo>
                  <a:lnTo>
                    <a:pt x="945" y="65"/>
                  </a:lnTo>
                  <a:lnTo>
                    <a:pt x="930" y="76"/>
                  </a:lnTo>
                  <a:lnTo>
                    <a:pt x="898" y="104"/>
                  </a:lnTo>
                  <a:lnTo>
                    <a:pt x="800" y="187"/>
                  </a:lnTo>
                  <a:lnTo>
                    <a:pt x="703" y="270"/>
                  </a:lnTo>
                  <a:lnTo>
                    <a:pt x="670" y="298"/>
                  </a:lnTo>
                  <a:lnTo>
                    <a:pt x="656" y="307"/>
                  </a:lnTo>
                  <a:lnTo>
                    <a:pt x="656" y="307"/>
                  </a:lnTo>
                  <a:lnTo>
                    <a:pt x="304" y="326"/>
                  </a:lnTo>
                  <a:lnTo>
                    <a:pt x="304" y="326"/>
                  </a:lnTo>
                  <a:lnTo>
                    <a:pt x="378" y="275"/>
                  </a:lnTo>
                  <a:lnTo>
                    <a:pt x="531" y="173"/>
                  </a:lnTo>
                  <a:lnTo>
                    <a:pt x="531" y="173"/>
                  </a:lnTo>
                  <a:lnTo>
                    <a:pt x="568" y="149"/>
                  </a:lnTo>
                  <a:lnTo>
                    <a:pt x="599" y="131"/>
                  </a:lnTo>
                  <a:lnTo>
                    <a:pt x="628" y="114"/>
                  </a:lnTo>
                  <a:lnTo>
                    <a:pt x="652" y="101"/>
                  </a:lnTo>
                  <a:lnTo>
                    <a:pt x="690" y="84"/>
                  </a:lnTo>
                  <a:lnTo>
                    <a:pt x="713" y="74"/>
                  </a:lnTo>
                  <a:lnTo>
                    <a:pt x="713" y="74"/>
                  </a:lnTo>
                  <a:lnTo>
                    <a:pt x="718" y="73"/>
                  </a:lnTo>
                  <a:lnTo>
                    <a:pt x="728" y="72"/>
                  </a:lnTo>
                  <a:lnTo>
                    <a:pt x="759" y="69"/>
                  </a:lnTo>
                  <a:lnTo>
                    <a:pt x="839" y="66"/>
                  </a:lnTo>
                  <a:lnTo>
                    <a:pt x="915" y="65"/>
                  </a:lnTo>
                  <a:lnTo>
                    <a:pt x="938" y="65"/>
                  </a:lnTo>
                  <a:lnTo>
                    <a:pt x="945" y="65"/>
                  </a:lnTo>
                  <a:lnTo>
                    <a:pt x="945" y="65"/>
                  </a:lnTo>
                  <a:close/>
                  <a:moveTo>
                    <a:pt x="344" y="466"/>
                  </a:moveTo>
                  <a:lnTo>
                    <a:pt x="344" y="466"/>
                  </a:lnTo>
                  <a:lnTo>
                    <a:pt x="349" y="465"/>
                  </a:lnTo>
                  <a:lnTo>
                    <a:pt x="356" y="465"/>
                  </a:lnTo>
                  <a:lnTo>
                    <a:pt x="377" y="465"/>
                  </a:lnTo>
                  <a:lnTo>
                    <a:pt x="430" y="469"/>
                  </a:lnTo>
                  <a:lnTo>
                    <a:pt x="503" y="476"/>
                  </a:lnTo>
                  <a:lnTo>
                    <a:pt x="503" y="476"/>
                  </a:lnTo>
                  <a:lnTo>
                    <a:pt x="488" y="501"/>
                  </a:lnTo>
                  <a:lnTo>
                    <a:pt x="475" y="522"/>
                  </a:lnTo>
                  <a:lnTo>
                    <a:pt x="461" y="541"/>
                  </a:lnTo>
                  <a:lnTo>
                    <a:pt x="461" y="541"/>
                  </a:lnTo>
                  <a:lnTo>
                    <a:pt x="457" y="545"/>
                  </a:lnTo>
                  <a:lnTo>
                    <a:pt x="448" y="548"/>
                  </a:lnTo>
                  <a:lnTo>
                    <a:pt x="425" y="553"/>
                  </a:lnTo>
                  <a:lnTo>
                    <a:pt x="392" y="556"/>
                  </a:lnTo>
                  <a:lnTo>
                    <a:pt x="357" y="559"/>
                  </a:lnTo>
                  <a:lnTo>
                    <a:pt x="322" y="560"/>
                  </a:lnTo>
                  <a:lnTo>
                    <a:pt x="290" y="560"/>
                  </a:lnTo>
                  <a:lnTo>
                    <a:pt x="266" y="559"/>
                  </a:lnTo>
                  <a:lnTo>
                    <a:pt x="257" y="557"/>
                  </a:lnTo>
                  <a:lnTo>
                    <a:pt x="252" y="555"/>
                  </a:lnTo>
                  <a:lnTo>
                    <a:pt x="252" y="555"/>
                  </a:lnTo>
                  <a:lnTo>
                    <a:pt x="250" y="552"/>
                  </a:lnTo>
                  <a:lnTo>
                    <a:pt x="250" y="548"/>
                  </a:lnTo>
                  <a:lnTo>
                    <a:pt x="252" y="543"/>
                  </a:lnTo>
                  <a:lnTo>
                    <a:pt x="256" y="538"/>
                  </a:lnTo>
                  <a:lnTo>
                    <a:pt x="269" y="524"/>
                  </a:lnTo>
                  <a:lnTo>
                    <a:pt x="285" y="508"/>
                  </a:lnTo>
                  <a:lnTo>
                    <a:pt x="304" y="494"/>
                  </a:lnTo>
                  <a:lnTo>
                    <a:pt x="321" y="482"/>
                  </a:lnTo>
                  <a:lnTo>
                    <a:pt x="336" y="472"/>
                  </a:lnTo>
                  <a:lnTo>
                    <a:pt x="344" y="466"/>
                  </a:lnTo>
                  <a:lnTo>
                    <a:pt x="344" y="466"/>
                  </a:lnTo>
                  <a:close/>
                </a:path>
              </a:pathLst>
            </a:custGeom>
            <a:solidFill>
              <a:sysClr val="windowText" lastClr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01" name="Freeform 7">
              <a:extLst>
                <a:ext uri="{FF2B5EF4-FFF2-40B4-BE49-F238E27FC236}">
                  <a16:creationId xmlns:a16="http://schemas.microsoft.com/office/drawing/2014/main" id="{B1E64940-B5F4-405A-B5E2-0ECDE7E0E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387" y="5025598"/>
              <a:ext cx="978112" cy="494585"/>
            </a:xfrm>
            <a:custGeom>
              <a:avLst/>
              <a:gdLst>
                <a:gd name="T0" fmla="*/ 867 w 1327"/>
                <a:gd name="T1" fmla="*/ 41 h 671"/>
                <a:gd name="T2" fmla="*/ 992 w 1327"/>
                <a:gd name="T3" fmla="*/ 114 h 671"/>
                <a:gd name="T4" fmla="*/ 1051 w 1327"/>
                <a:gd name="T5" fmla="*/ 147 h 671"/>
                <a:gd name="T6" fmla="*/ 1078 w 1327"/>
                <a:gd name="T7" fmla="*/ 163 h 671"/>
                <a:gd name="T8" fmla="*/ 1106 w 1327"/>
                <a:gd name="T9" fmla="*/ 156 h 671"/>
                <a:gd name="T10" fmla="*/ 1133 w 1327"/>
                <a:gd name="T11" fmla="*/ 153 h 671"/>
                <a:gd name="T12" fmla="*/ 1135 w 1327"/>
                <a:gd name="T13" fmla="*/ 169 h 671"/>
                <a:gd name="T14" fmla="*/ 1115 w 1327"/>
                <a:gd name="T15" fmla="*/ 205 h 671"/>
                <a:gd name="T16" fmla="*/ 1129 w 1327"/>
                <a:gd name="T17" fmla="*/ 237 h 671"/>
                <a:gd name="T18" fmla="*/ 1154 w 1327"/>
                <a:gd name="T19" fmla="*/ 251 h 671"/>
                <a:gd name="T20" fmla="*/ 1167 w 1327"/>
                <a:gd name="T21" fmla="*/ 284 h 671"/>
                <a:gd name="T22" fmla="*/ 1172 w 1327"/>
                <a:gd name="T23" fmla="*/ 313 h 671"/>
                <a:gd name="T24" fmla="*/ 1248 w 1327"/>
                <a:gd name="T25" fmla="*/ 408 h 671"/>
                <a:gd name="T26" fmla="*/ 1300 w 1327"/>
                <a:gd name="T27" fmla="*/ 432 h 671"/>
                <a:gd name="T28" fmla="*/ 1318 w 1327"/>
                <a:gd name="T29" fmla="*/ 429 h 671"/>
                <a:gd name="T30" fmla="*/ 1327 w 1327"/>
                <a:gd name="T31" fmla="*/ 446 h 671"/>
                <a:gd name="T32" fmla="*/ 1319 w 1327"/>
                <a:gd name="T33" fmla="*/ 492 h 671"/>
                <a:gd name="T34" fmla="*/ 1315 w 1327"/>
                <a:gd name="T35" fmla="*/ 557 h 671"/>
                <a:gd name="T36" fmla="*/ 1286 w 1327"/>
                <a:gd name="T37" fmla="*/ 603 h 671"/>
                <a:gd name="T38" fmla="*/ 1221 w 1327"/>
                <a:gd name="T39" fmla="*/ 622 h 671"/>
                <a:gd name="T40" fmla="*/ 1157 w 1327"/>
                <a:gd name="T41" fmla="*/ 615 h 671"/>
                <a:gd name="T42" fmla="*/ 1167 w 1327"/>
                <a:gd name="T43" fmla="*/ 624 h 671"/>
                <a:gd name="T44" fmla="*/ 1169 w 1327"/>
                <a:gd name="T45" fmla="*/ 636 h 671"/>
                <a:gd name="T46" fmla="*/ 1126 w 1327"/>
                <a:gd name="T47" fmla="*/ 640 h 671"/>
                <a:gd name="T48" fmla="*/ 1071 w 1327"/>
                <a:gd name="T49" fmla="*/ 615 h 671"/>
                <a:gd name="T50" fmla="*/ 1037 w 1327"/>
                <a:gd name="T51" fmla="*/ 596 h 671"/>
                <a:gd name="T52" fmla="*/ 898 w 1327"/>
                <a:gd name="T53" fmla="*/ 579 h 671"/>
                <a:gd name="T54" fmla="*/ 781 w 1327"/>
                <a:gd name="T55" fmla="*/ 558 h 671"/>
                <a:gd name="T56" fmla="*/ 793 w 1327"/>
                <a:gd name="T57" fmla="*/ 627 h 671"/>
                <a:gd name="T58" fmla="*/ 824 w 1327"/>
                <a:gd name="T59" fmla="*/ 661 h 671"/>
                <a:gd name="T60" fmla="*/ 794 w 1327"/>
                <a:gd name="T61" fmla="*/ 670 h 671"/>
                <a:gd name="T62" fmla="*/ 751 w 1327"/>
                <a:gd name="T63" fmla="*/ 668 h 671"/>
                <a:gd name="T64" fmla="*/ 726 w 1327"/>
                <a:gd name="T65" fmla="*/ 667 h 671"/>
                <a:gd name="T66" fmla="*/ 706 w 1327"/>
                <a:gd name="T67" fmla="*/ 652 h 671"/>
                <a:gd name="T68" fmla="*/ 659 w 1327"/>
                <a:gd name="T69" fmla="*/ 599 h 671"/>
                <a:gd name="T70" fmla="*/ 561 w 1327"/>
                <a:gd name="T71" fmla="*/ 575 h 671"/>
                <a:gd name="T72" fmla="*/ 415 w 1327"/>
                <a:gd name="T73" fmla="*/ 567 h 671"/>
                <a:gd name="T74" fmla="*/ 189 w 1327"/>
                <a:gd name="T75" fmla="*/ 585 h 671"/>
                <a:gd name="T76" fmla="*/ 192 w 1327"/>
                <a:gd name="T77" fmla="*/ 619 h 671"/>
                <a:gd name="T78" fmla="*/ 210 w 1327"/>
                <a:gd name="T79" fmla="*/ 639 h 671"/>
                <a:gd name="T80" fmla="*/ 208 w 1327"/>
                <a:gd name="T81" fmla="*/ 651 h 671"/>
                <a:gd name="T82" fmla="*/ 181 w 1327"/>
                <a:gd name="T83" fmla="*/ 643 h 671"/>
                <a:gd name="T84" fmla="*/ 161 w 1327"/>
                <a:gd name="T85" fmla="*/ 654 h 671"/>
                <a:gd name="T86" fmla="*/ 144 w 1327"/>
                <a:gd name="T87" fmla="*/ 643 h 671"/>
                <a:gd name="T88" fmla="*/ 116 w 1327"/>
                <a:gd name="T89" fmla="*/ 642 h 671"/>
                <a:gd name="T90" fmla="*/ 104 w 1327"/>
                <a:gd name="T91" fmla="*/ 625 h 671"/>
                <a:gd name="T92" fmla="*/ 83 w 1327"/>
                <a:gd name="T93" fmla="*/ 548 h 671"/>
                <a:gd name="T94" fmla="*/ 91 w 1327"/>
                <a:gd name="T95" fmla="*/ 541 h 671"/>
                <a:gd name="T96" fmla="*/ 52 w 1327"/>
                <a:gd name="T97" fmla="*/ 506 h 671"/>
                <a:gd name="T98" fmla="*/ 24 w 1327"/>
                <a:gd name="T99" fmla="*/ 456 h 671"/>
                <a:gd name="T100" fmla="*/ 6 w 1327"/>
                <a:gd name="T101" fmla="*/ 395 h 671"/>
                <a:gd name="T102" fmla="*/ 3 w 1327"/>
                <a:gd name="T103" fmla="*/ 281 h 671"/>
                <a:gd name="T104" fmla="*/ 22 w 1327"/>
                <a:gd name="T105" fmla="*/ 193 h 671"/>
                <a:gd name="T106" fmla="*/ 76 w 1327"/>
                <a:gd name="T107" fmla="*/ 114 h 671"/>
                <a:gd name="T108" fmla="*/ 159 w 1327"/>
                <a:gd name="T109" fmla="*/ 55 h 671"/>
                <a:gd name="T110" fmla="*/ 263 w 1327"/>
                <a:gd name="T111" fmla="*/ 13 h 671"/>
                <a:gd name="T112" fmla="*/ 357 w 1327"/>
                <a:gd name="T113" fmla="*/ 0 h 671"/>
                <a:gd name="T114" fmla="*/ 498 w 1327"/>
                <a:gd name="T115" fmla="*/ 16 h 671"/>
                <a:gd name="T116" fmla="*/ 656 w 1327"/>
                <a:gd name="T117" fmla="*/ 4 h 671"/>
                <a:gd name="T118" fmla="*/ 785 w 1327"/>
                <a:gd name="T119" fmla="*/ 6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27" h="671">
                  <a:moveTo>
                    <a:pt x="808" y="13"/>
                  </a:moveTo>
                  <a:lnTo>
                    <a:pt x="808" y="13"/>
                  </a:lnTo>
                  <a:lnTo>
                    <a:pt x="815" y="16"/>
                  </a:lnTo>
                  <a:lnTo>
                    <a:pt x="836" y="25"/>
                  </a:lnTo>
                  <a:lnTo>
                    <a:pt x="867" y="41"/>
                  </a:lnTo>
                  <a:lnTo>
                    <a:pt x="906" y="64"/>
                  </a:lnTo>
                  <a:lnTo>
                    <a:pt x="906" y="64"/>
                  </a:lnTo>
                  <a:lnTo>
                    <a:pt x="943" y="86"/>
                  </a:lnTo>
                  <a:lnTo>
                    <a:pt x="971" y="102"/>
                  </a:lnTo>
                  <a:lnTo>
                    <a:pt x="992" y="114"/>
                  </a:lnTo>
                  <a:lnTo>
                    <a:pt x="1007" y="123"/>
                  </a:lnTo>
                  <a:lnTo>
                    <a:pt x="1007" y="123"/>
                  </a:lnTo>
                  <a:lnTo>
                    <a:pt x="1019" y="132"/>
                  </a:lnTo>
                  <a:lnTo>
                    <a:pt x="1031" y="138"/>
                  </a:lnTo>
                  <a:lnTo>
                    <a:pt x="1051" y="147"/>
                  </a:lnTo>
                  <a:lnTo>
                    <a:pt x="1051" y="147"/>
                  </a:lnTo>
                  <a:lnTo>
                    <a:pt x="1066" y="154"/>
                  </a:lnTo>
                  <a:lnTo>
                    <a:pt x="1072" y="157"/>
                  </a:lnTo>
                  <a:lnTo>
                    <a:pt x="1078" y="163"/>
                  </a:lnTo>
                  <a:lnTo>
                    <a:pt x="1078" y="163"/>
                  </a:lnTo>
                  <a:lnTo>
                    <a:pt x="1081" y="166"/>
                  </a:lnTo>
                  <a:lnTo>
                    <a:pt x="1084" y="166"/>
                  </a:lnTo>
                  <a:lnTo>
                    <a:pt x="1089" y="165"/>
                  </a:lnTo>
                  <a:lnTo>
                    <a:pt x="1095" y="162"/>
                  </a:lnTo>
                  <a:lnTo>
                    <a:pt x="1106" y="156"/>
                  </a:lnTo>
                  <a:lnTo>
                    <a:pt x="1112" y="154"/>
                  </a:lnTo>
                  <a:lnTo>
                    <a:pt x="1121" y="153"/>
                  </a:lnTo>
                  <a:lnTo>
                    <a:pt x="1121" y="153"/>
                  </a:lnTo>
                  <a:lnTo>
                    <a:pt x="1127" y="153"/>
                  </a:lnTo>
                  <a:lnTo>
                    <a:pt x="1133" y="153"/>
                  </a:lnTo>
                  <a:lnTo>
                    <a:pt x="1136" y="154"/>
                  </a:lnTo>
                  <a:lnTo>
                    <a:pt x="1138" y="156"/>
                  </a:lnTo>
                  <a:lnTo>
                    <a:pt x="1138" y="159"/>
                  </a:lnTo>
                  <a:lnTo>
                    <a:pt x="1138" y="162"/>
                  </a:lnTo>
                  <a:lnTo>
                    <a:pt x="1135" y="169"/>
                  </a:lnTo>
                  <a:lnTo>
                    <a:pt x="1135" y="169"/>
                  </a:lnTo>
                  <a:lnTo>
                    <a:pt x="1121" y="185"/>
                  </a:lnTo>
                  <a:lnTo>
                    <a:pt x="1117" y="196"/>
                  </a:lnTo>
                  <a:lnTo>
                    <a:pt x="1115" y="200"/>
                  </a:lnTo>
                  <a:lnTo>
                    <a:pt x="1115" y="205"/>
                  </a:lnTo>
                  <a:lnTo>
                    <a:pt x="1115" y="205"/>
                  </a:lnTo>
                  <a:lnTo>
                    <a:pt x="1117" y="215"/>
                  </a:lnTo>
                  <a:lnTo>
                    <a:pt x="1120" y="223"/>
                  </a:lnTo>
                  <a:lnTo>
                    <a:pt x="1124" y="230"/>
                  </a:lnTo>
                  <a:lnTo>
                    <a:pt x="1129" y="237"/>
                  </a:lnTo>
                  <a:lnTo>
                    <a:pt x="1129" y="237"/>
                  </a:lnTo>
                  <a:lnTo>
                    <a:pt x="1132" y="240"/>
                  </a:lnTo>
                  <a:lnTo>
                    <a:pt x="1136" y="242"/>
                  </a:lnTo>
                  <a:lnTo>
                    <a:pt x="1148" y="246"/>
                  </a:lnTo>
                  <a:lnTo>
                    <a:pt x="1154" y="251"/>
                  </a:lnTo>
                  <a:lnTo>
                    <a:pt x="1159" y="255"/>
                  </a:lnTo>
                  <a:lnTo>
                    <a:pt x="1163" y="261"/>
                  </a:lnTo>
                  <a:lnTo>
                    <a:pt x="1166" y="269"/>
                  </a:lnTo>
                  <a:lnTo>
                    <a:pt x="1166" y="269"/>
                  </a:lnTo>
                  <a:lnTo>
                    <a:pt x="1167" y="284"/>
                  </a:lnTo>
                  <a:lnTo>
                    <a:pt x="1166" y="294"/>
                  </a:lnTo>
                  <a:lnTo>
                    <a:pt x="1164" y="298"/>
                  </a:lnTo>
                  <a:lnTo>
                    <a:pt x="1163" y="300"/>
                  </a:lnTo>
                  <a:lnTo>
                    <a:pt x="1163" y="300"/>
                  </a:lnTo>
                  <a:lnTo>
                    <a:pt x="1172" y="313"/>
                  </a:lnTo>
                  <a:lnTo>
                    <a:pt x="1191" y="346"/>
                  </a:lnTo>
                  <a:lnTo>
                    <a:pt x="1205" y="364"/>
                  </a:lnTo>
                  <a:lnTo>
                    <a:pt x="1219" y="382"/>
                  </a:lnTo>
                  <a:lnTo>
                    <a:pt x="1234" y="396"/>
                  </a:lnTo>
                  <a:lnTo>
                    <a:pt x="1248" y="408"/>
                  </a:lnTo>
                  <a:lnTo>
                    <a:pt x="1248" y="408"/>
                  </a:lnTo>
                  <a:lnTo>
                    <a:pt x="1261" y="416"/>
                  </a:lnTo>
                  <a:lnTo>
                    <a:pt x="1273" y="422"/>
                  </a:lnTo>
                  <a:lnTo>
                    <a:pt x="1289" y="429"/>
                  </a:lnTo>
                  <a:lnTo>
                    <a:pt x="1300" y="432"/>
                  </a:lnTo>
                  <a:lnTo>
                    <a:pt x="1304" y="432"/>
                  </a:lnTo>
                  <a:lnTo>
                    <a:pt x="1304" y="432"/>
                  </a:lnTo>
                  <a:lnTo>
                    <a:pt x="1307" y="431"/>
                  </a:lnTo>
                  <a:lnTo>
                    <a:pt x="1313" y="429"/>
                  </a:lnTo>
                  <a:lnTo>
                    <a:pt x="1318" y="429"/>
                  </a:lnTo>
                  <a:lnTo>
                    <a:pt x="1321" y="429"/>
                  </a:lnTo>
                  <a:lnTo>
                    <a:pt x="1324" y="431"/>
                  </a:lnTo>
                  <a:lnTo>
                    <a:pt x="1325" y="435"/>
                  </a:lnTo>
                  <a:lnTo>
                    <a:pt x="1325" y="435"/>
                  </a:lnTo>
                  <a:lnTo>
                    <a:pt x="1327" y="446"/>
                  </a:lnTo>
                  <a:lnTo>
                    <a:pt x="1327" y="457"/>
                  </a:lnTo>
                  <a:lnTo>
                    <a:pt x="1325" y="471"/>
                  </a:lnTo>
                  <a:lnTo>
                    <a:pt x="1322" y="483"/>
                  </a:lnTo>
                  <a:lnTo>
                    <a:pt x="1322" y="483"/>
                  </a:lnTo>
                  <a:lnTo>
                    <a:pt x="1319" y="492"/>
                  </a:lnTo>
                  <a:lnTo>
                    <a:pt x="1319" y="502"/>
                  </a:lnTo>
                  <a:lnTo>
                    <a:pt x="1321" y="527"/>
                  </a:lnTo>
                  <a:lnTo>
                    <a:pt x="1321" y="527"/>
                  </a:lnTo>
                  <a:lnTo>
                    <a:pt x="1319" y="542"/>
                  </a:lnTo>
                  <a:lnTo>
                    <a:pt x="1315" y="557"/>
                  </a:lnTo>
                  <a:lnTo>
                    <a:pt x="1307" y="573"/>
                  </a:lnTo>
                  <a:lnTo>
                    <a:pt x="1295" y="593"/>
                  </a:lnTo>
                  <a:lnTo>
                    <a:pt x="1295" y="593"/>
                  </a:lnTo>
                  <a:lnTo>
                    <a:pt x="1292" y="599"/>
                  </a:lnTo>
                  <a:lnTo>
                    <a:pt x="1286" y="603"/>
                  </a:lnTo>
                  <a:lnTo>
                    <a:pt x="1280" y="608"/>
                  </a:lnTo>
                  <a:lnTo>
                    <a:pt x="1273" y="611"/>
                  </a:lnTo>
                  <a:lnTo>
                    <a:pt x="1255" y="616"/>
                  </a:lnTo>
                  <a:lnTo>
                    <a:pt x="1237" y="621"/>
                  </a:lnTo>
                  <a:lnTo>
                    <a:pt x="1221" y="622"/>
                  </a:lnTo>
                  <a:lnTo>
                    <a:pt x="1206" y="624"/>
                  </a:lnTo>
                  <a:lnTo>
                    <a:pt x="1193" y="625"/>
                  </a:lnTo>
                  <a:lnTo>
                    <a:pt x="1193" y="625"/>
                  </a:lnTo>
                  <a:lnTo>
                    <a:pt x="1172" y="618"/>
                  </a:lnTo>
                  <a:lnTo>
                    <a:pt x="1157" y="615"/>
                  </a:lnTo>
                  <a:lnTo>
                    <a:pt x="1153" y="613"/>
                  </a:lnTo>
                  <a:lnTo>
                    <a:pt x="1150" y="615"/>
                  </a:lnTo>
                  <a:lnTo>
                    <a:pt x="1150" y="615"/>
                  </a:lnTo>
                  <a:lnTo>
                    <a:pt x="1156" y="618"/>
                  </a:lnTo>
                  <a:lnTo>
                    <a:pt x="1167" y="624"/>
                  </a:lnTo>
                  <a:lnTo>
                    <a:pt x="1170" y="628"/>
                  </a:lnTo>
                  <a:lnTo>
                    <a:pt x="1172" y="630"/>
                  </a:lnTo>
                  <a:lnTo>
                    <a:pt x="1172" y="633"/>
                  </a:lnTo>
                  <a:lnTo>
                    <a:pt x="1170" y="634"/>
                  </a:lnTo>
                  <a:lnTo>
                    <a:pt x="1169" y="636"/>
                  </a:lnTo>
                  <a:lnTo>
                    <a:pt x="1160" y="640"/>
                  </a:lnTo>
                  <a:lnTo>
                    <a:pt x="1160" y="640"/>
                  </a:lnTo>
                  <a:lnTo>
                    <a:pt x="1150" y="643"/>
                  </a:lnTo>
                  <a:lnTo>
                    <a:pt x="1138" y="643"/>
                  </a:lnTo>
                  <a:lnTo>
                    <a:pt x="1126" y="640"/>
                  </a:lnTo>
                  <a:lnTo>
                    <a:pt x="1115" y="636"/>
                  </a:lnTo>
                  <a:lnTo>
                    <a:pt x="1093" y="624"/>
                  </a:lnTo>
                  <a:lnTo>
                    <a:pt x="1081" y="619"/>
                  </a:lnTo>
                  <a:lnTo>
                    <a:pt x="1071" y="615"/>
                  </a:lnTo>
                  <a:lnTo>
                    <a:pt x="1071" y="615"/>
                  </a:lnTo>
                  <a:lnTo>
                    <a:pt x="1060" y="611"/>
                  </a:lnTo>
                  <a:lnTo>
                    <a:pt x="1054" y="608"/>
                  </a:lnTo>
                  <a:lnTo>
                    <a:pt x="1047" y="600"/>
                  </a:lnTo>
                  <a:lnTo>
                    <a:pt x="1043" y="597"/>
                  </a:lnTo>
                  <a:lnTo>
                    <a:pt x="1037" y="596"/>
                  </a:lnTo>
                  <a:lnTo>
                    <a:pt x="1026" y="593"/>
                  </a:lnTo>
                  <a:lnTo>
                    <a:pt x="1011" y="591"/>
                  </a:lnTo>
                  <a:lnTo>
                    <a:pt x="1011" y="591"/>
                  </a:lnTo>
                  <a:lnTo>
                    <a:pt x="953" y="584"/>
                  </a:lnTo>
                  <a:lnTo>
                    <a:pt x="898" y="579"/>
                  </a:lnTo>
                  <a:lnTo>
                    <a:pt x="898" y="579"/>
                  </a:lnTo>
                  <a:lnTo>
                    <a:pt x="880" y="578"/>
                  </a:lnTo>
                  <a:lnTo>
                    <a:pt x="863" y="575"/>
                  </a:lnTo>
                  <a:lnTo>
                    <a:pt x="824" y="569"/>
                  </a:lnTo>
                  <a:lnTo>
                    <a:pt x="781" y="558"/>
                  </a:lnTo>
                  <a:lnTo>
                    <a:pt x="781" y="558"/>
                  </a:lnTo>
                  <a:lnTo>
                    <a:pt x="787" y="615"/>
                  </a:lnTo>
                  <a:lnTo>
                    <a:pt x="787" y="615"/>
                  </a:lnTo>
                  <a:lnTo>
                    <a:pt x="788" y="621"/>
                  </a:lnTo>
                  <a:lnTo>
                    <a:pt x="793" y="627"/>
                  </a:lnTo>
                  <a:lnTo>
                    <a:pt x="805" y="642"/>
                  </a:lnTo>
                  <a:lnTo>
                    <a:pt x="818" y="654"/>
                  </a:lnTo>
                  <a:lnTo>
                    <a:pt x="822" y="658"/>
                  </a:lnTo>
                  <a:lnTo>
                    <a:pt x="824" y="661"/>
                  </a:lnTo>
                  <a:lnTo>
                    <a:pt x="824" y="661"/>
                  </a:lnTo>
                  <a:lnTo>
                    <a:pt x="822" y="664"/>
                  </a:lnTo>
                  <a:lnTo>
                    <a:pt x="819" y="666"/>
                  </a:lnTo>
                  <a:lnTo>
                    <a:pt x="811" y="667"/>
                  </a:lnTo>
                  <a:lnTo>
                    <a:pt x="794" y="670"/>
                  </a:lnTo>
                  <a:lnTo>
                    <a:pt x="794" y="670"/>
                  </a:lnTo>
                  <a:lnTo>
                    <a:pt x="778" y="671"/>
                  </a:lnTo>
                  <a:lnTo>
                    <a:pt x="764" y="671"/>
                  </a:lnTo>
                  <a:lnTo>
                    <a:pt x="754" y="670"/>
                  </a:lnTo>
                  <a:lnTo>
                    <a:pt x="754" y="670"/>
                  </a:lnTo>
                  <a:lnTo>
                    <a:pt x="751" y="668"/>
                  </a:lnTo>
                  <a:lnTo>
                    <a:pt x="748" y="668"/>
                  </a:lnTo>
                  <a:lnTo>
                    <a:pt x="745" y="670"/>
                  </a:lnTo>
                  <a:lnTo>
                    <a:pt x="742" y="671"/>
                  </a:lnTo>
                  <a:lnTo>
                    <a:pt x="739" y="671"/>
                  </a:lnTo>
                  <a:lnTo>
                    <a:pt x="726" y="667"/>
                  </a:lnTo>
                  <a:lnTo>
                    <a:pt x="726" y="667"/>
                  </a:lnTo>
                  <a:lnTo>
                    <a:pt x="718" y="664"/>
                  </a:lnTo>
                  <a:lnTo>
                    <a:pt x="712" y="660"/>
                  </a:lnTo>
                  <a:lnTo>
                    <a:pt x="709" y="657"/>
                  </a:lnTo>
                  <a:lnTo>
                    <a:pt x="706" y="652"/>
                  </a:lnTo>
                  <a:lnTo>
                    <a:pt x="699" y="640"/>
                  </a:lnTo>
                  <a:lnTo>
                    <a:pt x="693" y="634"/>
                  </a:lnTo>
                  <a:lnTo>
                    <a:pt x="686" y="625"/>
                  </a:lnTo>
                  <a:lnTo>
                    <a:pt x="686" y="625"/>
                  </a:lnTo>
                  <a:lnTo>
                    <a:pt x="659" y="599"/>
                  </a:lnTo>
                  <a:lnTo>
                    <a:pt x="651" y="591"/>
                  </a:lnTo>
                  <a:lnTo>
                    <a:pt x="651" y="591"/>
                  </a:lnTo>
                  <a:lnTo>
                    <a:pt x="634" y="587"/>
                  </a:lnTo>
                  <a:lnTo>
                    <a:pt x="590" y="579"/>
                  </a:lnTo>
                  <a:lnTo>
                    <a:pt x="561" y="575"/>
                  </a:lnTo>
                  <a:lnTo>
                    <a:pt x="528" y="570"/>
                  </a:lnTo>
                  <a:lnTo>
                    <a:pt x="492" y="567"/>
                  </a:lnTo>
                  <a:lnTo>
                    <a:pt x="455" y="567"/>
                  </a:lnTo>
                  <a:lnTo>
                    <a:pt x="455" y="567"/>
                  </a:lnTo>
                  <a:lnTo>
                    <a:pt x="415" y="567"/>
                  </a:lnTo>
                  <a:lnTo>
                    <a:pt x="370" y="570"/>
                  </a:lnTo>
                  <a:lnTo>
                    <a:pt x="284" y="576"/>
                  </a:lnTo>
                  <a:lnTo>
                    <a:pt x="217" y="582"/>
                  </a:lnTo>
                  <a:lnTo>
                    <a:pt x="189" y="585"/>
                  </a:lnTo>
                  <a:lnTo>
                    <a:pt x="189" y="585"/>
                  </a:lnTo>
                  <a:lnTo>
                    <a:pt x="187" y="590"/>
                  </a:lnTo>
                  <a:lnTo>
                    <a:pt x="187" y="602"/>
                  </a:lnTo>
                  <a:lnTo>
                    <a:pt x="187" y="608"/>
                  </a:lnTo>
                  <a:lnTo>
                    <a:pt x="189" y="613"/>
                  </a:lnTo>
                  <a:lnTo>
                    <a:pt x="192" y="619"/>
                  </a:lnTo>
                  <a:lnTo>
                    <a:pt x="196" y="625"/>
                  </a:lnTo>
                  <a:lnTo>
                    <a:pt x="196" y="625"/>
                  </a:lnTo>
                  <a:lnTo>
                    <a:pt x="202" y="628"/>
                  </a:lnTo>
                  <a:lnTo>
                    <a:pt x="207" y="633"/>
                  </a:lnTo>
                  <a:lnTo>
                    <a:pt x="210" y="639"/>
                  </a:lnTo>
                  <a:lnTo>
                    <a:pt x="211" y="642"/>
                  </a:lnTo>
                  <a:lnTo>
                    <a:pt x="213" y="646"/>
                  </a:lnTo>
                  <a:lnTo>
                    <a:pt x="213" y="649"/>
                  </a:lnTo>
                  <a:lnTo>
                    <a:pt x="211" y="651"/>
                  </a:lnTo>
                  <a:lnTo>
                    <a:pt x="208" y="651"/>
                  </a:lnTo>
                  <a:lnTo>
                    <a:pt x="208" y="651"/>
                  </a:lnTo>
                  <a:lnTo>
                    <a:pt x="201" y="649"/>
                  </a:lnTo>
                  <a:lnTo>
                    <a:pt x="193" y="645"/>
                  </a:lnTo>
                  <a:lnTo>
                    <a:pt x="186" y="643"/>
                  </a:lnTo>
                  <a:lnTo>
                    <a:pt x="181" y="643"/>
                  </a:lnTo>
                  <a:lnTo>
                    <a:pt x="178" y="646"/>
                  </a:lnTo>
                  <a:lnTo>
                    <a:pt x="178" y="646"/>
                  </a:lnTo>
                  <a:lnTo>
                    <a:pt x="173" y="651"/>
                  </a:lnTo>
                  <a:lnTo>
                    <a:pt x="167" y="654"/>
                  </a:lnTo>
                  <a:lnTo>
                    <a:pt x="161" y="654"/>
                  </a:lnTo>
                  <a:lnTo>
                    <a:pt x="155" y="651"/>
                  </a:lnTo>
                  <a:lnTo>
                    <a:pt x="155" y="651"/>
                  </a:lnTo>
                  <a:lnTo>
                    <a:pt x="150" y="648"/>
                  </a:lnTo>
                  <a:lnTo>
                    <a:pt x="149" y="646"/>
                  </a:lnTo>
                  <a:lnTo>
                    <a:pt x="144" y="643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26" y="640"/>
                  </a:lnTo>
                  <a:lnTo>
                    <a:pt x="122" y="640"/>
                  </a:lnTo>
                  <a:lnTo>
                    <a:pt x="116" y="642"/>
                  </a:lnTo>
                  <a:lnTo>
                    <a:pt x="116" y="642"/>
                  </a:lnTo>
                  <a:lnTo>
                    <a:pt x="115" y="640"/>
                  </a:lnTo>
                  <a:lnTo>
                    <a:pt x="112" y="637"/>
                  </a:lnTo>
                  <a:lnTo>
                    <a:pt x="104" y="625"/>
                  </a:lnTo>
                  <a:lnTo>
                    <a:pt x="104" y="625"/>
                  </a:lnTo>
                  <a:lnTo>
                    <a:pt x="98" y="615"/>
                  </a:lnTo>
                  <a:lnTo>
                    <a:pt x="94" y="603"/>
                  </a:lnTo>
                  <a:lnTo>
                    <a:pt x="86" y="581"/>
                  </a:lnTo>
                  <a:lnTo>
                    <a:pt x="83" y="561"/>
                  </a:lnTo>
                  <a:lnTo>
                    <a:pt x="83" y="548"/>
                  </a:lnTo>
                  <a:lnTo>
                    <a:pt x="83" y="548"/>
                  </a:lnTo>
                  <a:lnTo>
                    <a:pt x="85" y="545"/>
                  </a:lnTo>
                  <a:lnTo>
                    <a:pt x="86" y="544"/>
                  </a:lnTo>
                  <a:lnTo>
                    <a:pt x="89" y="542"/>
                  </a:lnTo>
                  <a:lnTo>
                    <a:pt x="91" y="541"/>
                  </a:lnTo>
                  <a:lnTo>
                    <a:pt x="89" y="539"/>
                  </a:lnTo>
                  <a:lnTo>
                    <a:pt x="77" y="530"/>
                  </a:lnTo>
                  <a:lnTo>
                    <a:pt x="77" y="530"/>
                  </a:lnTo>
                  <a:lnTo>
                    <a:pt x="60" y="515"/>
                  </a:lnTo>
                  <a:lnTo>
                    <a:pt x="52" y="506"/>
                  </a:lnTo>
                  <a:lnTo>
                    <a:pt x="45" y="498"/>
                  </a:lnTo>
                  <a:lnTo>
                    <a:pt x="37" y="489"/>
                  </a:lnTo>
                  <a:lnTo>
                    <a:pt x="31" y="478"/>
                  </a:lnTo>
                  <a:lnTo>
                    <a:pt x="27" y="468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19" y="434"/>
                  </a:lnTo>
                  <a:lnTo>
                    <a:pt x="13" y="414"/>
                  </a:lnTo>
                  <a:lnTo>
                    <a:pt x="6" y="395"/>
                  </a:lnTo>
                  <a:lnTo>
                    <a:pt x="6" y="395"/>
                  </a:lnTo>
                  <a:lnTo>
                    <a:pt x="3" y="380"/>
                  </a:lnTo>
                  <a:lnTo>
                    <a:pt x="2" y="362"/>
                  </a:lnTo>
                  <a:lnTo>
                    <a:pt x="0" y="339"/>
                  </a:lnTo>
                  <a:lnTo>
                    <a:pt x="0" y="312"/>
                  </a:lnTo>
                  <a:lnTo>
                    <a:pt x="3" y="281"/>
                  </a:lnTo>
                  <a:lnTo>
                    <a:pt x="7" y="246"/>
                  </a:lnTo>
                  <a:lnTo>
                    <a:pt x="12" y="229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2" y="193"/>
                  </a:lnTo>
                  <a:lnTo>
                    <a:pt x="31" y="175"/>
                  </a:lnTo>
                  <a:lnTo>
                    <a:pt x="40" y="159"/>
                  </a:lnTo>
                  <a:lnTo>
                    <a:pt x="51" y="144"/>
                  </a:lnTo>
                  <a:lnTo>
                    <a:pt x="62" y="129"/>
                  </a:lnTo>
                  <a:lnTo>
                    <a:pt x="76" y="114"/>
                  </a:lnTo>
                  <a:lnTo>
                    <a:pt x="91" y="101"/>
                  </a:lnTo>
                  <a:lnTo>
                    <a:pt x="107" y="89"/>
                  </a:lnTo>
                  <a:lnTo>
                    <a:pt x="123" y="77"/>
                  </a:lnTo>
                  <a:lnTo>
                    <a:pt x="141" y="65"/>
                  </a:lnTo>
                  <a:lnTo>
                    <a:pt x="159" y="55"/>
                  </a:lnTo>
                  <a:lnTo>
                    <a:pt x="180" y="44"/>
                  </a:lnTo>
                  <a:lnTo>
                    <a:pt x="199" y="35"/>
                  </a:lnTo>
                  <a:lnTo>
                    <a:pt x="220" y="28"/>
                  </a:lnTo>
                  <a:lnTo>
                    <a:pt x="263" y="13"/>
                  </a:lnTo>
                  <a:lnTo>
                    <a:pt x="263" y="13"/>
                  </a:lnTo>
                  <a:lnTo>
                    <a:pt x="284" y="7"/>
                  </a:lnTo>
                  <a:lnTo>
                    <a:pt x="305" y="3"/>
                  </a:lnTo>
                  <a:lnTo>
                    <a:pt x="323" y="1"/>
                  </a:lnTo>
                  <a:lnTo>
                    <a:pt x="341" y="0"/>
                  </a:lnTo>
                  <a:lnTo>
                    <a:pt x="357" y="0"/>
                  </a:lnTo>
                  <a:lnTo>
                    <a:pt x="373" y="1"/>
                  </a:lnTo>
                  <a:lnTo>
                    <a:pt x="403" y="4"/>
                  </a:lnTo>
                  <a:lnTo>
                    <a:pt x="433" y="10"/>
                  </a:lnTo>
                  <a:lnTo>
                    <a:pt x="464" y="14"/>
                  </a:lnTo>
                  <a:lnTo>
                    <a:pt x="498" y="16"/>
                  </a:lnTo>
                  <a:lnTo>
                    <a:pt x="518" y="16"/>
                  </a:lnTo>
                  <a:lnTo>
                    <a:pt x="537" y="16"/>
                  </a:lnTo>
                  <a:lnTo>
                    <a:pt x="537" y="16"/>
                  </a:lnTo>
                  <a:lnTo>
                    <a:pt x="617" y="7"/>
                  </a:lnTo>
                  <a:lnTo>
                    <a:pt x="656" y="4"/>
                  </a:lnTo>
                  <a:lnTo>
                    <a:pt x="693" y="1"/>
                  </a:lnTo>
                  <a:lnTo>
                    <a:pt x="726" y="1"/>
                  </a:lnTo>
                  <a:lnTo>
                    <a:pt x="757" y="1"/>
                  </a:lnTo>
                  <a:lnTo>
                    <a:pt x="772" y="4"/>
                  </a:lnTo>
                  <a:lnTo>
                    <a:pt x="785" y="6"/>
                  </a:lnTo>
                  <a:lnTo>
                    <a:pt x="797" y="9"/>
                  </a:lnTo>
                  <a:lnTo>
                    <a:pt x="808" y="13"/>
                  </a:lnTo>
                  <a:lnTo>
                    <a:pt x="808" y="13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A01E1C59-C3C0-4AC6-A840-615EC30C40D6}"/>
              </a:ext>
            </a:extLst>
          </p:cNvPr>
          <p:cNvGrpSpPr/>
          <p:nvPr/>
        </p:nvGrpSpPr>
        <p:grpSpPr>
          <a:xfrm>
            <a:off x="6727523" y="1217080"/>
            <a:ext cx="2375504" cy="1927343"/>
            <a:chOff x="7091979" y="3396535"/>
            <a:chExt cx="2375504" cy="1927343"/>
          </a:xfrm>
        </p:grpSpPr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8727E275-6C8B-4535-90B2-BFD96B774F3A}"/>
                </a:ext>
              </a:extLst>
            </p:cNvPr>
            <p:cNvSpPr/>
            <p:nvPr/>
          </p:nvSpPr>
          <p:spPr>
            <a:xfrm>
              <a:off x="7091979" y="3396535"/>
              <a:ext cx="2375504" cy="1927343"/>
            </a:xfrm>
            <a:prstGeom prst="ellipse">
              <a:avLst/>
            </a:prstGeom>
            <a:gradFill flip="none" rotWithShape="1">
              <a:gsLst>
                <a:gs pos="7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77EC7FDC-38AE-4DA0-A320-52A825B9E2DA}"/>
                </a:ext>
              </a:extLst>
            </p:cNvPr>
            <p:cNvGrpSpPr/>
            <p:nvPr/>
          </p:nvGrpSpPr>
          <p:grpSpPr>
            <a:xfrm>
              <a:off x="7234934" y="3619501"/>
              <a:ext cx="2065474" cy="1481410"/>
              <a:chOff x="5774653" y="1480033"/>
              <a:chExt cx="2748453" cy="1495242"/>
            </a:xfrm>
            <a:solidFill>
              <a:srgbClr val="FFC000">
                <a:lumMod val="60000"/>
                <a:lumOff val="40000"/>
              </a:srgbClr>
            </a:solidFill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37D99EA1-4ECD-4BB8-B536-16EEDA1819F9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  <a:grpFill/>
            </p:grpSpPr>
            <p:sp>
              <p:nvSpPr>
                <p:cNvPr id="373" name="円: 塗りつぶしなし 372">
                  <a:extLst>
                    <a:ext uri="{FF2B5EF4-FFF2-40B4-BE49-F238E27FC236}">
                      <a16:creationId xmlns:a16="http://schemas.microsoft.com/office/drawing/2014/main" id="{A7AFBA85-BE76-480C-A997-6622CAA81026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円: 塗りつぶしなし 373">
                  <a:extLst>
                    <a:ext uri="{FF2B5EF4-FFF2-40B4-BE49-F238E27FC236}">
                      <a16:creationId xmlns:a16="http://schemas.microsoft.com/office/drawing/2014/main" id="{C1492A38-9778-4FBB-977F-23F819A85DCD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円: 塗りつぶしなし 374">
                  <a:extLst>
                    <a:ext uri="{FF2B5EF4-FFF2-40B4-BE49-F238E27FC236}">
                      <a16:creationId xmlns:a16="http://schemas.microsoft.com/office/drawing/2014/main" id="{74B0A490-C619-4A85-9864-F6532C47A8FA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円: 塗りつぶしなし 375">
                  <a:extLst>
                    <a:ext uri="{FF2B5EF4-FFF2-40B4-BE49-F238E27FC236}">
                      <a16:creationId xmlns:a16="http://schemas.microsoft.com/office/drawing/2014/main" id="{52775942-1A25-4339-87B0-1C1195E7945F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円: 塗りつぶしなし 376">
                  <a:extLst>
                    <a:ext uri="{FF2B5EF4-FFF2-40B4-BE49-F238E27FC236}">
                      <a16:creationId xmlns:a16="http://schemas.microsoft.com/office/drawing/2014/main" id="{84449F2B-231F-486E-A1AE-95DD716C8638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円: 塗りつぶしなし 377">
                  <a:extLst>
                    <a:ext uri="{FF2B5EF4-FFF2-40B4-BE49-F238E27FC236}">
                      <a16:creationId xmlns:a16="http://schemas.microsoft.com/office/drawing/2014/main" id="{E5798AF9-9F20-45A8-BC4D-84AE1E433FC4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円: 塗りつぶしなし 378">
                  <a:extLst>
                    <a:ext uri="{FF2B5EF4-FFF2-40B4-BE49-F238E27FC236}">
                      <a16:creationId xmlns:a16="http://schemas.microsoft.com/office/drawing/2014/main" id="{30BE2485-BA41-4649-BD91-839563534EC1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円: 塗りつぶしなし 379">
                  <a:extLst>
                    <a:ext uri="{FF2B5EF4-FFF2-40B4-BE49-F238E27FC236}">
                      <a16:creationId xmlns:a16="http://schemas.microsoft.com/office/drawing/2014/main" id="{2F72BF67-1757-45E9-98EE-17F49F57EF1A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22DA7DC1-8F57-4F13-B31E-3FE884C6F205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1EA8E90C-EE3F-44DD-B38B-AB248529CE09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円: 塗りつぶしなし 382">
                  <a:extLst>
                    <a:ext uri="{FF2B5EF4-FFF2-40B4-BE49-F238E27FC236}">
                      <a16:creationId xmlns:a16="http://schemas.microsoft.com/office/drawing/2014/main" id="{A75B90B7-E115-4F1D-9BD1-D93E22AE2A4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円: 塗りつぶしなし 383">
                  <a:extLst>
                    <a:ext uri="{FF2B5EF4-FFF2-40B4-BE49-F238E27FC236}">
                      <a16:creationId xmlns:a16="http://schemas.microsoft.com/office/drawing/2014/main" id="{A62FC219-540C-4109-BC72-7FA83AB77713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円: 塗りつぶしなし 384">
                  <a:extLst>
                    <a:ext uri="{FF2B5EF4-FFF2-40B4-BE49-F238E27FC236}">
                      <a16:creationId xmlns:a16="http://schemas.microsoft.com/office/drawing/2014/main" id="{912A8A39-3122-4E7A-821E-BE94345D9F69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円: 塗りつぶしなし 385">
                  <a:extLst>
                    <a:ext uri="{FF2B5EF4-FFF2-40B4-BE49-F238E27FC236}">
                      <a16:creationId xmlns:a16="http://schemas.microsoft.com/office/drawing/2014/main" id="{5E99588F-8AC1-4E70-B27B-EA3C0CE85F7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円: 塗りつぶしなし 386">
                  <a:extLst>
                    <a:ext uri="{FF2B5EF4-FFF2-40B4-BE49-F238E27FC236}">
                      <a16:creationId xmlns:a16="http://schemas.microsoft.com/office/drawing/2014/main" id="{72F36CF5-D2D9-4136-8C43-CAD161569217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円: 塗りつぶしなし 387">
                  <a:extLst>
                    <a:ext uri="{FF2B5EF4-FFF2-40B4-BE49-F238E27FC236}">
                      <a16:creationId xmlns:a16="http://schemas.microsoft.com/office/drawing/2014/main" id="{57B55F50-28C9-44EA-A689-97A55EDCBCFD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円: 塗りつぶしなし 388">
                  <a:extLst>
                    <a:ext uri="{FF2B5EF4-FFF2-40B4-BE49-F238E27FC236}">
                      <a16:creationId xmlns:a16="http://schemas.microsoft.com/office/drawing/2014/main" id="{0A39BF94-817E-4840-B288-F73D7B68D98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円: 塗りつぶしなし 389">
                  <a:extLst>
                    <a:ext uri="{FF2B5EF4-FFF2-40B4-BE49-F238E27FC236}">
                      <a16:creationId xmlns:a16="http://schemas.microsoft.com/office/drawing/2014/main" id="{01488F4D-9C5E-4D69-AD6D-F39600372B15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円: 塗りつぶしなし 390">
                  <a:extLst>
                    <a:ext uri="{FF2B5EF4-FFF2-40B4-BE49-F238E27FC236}">
                      <a16:creationId xmlns:a16="http://schemas.microsoft.com/office/drawing/2014/main" id="{72197A72-8FF3-4F44-87C4-629EF75239B7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円: 塗りつぶしなし 391">
                  <a:extLst>
                    <a:ext uri="{FF2B5EF4-FFF2-40B4-BE49-F238E27FC236}">
                      <a16:creationId xmlns:a16="http://schemas.microsoft.com/office/drawing/2014/main" id="{F5D950D6-7883-4937-A2F4-CB4C51A62D18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BDBCD42A-246E-4954-AEFD-C546C52A04C1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  <a:grpFill/>
            </p:grpSpPr>
            <p:sp>
              <p:nvSpPr>
                <p:cNvPr id="353" name="円: 塗りつぶしなし 352">
                  <a:extLst>
                    <a:ext uri="{FF2B5EF4-FFF2-40B4-BE49-F238E27FC236}">
                      <a16:creationId xmlns:a16="http://schemas.microsoft.com/office/drawing/2014/main" id="{9726248D-83EA-4E57-9DB1-8392E91AFB0E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円: 塗りつぶしなし 353">
                  <a:extLst>
                    <a:ext uri="{FF2B5EF4-FFF2-40B4-BE49-F238E27FC236}">
                      <a16:creationId xmlns:a16="http://schemas.microsoft.com/office/drawing/2014/main" id="{93719261-4B42-467E-B6D5-EF9D2E1642EB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円: 塗りつぶしなし 354">
                  <a:extLst>
                    <a:ext uri="{FF2B5EF4-FFF2-40B4-BE49-F238E27FC236}">
                      <a16:creationId xmlns:a16="http://schemas.microsoft.com/office/drawing/2014/main" id="{E18D5B99-6EBF-4DE1-9CAA-9609F5472A41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円: 塗りつぶしなし 355">
                  <a:extLst>
                    <a:ext uri="{FF2B5EF4-FFF2-40B4-BE49-F238E27FC236}">
                      <a16:creationId xmlns:a16="http://schemas.microsoft.com/office/drawing/2014/main" id="{C6B06400-82B3-4D50-8FDF-B95E4AEE2B69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円: 塗りつぶしなし 356">
                  <a:extLst>
                    <a:ext uri="{FF2B5EF4-FFF2-40B4-BE49-F238E27FC236}">
                      <a16:creationId xmlns:a16="http://schemas.microsoft.com/office/drawing/2014/main" id="{039BF9F0-5051-44FD-B2B7-B90755BF098F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円: 塗りつぶしなし 357">
                  <a:extLst>
                    <a:ext uri="{FF2B5EF4-FFF2-40B4-BE49-F238E27FC236}">
                      <a16:creationId xmlns:a16="http://schemas.microsoft.com/office/drawing/2014/main" id="{2FE8D05C-99C2-47A8-BD0F-DFB8511146A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円: 塗りつぶしなし 358">
                  <a:extLst>
                    <a:ext uri="{FF2B5EF4-FFF2-40B4-BE49-F238E27FC236}">
                      <a16:creationId xmlns:a16="http://schemas.microsoft.com/office/drawing/2014/main" id="{6E6EE938-ED75-409D-842F-CE0E2D012BBF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円: 塗りつぶしなし 359">
                  <a:extLst>
                    <a:ext uri="{FF2B5EF4-FFF2-40B4-BE49-F238E27FC236}">
                      <a16:creationId xmlns:a16="http://schemas.microsoft.com/office/drawing/2014/main" id="{E14A0D5B-39B7-4E21-B72F-718AF35C38E9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円: 塗りつぶしなし 360">
                  <a:extLst>
                    <a:ext uri="{FF2B5EF4-FFF2-40B4-BE49-F238E27FC236}">
                      <a16:creationId xmlns:a16="http://schemas.microsoft.com/office/drawing/2014/main" id="{49C5743A-4714-4921-803F-D40343EBAF5D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円: 塗りつぶしなし 361">
                  <a:extLst>
                    <a:ext uri="{FF2B5EF4-FFF2-40B4-BE49-F238E27FC236}">
                      <a16:creationId xmlns:a16="http://schemas.microsoft.com/office/drawing/2014/main" id="{37FD1541-FF72-48D4-A553-41D50495876F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円: 塗りつぶしなし 362">
                  <a:extLst>
                    <a:ext uri="{FF2B5EF4-FFF2-40B4-BE49-F238E27FC236}">
                      <a16:creationId xmlns:a16="http://schemas.microsoft.com/office/drawing/2014/main" id="{6A9B15FA-2C2C-43BB-BD29-19DE63D80FFF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円: 塗りつぶしなし 363">
                  <a:extLst>
                    <a:ext uri="{FF2B5EF4-FFF2-40B4-BE49-F238E27FC236}">
                      <a16:creationId xmlns:a16="http://schemas.microsoft.com/office/drawing/2014/main" id="{E8D01A6F-B547-4473-94B3-42606177DB83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円: 塗りつぶしなし 364">
                  <a:extLst>
                    <a:ext uri="{FF2B5EF4-FFF2-40B4-BE49-F238E27FC236}">
                      <a16:creationId xmlns:a16="http://schemas.microsoft.com/office/drawing/2014/main" id="{4D706209-5558-46CB-83D0-635A0DBCD1C6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円: 塗りつぶしなし 365">
                  <a:extLst>
                    <a:ext uri="{FF2B5EF4-FFF2-40B4-BE49-F238E27FC236}">
                      <a16:creationId xmlns:a16="http://schemas.microsoft.com/office/drawing/2014/main" id="{0A122605-5F77-4B3E-8A98-1A2CE5E0C65C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円: 塗りつぶしなし 366">
                  <a:extLst>
                    <a:ext uri="{FF2B5EF4-FFF2-40B4-BE49-F238E27FC236}">
                      <a16:creationId xmlns:a16="http://schemas.microsoft.com/office/drawing/2014/main" id="{92A2A7D9-0299-42B6-9420-BD14D20DCFD5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円: 塗りつぶしなし 367">
                  <a:extLst>
                    <a:ext uri="{FF2B5EF4-FFF2-40B4-BE49-F238E27FC236}">
                      <a16:creationId xmlns:a16="http://schemas.microsoft.com/office/drawing/2014/main" id="{CFB98283-FFF5-4829-BBE3-BFFA55FABB1B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円: 塗りつぶしなし 368">
                  <a:extLst>
                    <a:ext uri="{FF2B5EF4-FFF2-40B4-BE49-F238E27FC236}">
                      <a16:creationId xmlns:a16="http://schemas.microsoft.com/office/drawing/2014/main" id="{2FFC9162-9FA2-4A8B-AAE2-46EFFA6AC422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円: 塗りつぶしなし 369">
                  <a:extLst>
                    <a:ext uri="{FF2B5EF4-FFF2-40B4-BE49-F238E27FC236}">
                      <a16:creationId xmlns:a16="http://schemas.microsoft.com/office/drawing/2014/main" id="{D3689CA9-3F96-48AF-B3FD-BF15CE05E207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円: 塗りつぶしなし 370">
                  <a:extLst>
                    <a:ext uri="{FF2B5EF4-FFF2-40B4-BE49-F238E27FC236}">
                      <a16:creationId xmlns:a16="http://schemas.microsoft.com/office/drawing/2014/main" id="{E4A92488-B04B-4756-B0B9-4488718FD49A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円: 塗りつぶしなし 371">
                  <a:extLst>
                    <a:ext uri="{FF2B5EF4-FFF2-40B4-BE49-F238E27FC236}">
                      <a16:creationId xmlns:a16="http://schemas.microsoft.com/office/drawing/2014/main" id="{FDF039B7-BA3C-44C6-B4E9-E780AADFF1FD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grpFill/>
                <a:ln w="1905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C42C5176-1B3F-44A1-A754-5746CBB10E6B}"/>
                </a:ext>
              </a:extLst>
            </p:cNvPr>
            <p:cNvSpPr/>
            <p:nvPr/>
          </p:nvSpPr>
          <p:spPr>
            <a:xfrm>
              <a:off x="7340918" y="4090987"/>
              <a:ext cx="384570" cy="178911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BCBFBDC5-500E-475C-8E35-B5FB58A45FB4}"/>
                </a:ext>
              </a:extLst>
            </p:cNvPr>
            <p:cNvSpPr/>
            <p:nvPr/>
          </p:nvSpPr>
          <p:spPr>
            <a:xfrm rot="935568">
              <a:off x="8845212" y="432374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AD19CEAF-A2B0-4D12-AC0C-C317887162AE}"/>
                </a:ext>
              </a:extLst>
            </p:cNvPr>
            <p:cNvSpPr/>
            <p:nvPr/>
          </p:nvSpPr>
          <p:spPr>
            <a:xfrm>
              <a:off x="7402175" y="4538061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B80A925F-3B3C-42FF-A817-13B7F4C61F01}"/>
                </a:ext>
              </a:extLst>
            </p:cNvPr>
            <p:cNvSpPr/>
            <p:nvPr/>
          </p:nvSpPr>
          <p:spPr>
            <a:xfrm rot="1063370">
              <a:off x="8618344" y="4431419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FEBE8D40-6813-4641-9336-1F1AA319BA1E}"/>
                </a:ext>
              </a:extLst>
            </p:cNvPr>
            <p:cNvSpPr/>
            <p:nvPr/>
          </p:nvSpPr>
          <p:spPr>
            <a:xfrm rot="1063370">
              <a:off x="7618219" y="4388556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5613A3CC-D6E1-4529-B41B-D5B311417191}"/>
                </a:ext>
              </a:extLst>
            </p:cNvPr>
            <p:cNvSpPr/>
            <p:nvPr/>
          </p:nvSpPr>
          <p:spPr>
            <a:xfrm rot="20172931">
              <a:off x="7803549" y="4750521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F126BDC8-BBC6-446D-A047-BDB1EB383A44}"/>
                </a:ext>
              </a:extLst>
            </p:cNvPr>
            <p:cNvSpPr/>
            <p:nvPr/>
          </p:nvSpPr>
          <p:spPr>
            <a:xfrm rot="1063370">
              <a:off x="7494394" y="3907544"/>
              <a:ext cx="379746" cy="123824"/>
            </a:xfrm>
            <a:custGeom>
              <a:avLst/>
              <a:gdLst>
                <a:gd name="connsiteX0" fmla="*/ 0 w 413083"/>
                <a:gd name="connsiteY0" fmla="*/ 0 h 172442"/>
                <a:gd name="connsiteX1" fmla="*/ 398796 w 413083"/>
                <a:gd name="connsiteY1" fmla="*/ 0 h 172442"/>
                <a:gd name="connsiteX2" fmla="*/ 398796 w 413083"/>
                <a:gd name="connsiteY2" fmla="*/ 9525 h 172442"/>
                <a:gd name="connsiteX3" fmla="*/ 413083 w 413083"/>
                <a:gd name="connsiteY3" fmla="*/ 9525 h 172442"/>
                <a:gd name="connsiteX4" fmla="*/ 413083 w 413083"/>
                <a:gd name="connsiteY4" fmla="*/ 172442 h 172442"/>
                <a:gd name="connsiteX5" fmla="*/ 14287 w 413083"/>
                <a:gd name="connsiteY5" fmla="*/ 172442 h 172442"/>
                <a:gd name="connsiteX6" fmla="*/ 14287 w 413083"/>
                <a:gd name="connsiteY6" fmla="*/ 162917 h 172442"/>
                <a:gd name="connsiteX7" fmla="*/ 0 w 413083"/>
                <a:gd name="connsiteY7" fmla="*/ 162917 h 172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3083" h="172442">
                  <a:moveTo>
                    <a:pt x="0" y="0"/>
                  </a:moveTo>
                  <a:lnTo>
                    <a:pt x="398796" y="0"/>
                  </a:lnTo>
                  <a:lnTo>
                    <a:pt x="398796" y="9525"/>
                  </a:lnTo>
                  <a:lnTo>
                    <a:pt x="413083" y="9525"/>
                  </a:lnTo>
                  <a:lnTo>
                    <a:pt x="413083" y="172442"/>
                  </a:lnTo>
                  <a:lnTo>
                    <a:pt x="14287" y="172442"/>
                  </a:lnTo>
                  <a:lnTo>
                    <a:pt x="14287" y="162917"/>
                  </a:lnTo>
                  <a:lnTo>
                    <a:pt x="0" y="162917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FF9933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5" name="楕円 10">
              <a:extLst>
                <a:ext uri="{FF2B5EF4-FFF2-40B4-BE49-F238E27FC236}">
                  <a16:creationId xmlns:a16="http://schemas.microsoft.com/office/drawing/2014/main" id="{4E4C0F96-7545-400C-BAA8-CC5181CD1406}"/>
                </a:ext>
              </a:extLst>
            </p:cNvPr>
            <p:cNvSpPr/>
            <p:nvPr/>
          </p:nvSpPr>
          <p:spPr>
            <a:xfrm rot="21179797">
              <a:off x="7376129" y="437400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6" name="楕円 10">
              <a:extLst>
                <a:ext uri="{FF2B5EF4-FFF2-40B4-BE49-F238E27FC236}">
                  <a16:creationId xmlns:a16="http://schemas.microsoft.com/office/drawing/2014/main" id="{BD2B3F23-5670-4947-BFA6-BA339A071227}"/>
                </a:ext>
              </a:extLst>
            </p:cNvPr>
            <p:cNvSpPr/>
            <p:nvPr/>
          </p:nvSpPr>
          <p:spPr>
            <a:xfrm rot="21179797">
              <a:off x="8802766" y="451182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7" name="楕円 10">
              <a:extLst>
                <a:ext uri="{FF2B5EF4-FFF2-40B4-BE49-F238E27FC236}">
                  <a16:creationId xmlns:a16="http://schemas.microsoft.com/office/drawing/2014/main" id="{51695892-DD34-40C8-AFB0-3D5881B9DFD4}"/>
                </a:ext>
              </a:extLst>
            </p:cNvPr>
            <p:cNvSpPr/>
            <p:nvPr/>
          </p:nvSpPr>
          <p:spPr>
            <a:xfrm rot="21179797">
              <a:off x="8101726" y="4786148"/>
              <a:ext cx="388449" cy="232411"/>
            </a:xfrm>
            <a:custGeom>
              <a:avLst/>
              <a:gdLst>
                <a:gd name="connsiteX0" fmla="*/ 0 w 1200150"/>
                <a:gd name="connsiteY0" fmla="*/ 168577 h 337153"/>
                <a:gd name="connsiteX1" fmla="*/ 600075 w 1200150"/>
                <a:gd name="connsiteY1" fmla="*/ 0 h 337153"/>
                <a:gd name="connsiteX2" fmla="*/ 1200150 w 1200150"/>
                <a:gd name="connsiteY2" fmla="*/ 168577 h 337153"/>
                <a:gd name="connsiteX3" fmla="*/ 600075 w 1200150"/>
                <a:gd name="connsiteY3" fmla="*/ 337154 h 337153"/>
                <a:gd name="connsiteX4" fmla="*/ 0 w 1200150"/>
                <a:gd name="connsiteY4" fmla="*/ 168577 h 337153"/>
                <a:gd name="connsiteX0" fmla="*/ 0 w 1312294"/>
                <a:gd name="connsiteY0" fmla="*/ 49733 h 386690"/>
                <a:gd name="connsiteX1" fmla="*/ 712219 w 1312294"/>
                <a:gd name="connsiteY1" fmla="*/ 45058 h 386690"/>
                <a:gd name="connsiteX2" fmla="*/ 1312294 w 1312294"/>
                <a:gd name="connsiteY2" fmla="*/ 213635 h 386690"/>
                <a:gd name="connsiteX3" fmla="*/ 712219 w 1312294"/>
                <a:gd name="connsiteY3" fmla="*/ 382212 h 386690"/>
                <a:gd name="connsiteX4" fmla="*/ 0 w 1312294"/>
                <a:gd name="connsiteY4" fmla="*/ 49733 h 386690"/>
                <a:gd name="connsiteX0" fmla="*/ 11275 w 1323569"/>
                <a:gd name="connsiteY0" fmla="*/ 34660 h 379963"/>
                <a:gd name="connsiteX1" fmla="*/ 723494 w 1323569"/>
                <a:gd name="connsiteY1" fmla="*/ 29985 h 379963"/>
                <a:gd name="connsiteX2" fmla="*/ 1323569 w 1323569"/>
                <a:gd name="connsiteY2" fmla="*/ 198562 h 379963"/>
                <a:gd name="connsiteX3" fmla="*/ 361185 w 1323569"/>
                <a:gd name="connsiteY3" fmla="*/ 375765 h 379963"/>
                <a:gd name="connsiteX4" fmla="*/ 11275 w 1323569"/>
                <a:gd name="connsiteY4" fmla="*/ 34660 h 379963"/>
                <a:gd name="connsiteX0" fmla="*/ 7182 w 1319476"/>
                <a:gd name="connsiteY0" fmla="*/ 34660 h 413428"/>
                <a:gd name="connsiteX1" fmla="*/ 719401 w 1319476"/>
                <a:gd name="connsiteY1" fmla="*/ 29985 h 413428"/>
                <a:gd name="connsiteX2" fmla="*/ 1319476 w 1319476"/>
                <a:gd name="connsiteY2" fmla="*/ 198562 h 413428"/>
                <a:gd name="connsiteX3" fmla="*/ 357092 w 1319476"/>
                <a:gd name="connsiteY3" fmla="*/ 375765 h 413428"/>
                <a:gd name="connsiteX4" fmla="*/ 7182 w 1319476"/>
                <a:gd name="connsiteY4" fmla="*/ 34660 h 413428"/>
                <a:gd name="connsiteX0" fmla="*/ 7182 w 1319476"/>
                <a:gd name="connsiteY0" fmla="*/ 42254 h 421022"/>
                <a:gd name="connsiteX1" fmla="*/ 719401 w 1319476"/>
                <a:gd name="connsiteY1" fmla="*/ 37579 h 421022"/>
                <a:gd name="connsiteX2" fmla="*/ 1319476 w 1319476"/>
                <a:gd name="connsiteY2" fmla="*/ 206156 h 421022"/>
                <a:gd name="connsiteX3" fmla="*/ 357092 w 1319476"/>
                <a:gd name="connsiteY3" fmla="*/ 383359 h 421022"/>
                <a:gd name="connsiteX4" fmla="*/ 7182 w 1319476"/>
                <a:gd name="connsiteY4" fmla="*/ 42254 h 421022"/>
                <a:gd name="connsiteX0" fmla="*/ 9018 w 1327546"/>
                <a:gd name="connsiteY0" fmla="*/ 37986 h 391097"/>
                <a:gd name="connsiteX1" fmla="*/ 721237 w 1327546"/>
                <a:gd name="connsiteY1" fmla="*/ 33311 h 391097"/>
                <a:gd name="connsiteX2" fmla="*/ 1321312 w 1327546"/>
                <a:gd name="connsiteY2" fmla="*/ 201888 h 391097"/>
                <a:gd name="connsiteX3" fmla="*/ 928810 w 1327546"/>
                <a:gd name="connsiteY3" fmla="*/ 303603 h 391097"/>
                <a:gd name="connsiteX4" fmla="*/ 358928 w 1327546"/>
                <a:gd name="connsiteY4" fmla="*/ 379091 h 391097"/>
                <a:gd name="connsiteX5" fmla="*/ 9018 w 1327546"/>
                <a:gd name="connsiteY5" fmla="*/ 37986 h 391097"/>
                <a:gd name="connsiteX0" fmla="*/ 9018 w 1327709"/>
                <a:gd name="connsiteY0" fmla="*/ 37986 h 391097"/>
                <a:gd name="connsiteX1" fmla="*/ 721237 w 1327709"/>
                <a:gd name="connsiteY1" fmla="*/ 33311 h 391097"/>
                <a:gd name="connsiteX2" fmla="*/ 1321312 w 1327709"/>
                <a:gd name="connsiteY2" fmla="*/ 201888 h 391097"/>
                <a:gd name="connsiteX3" fmla="*/ 928810 w 1327709"/>
                <a:gd name="connsiteY3" fmla="*/ 303603 h 391097"/>
                <a:gd name="connsiteX4" fmla="*/ 358928 w 1327709"/>
                <a:gd name="connsiteY4" fmla="*/ 379091 h 391097"/>
                <a:gd name="connsiteX5" fmla="*/ 9018 w 1327709"/>
                <a:gd name="connsiteY5" fmla="*/ 37986 h 391097"/>
                <a:gd name="connsiteX0" fmla="*/ 9018 w 1324216"/>
                <a:gd name="connsiteY0" fmla="*/ 29003 h 382114"/>
                <a:gd name="connsiteX1" fmla="*/ 721237 w 1324216"/>
                <a:gd name="connsiteY1" fmla="*/ 24328 h 382114"/>
                <a:gd name="connsiteX2" fmla="*/ 1058206 w 1324216"/>
                <a:gd name="connsiteY2" fmla="*/ 78961 h 382114"/>
                <a:gd name="connsiteX3" fmla="*/ 1321312 w 1324216"/>
                <a:gd name="connsiteY3" fmla="*/ 192905 h 382114"/>
                <a:gd name="connsiteX4" fmla="*/ 928810 w 1324216"/>
                <a:gd name="connsiteY4" fmla="*/ 294620 h 382114"/>
                <a:gd name="connsiteX5" fmla="*/ 358928 w 1324216"/>
                <a:gd name="connsiteY5" fmla="*/ 370108 h 382114"/>
                <a:gd name="connsiteX6" fmla="*/ 9018 w 1324216"/>
                <a:gd name="connsiteY6" fmla="*/ 29003 h 382114"/>
                <a:gd name="connsiteX0" fmla="*/ 9018 w 1324001"/>
                <a:gd name="connsiteY0" fmla="*/ 76614 h 429725"/>
                <a:gd name="connsiteX1" fmla="*/ 721237 w 1324001"/>
                <a:gd name="connsiteY1" fmla="*/ 71939 h 429725"/>
                <a:gd name="connsiteX2" fmla="*/ 1040954 w 1324001"/>
                <a:gd name="connsiteY2" fmla="*/ 5802 h 429725"/>
                <a:gd name="connsiteX3" fmla="*/ 1321312 w 1324001"/>
                <a:gd name="connsiteY3" fmla="*/ 240516 h 429725"/>
                <a:gd name="connsiteX4" fmla="*/ 928810 w 1324001"/>
                <a:gd name="connsiteY4" fmla="*/ 342231 h 429725"/>
                <a:gd name="connsiteX5" fmla="*/ 358928 w 1324001"/>
                <a:gd name="connsiteY5" fmla="*/ 417719 h 429725"/>
                <a:gd name="connsiteX6" fmla="*/ 9018 w 1324001"/>
                <a:gd name="connsiteY6" fmla="*/ 76614 h 429725"/>
                <a:gd name="connsiteX0" fmla="*/ 6330 w 1321313"/>
                <a:gd name="connsiteY0" fmla="*/ 79511 h 432622"/>
                <a:gd name="connsiteX1" fmla="*/ 649538 w 1321313"/>
                <a:gd name="connsiteY1" fmla="*/ 40330 h 432622"/>
                <a:gd name="connsiteX2" fmla="*/ 1038266 w 1321313"/>
                <a:gd name="connsiteY2" fmla="*/ 8699 h 432622"/>
                <a:gd name="connsiteX3" fmla="*/ 1318624 w 1321313"/>
                <a:gd name="connsiteY3" fmla="*/ 243413 h 432622"/>
                <a:gd name="connsiteX4" fmla="*/ 926122 w 1321313"/>
                <a:gd name="connsiteY4" fmla="*/ 345128 h 432622"/>
                <a:gd name="connsiteX5" fmla="*/ 356240 w 1321313"/>
                <a:gd name="connsiteY5" fmla="*/ 420616 h 432622"/>
                <a:gd name="connsiteX6" fmla="*/ 6330 w 1321313"/>
                <a:gd name="connsiteY6" fmla="*/ 79511 h 432622"/>
                <a:gd name="connsiteX0" fmla="*/ 16767 w 1331750"/>
                <a:gd name="connsiteY0" fmla="*/ 79511 h 424365"/>
                <a:gd name="connsiteX1" fmla="*/ 659975 w 1331750"/>
                <a:gd name="connsiteY1" fmla="*/ 40330 h 424365"/>
                <a:gd name="connsiteX2" fmla="*/ 1048703 w 1331750"/>
                <a:gd name="connsiteY2" fmla="*/ 8699 h 424365"/>
                <a:gd name="connsiteX3" fmla="*/ 1329061 w 1331750"/>
                <a:gd name="connsiteY3" fmla="*/ 243413 h 424365"/>
                <a:gd name="connsiteX4" fmla="*/ 936559 w 1331750"/>
                <a:gd name="connsiteY4" fmla="*/ 345128 h 424365"/>
                <a:gd name="connsiteX5" fmla="*/ 366677 w 1331750"/>
                <a:gd name="connsiteY5" fmla="*/ 420616 h 424365"/>
                <a:gd name="connsiteX6" fmla="*/ 203315 w 1331750"/>
                <a:gd name="connsiteY6" fmla="*/ 224360 h 424365"/>
                <a:gd name="connsiteX7" fmla="*/ 16767 w 1331750"/>
                <a:gd name="connsiteY7" fmla="*/ 79511 h 424365"/>
                <a:gd name="connsiteX0" fmla="*/ 16767 w 1331750"/>
                <a:gd name="connsiteY0" fmla="*/ 79511 h 449347"/>
                <a:gd name="connsiteX1" fmla="*/ 659975 w 1331750"/>
                <a:gd name="connsiteY1" fmla="*/ 40330 h 449347"/>
                <a:gd name="connsiteX2" fmla="*/ 1048703 w 1331750"/>
                <a:gd name="connsiteY2" fmla="*/ 8699 h 449347"/>
                <a:gd name="connsiteX3" fmla="*/ 1329061 w 1331750"/>
                <a:gd name="connsiteY3" fmla="*/ 243413 h 449347"/>
                <a:gd name="connsiteX4" fmla="*/ 936559 w 1331750"/>
                <a:gd name="connsiteY4" fmla="*/ 345128 h 449347"/>
                <a:gd name="connsiteX5" fmla="*/ 237280 w 1331750"/>
                <a:gd name="connsiteY5" fmla="*/ 446495 h 449347"/>
                <a:gd name="connsiteX6" fmla="*/ 203315 w 1331750"/>
                <a:gd name="connsiteY6" fmla="*/ 224360 h 449347"/>
                <a:gd name="connsiteX7" fmla="*/ 16767 w 1331750"/>
                <a:gd name="connsiteY7" fmla="*/ 79511 h 449347"/>
                <a:gd name="connsiteX0" fmla="*/ 16767 w 1331750"/>
                <a:gd name="connsiteY0" fmla="*/ 79511 h 447003"/>
                <a:gd name="connsiteX1" fmla="*/ 659975 w 1331750"/>
                <a:gd name="connsiteY1" fmla="*/ 40330 h 447003"/>
                <a:gd name="connsiteX2" fmla="*/ 1048703 w 1331750"/>
                <a:gd name="connsiteY2" fmla="*/ 8699 h 447003"/>
                <a:gd name="connsiteX3" fmla="*/ 1329061 w 1331750"/>
                <a:gd name="connsiteY3" fmla="*/ 243413 h 447003"/>
                <a:gd name="connsiteX4" fmla="*/ 746778 w 1331750"/>
                <a:gd name="connsiteY4" fmla="*/ 284743 h 447003"/>
                <a:gd name="connsiteX5" fmla="*/ 237280 w 1331750"/>
                <a:gd name="connsiteY5" fmla="*/ 446495 h 447003"/>
                <a:gd name="connsiteX6" fmla="*/ 203315 w 1331750"/>
                <a:gd name="connsiteY6" fmla="*/ 224360 h 447003"/>
                <a:gd name="connsiteX7" fmla="*/ 16767 w 1331750"/>
                <a:gd name="connsiteY7" fmla="*/ 79511 h 447003"/>
                <a:gd name="connsiteX0" fmla="*/ 16767 w 1331750"/>
                <a:gd name="connsiteY0" fmla="*/ 79511 h 446777"/>
                <a:gd name="connsiteX1" fmla="*/ 659975 w 1331750"/>
                <a:gd name="connsiteY1" fmla="*/ 40330 h 446777"/>
                <a:gd name="connsiteX2" fmla="*/ 1048703 w 1331750"/>
                <a:gd name="connsiteY2" fmla="*/ 8699 h 446777"/>
                <a:gd name="connsiteX3" fmla="*/ 1329061 w 1331750"/>
                <a:gd name="connsiteY3" fmla="*/ 243413 h 446777"/>
                <a:gd name="connsiteX4" fmla="*/ 746778 w 1331750"/>
                <a:gd name="connsiteY4" fmla="*/ 284743 h 446777"/>
                <a:gd name="connsiteX5" fmla="*/ 237280 w 1331750"/>
                <a:gd name="connsiteY5" fmla="*/ 446495 h 446777"/>
                <a:gd name="connsiteX6" fmla="*/ 203315 w 1331750"/>
                <a:gd name="connsiteY6" fmla="*/ 224360 h 446777"/>
                <a:gd name="connsiteX7" fmla="*/ 16767 w 1331750"/>
                <a:gd name="connsiteY7" fmla="*/ 79511 h 446777"/>
                <a:gd name="connsiteX0" fmla="*/ 16767 w 1331403"/>
                <a:gd name="connsiteY0" fmla="*/ 203579 h 570845"/>
                <a:gd name="connsiteX1" fmla="*/ 659975 w 1331403"/>
                <a:gd name="connsiteY1" fmla="*/ 164398 h 570845"/>
                <a:gd name="connsiteX2" fmla="*/ 1014197 w 1331403"/>
                <a:gd name="connsiteY2" fmla="*/ 3371 h 570845"/>
                <a:gd name="connsiteX3" fmla="*/ 1329061 w 1331403"/>
                <a:gd name="connsiteY3" fmla="*/ 367481 h 570845"/>
                <a:gd name="connsiteX4" fmla="*/ 746778 w 1331403"/>
                <a:gd name="connsiteY4" fmla="*/ 408811 h 570845"/>
                <a:gd name="connsiteX5" fmla="*/ 237280 w 1331403"/>
                <a:gd name="connsiteY5" fmla="*/ 570563 h 570845"/>
                <a:gd name="connsiteX6" fmla="*/ 203315 w 1331403"/>
                <a:gd name="connsiteY6" fmla="*/ 348428 h 570845"/>
                <a:gd name="connsiteX7" fmla="*/ 16767 w 1331403"/>
                <a:gd name="connsiteY7" fmla="*/ 203579 h 570845"/>
                <a:gd name="connsiteX0" fmla="*/ 16767 w 1343708"/>
                <a:gd name="connsiteY0" fmla="*/ 200230 h 567496"/>
                <a:gd name="connsiteX1" fmla="*/ 659975 w 1343708"/>
                <a:gd name="connsiteY1" fmla="*/ 161049 h 567496"/>
                <a:gd name="connsiteX2" fmla="*/ 1014197 w 1343708"/>
                <a:gd name="connsiteY2" fmla="*/ 22 h 567496"/>
                <a:gd name="connsiteX3" fmla="*/ 1100463 w 1343708"/>
                <a:gd name="connsiteY3" fmla="*/ 215683 h 567496"/>
                <a:gd name="connsiteX4" fmla="*/ 1329061 w 1343708"/>
                <a:gd name="connsiteY4" fmla="*/ 364132 h 567496"/>
                <a:gd name="connsiteX5" fmla="*/ 746778 w 1343708"/>
                <a:gd name="connsiteY5" fmla="*/ 405462 h 567496"/>
                <a:gd name="connsiteX6" fmla="*/ 237280 w 1343708"/>
                <a:gd name="connsiteY6" fmla="*/ 567214 h 567496"/>
                <a:gd name="connsiteX7" fmla="*/ 203315 w 1343708"/>
                <a:gd name="connsiteY7" fmla="*/ 345079 h 567496"/>
                <a:gd name="connsiteX8" fmla="*/ 16767 w 1343708"/>
                <a:gd name="connsiteY8" fmla="*/ 200230 h 567496"/>
                <a:gd name="connsiteX0" fmla="*/ 16767 w 1232054"/>
                <a:gd name="connsiteY0" fmla="*/ 200230 h 567703"/>
                <a:gd name="connsiteX1" fmla="*/ 659975 w 1232054"/>
                <a:gd name="connsiteY1" fmla="*/ 161049 h 567703"/>
                <a:gd name="connsiteX2" fmla="*/ 1014197 w 1232054"/>
                <a:gd name="connsiteY2" fmla="*/ 22 h 567703"/>
                <a:gd name="connsiteX3" fmla="*/ 1100463 w 1232054"/>
                <a:gd name="connsiteY3" fmla="*/ 215683 h 567703"/>
                <a:gd name="connsiteX4" fmla="*/ 1208292 w 1232054"/>
                <a:gd name="connsiteY4" fmla="*/ 424517 h 567703"/>
                <a:gd name="connsiteX5" fmla="*/ 746778 w 1232054"/>
                <a:gd name="connsiteY5" fmla="*/ 405462 h 567703"/>
                <a:gd name="connsiteX6" fmla="*/ 237280 w 1232054"/>
                <a:gd name="connsiteY6" fmla="*/ 567214 h 567703"/>
                <a:gd name="connsiteX7" fmla="*/ 203315 w 1232054"/>
                <a:gd name="connsiteY7" fmla="*/ 345079 h 567703"/>
                <a:gd name="connsiteX8" fmla="*/ 16767 w 1232054"/>
                <a:gd name="connsiteY8" fmla="*/ 200230 h 567703"/>
                <a:gd name="connsiteX0" fmla="*/ 16767 w 1268107"/>
                <a:gd name="connsiteY0" fmla="*/ 200230 h 567703"/>
                <a:gd name="connsiteX1" fmla="*/ 659975 w 1268107"/>
                <a:gd name="connsiteY1" fmla="*/ 161049 h 567703"/>
                <a:gd name="connsiteX2" fmla="*/ 1014197 w 1268107"/>
                <a:gd name="connsiteY2" fmla="*/ 22 h 567703"/>
                <a:gd name="connsiteX3" fmla="*/ 1100463 w 1268107"/>
                <a:gd name="connsiteY3" fmla="*/ 215683 h 567703"/>
                <a:gd name="connsiteX4" fmla="*/ 1208292 w 1268107"/>
                <a:gd name="connsiteY4" fmla="*/ 424517 h 567703"/>
                <a:gd name="connsiteX5" fmla="*/ 746778 w 1268107"/>
                <a:gd name="connsiteY5" fmla="*/ 405462 h 567703"/>
                <a:gd name="connsiteX6" fmla="*/ 237280 w 1268107"/>
                <a:gd name="connsiteY6" fmla="*/ 567214 h 567703"/>
                <a:gd name="connsiteX7" fmla="*/ 203315 w 1268107"/>
                <a:gd name="connsiteY7" fmla="*/ 345079 h 567703"/>
                <a:gd name="connsiteX8" fmla="*/ 16767 w 1268107"/>
                <a:gd name="connsiteY8" fmla="*/ 200230 h 567703"/>
                <a:gd name="connsiteX0" fmla="*/ 11315 w 1262655"/>
                <a:gd name="connsiteY0" fmla="*/ 200228 h 567701"/>
                <a:gd name="connsiteX1" fmla="*/ 551006 w 1262655"/>
                <a:gd name="connsiteY1" fmla="*/ 169673 h 567701"/>
                <a:gd name="connsiteX2" fmla="*/ 1008745 w 1262655"/>
                <a:gd name="connsiteY2" fmla="*/ 20 h 567701"/>
                <a:gd name="connsiteX3" fmla="*/ 1095011 w 1262655"/>
                <a:gd name="connsiteY3" fmla="*/ 215681 h 567701"/>
                <a:gd name="connsiteX4" fmla="*/ 1202840 w 1262655"/>
                <a:gd name="connsiteY4" fmla="*/ 424515 h 567701"/>
                <a:gd name="connsiteX5" fmla="*/ 741326 w 1262655"/>
                <a:gd name="connsiteY5" fmla="*/ 405460 h 567701"/>
                <a:gd name="connsiteX6" fmla="*/ 231828 w 1262655"/>
                <a:gd name="connsiteY6" fmla="*/ 567212 h 567701"/>
                <a:gd name="connsiteX7" fmla="*/ 197863 w 1262655"/>
                <a:gd name="connsiteY7" fmla="*/ 345077 h 567701"/>
                <a:gd name="connsiteX8" fmla="*/ 11315 w 1262655"/>
                <a:gd name="connsiteY8" fmla="*/ 200228 h 567701"/>
                <a:gd name="connsiteX0" fmla="*/ 167459 w 1418799"/>
                <a:gd name="connsiteY0" fmla="*/ 200228 h 567372"/>
                <a:gd name="connsiteX1" fmla="*/ 707150 w 1418799"/>
                <a:gd name="connsiteY1" fmla="*/ 169673 h 567372"/>
                <a:gd name="connsiteX2" fmla="*/ 1164889 w 1418799"/>
                <a:gd name="connsiteY2" fmla="*/ 20 h 567372"/>
                <a:gd name="connsiteX3" fmla="*/ 1251155 w 1418799"/>
                <a:gd name="connsiteY3" fmla="*/ 215681 h 567372"/>
                <a:gd name="connsiteX4" fmla="*/ 1358984 w 1418799"/>
                <a:gd name="connsiteY4" fmla="*/ 424515 h 567372"/>
                <a:gd name="connsiteX5" fmla="*/ 897470 w 1418799"/>
                <a:gd name="connsiteY5" fmla="*/ 405460 h 567372"/>
                <a:gd name="connsiteX6" fmla="*/ 387972 w 1418799"/>
                <a:gd name="connsiteY6" fmla="*/ 567212 h 567372"/>
                <a:gd name="connsiteX7" fmla="*/ 60 w 1418799"/>
                <a:gd name="connsiteY7" fmla="*/ 371706 h 567372"/>
                <a:gd name="connsiteX8" fmla="*/ 354007 w 1418799"/>
                <a:gd name="connsiteY8" fmla="*/ 345077 h 567372"/>
                <a:gd name="connsiteX9" fmla="*/ 167459 w 1418799"/>
                <a:gd name="connsiteY9" fmla="*/ 200228 h 567372"/>
                <a:gd name="connsiteX0" fmla="*/ 239999 w 1491339"/>
                <a:gd name="connsiteY0" fmla="*/ 200228 h 567372"/>
                <a:gd name="connsiteX1" fmla="*/ 779690 w 1491339"/>
                <a:gd name="connsiteY1" fmla="*/ 169673 h 567372"/>
                <a:gd name="connsiteX2" fmla="*/ 1237429 w 1491339"/>
                <a:gd name="connsiteY2" fmla="*/ 20 h 567372"/>
                <a:gd name="connsiteX3" fmla="*/ 1323695 w 1491339"/>
                <a:gd name="connsiteY3" fmla="*/ 215681 h 567372"/>
                <a:gd name="connsiteX4" fmla="*/ 1431524 w 1491339"/>
                <a:gd name="connsiteY4" fmla="*/ 424515 h 567372"/>
                <a:gd name="connsiteX5" fmla="*/ 970010 w 1491339"/>
                <a:gd name="connsiteY5" fmla="*/ 405460 h 567372"/>
                <a:gd name="connsiteX6" fmla="*/ 460512 w 1491339"/>
                <a:gd name="connsiteY6" fmla="*/ 567212 h 567372"/>
                <a:gd name="connsiteX7" fmla="*/ 72600 w 1491339"/>
                <a:gd name="connsiteY7" fmla="*/ 371706 h 567372"/>
                <a:gd name="connsiteX8" fmla="*/ 12479 w 1491339"/>
                <a:gd name="connsiteY8" fmla="*/ 163922 h 567372"/>
                <a:gd name="connsiteX9" fmla="*/ 239999 w 1491339"/>
                <a:gd name="connsiteY9" fmla="*/ 200228 h 567372"/>
                <a:gd name="connsiteX0" fmla="*/ 239538 w 1490878"/>
                <a:gd name="connsiteY0" fmla="*/ 200259 h 567403"/>
                <a:gd name="connsiteX1" fmla="*/ 727470 w 1490878"/>
                <a:gd name="connsiteY1" fmla="*/ 83439 h 567403"/>
                <a:gd name="connsiteX2" fmla="*/ 1236968 w 1490878"/>
                <a:gd name="connsiteY2" fmla="*/ 51 h 567403"/>
                <a:gd name="connsiteX3" fmla="*/ 1323234 w 1490878"/>
                <a:gd name="connsiteY3" fmla="*/ 215712 h 567403"/>
                <a:gd name="connsiteX4" fmla="*/ 1431063 w 1490878"/>
                <a:gd name="connsiteY4" fmla="*/ 424546 h 567403"/>
                <a:gd name="connsiteX5" fmla="*/ 969549 w 1490878"/>
                <a:gd name="connsiteY5" fmla="*/ 405491 h 567403"/>
                <a:gd name="connsiteX6" fmla="*/ 460051 w 1490878"/>
                <a:gd name="connsiteY6" fmla="*/ 567243 h 567403"/>
                <a:gd name="connsiteX7" fmla="*/ 72139 w 1490878"/>
                <a:gd name="connsiteY7" fmla="*/ 371737 h 567403"/>
                <a:gd name="connsiteX8" fmla="*/ 12018 w 1490878"/>
                <a:gd name="connsiteY8" fmla="*/ 163953 h 567403"/>
                <a:gd name="connsiteX9" fmla="*/ 239538 w 1490878"/>
                <a:gd name="connsiteY9" fmla="*/ 200259 h 567403"/>
                <a:gd name="connsiteX0" fmla="*/ 239538 w 1554415"/>
                <a:gd name="connsiteY0" fmla="*/ 200259 h 567403"/>
                <a:gd name="connsiteX1" fmla="*/ 727470 w 1554415"/>
                <a:gd name="connsiteY1" fmla="*/ 83439 h 567403"/>
                <a:gd name="connsiteX2" fmla="*/ 1236968 w 1554415"/>
                <a:gd name="connsiteY2" fmla="*/ 51 h 567403"/>
                <a:gd name="connsiteX3" fmla="*/ 1513015 w 1554415"/>
                <a:gd name="connsiteY3" fmla="*/ 120821 h 567403"/>
                <a:gd name="connsiteX4" fmla="*/ 1431063 w 1554415"/>
                <a:gd name="connsiteY4" fmla="*/ 424546 h 567403"/>
                <a:gd name="connsiteX5" fmla="*/ 969549 w 1554415"/>
                <a:gd name="connsiteY5" fmla="*/ 405491 h 567403"/>
                <a:gd name="connsiteX6" fmla="*/ 460051 w 1554415"/>
                <a:gd name="connsiteY6" fmla="*/ 567243 h 567403"/>
                <a:gd name="connsiteX7" fmla="*/ 72139 w 1554415"/>
                <a:gd name="connsiteY7" fmla="*/ 371737 h 567403"/>
                <a:gd name="connsiteX8" fmla="*/ 12018 w 1554415"/>
                <a:gd name="connsiteY8" fmla="*/ 163953 h 567403"/>
                <a:gd name="connsiteX9" fmla="*/ 239538 w 1554415"/>
                <a:gd name="connsiteY9" fmla="*/ 200259 h 567403"/>
                <a:gd name="connsiteX0" fmla="*/ 240666 w 1555543"/>
                <a:gd name="connsiteY0" fmla="*/ 200227 h 567371"/>
                <a:gd name="connsiteX1" fmla="*/ 849368 w 1555543"/>
                <a:gd name="connsiteY1" fmla="*/ 178297 h 567371"/>
                <a:gd name="connsiteX2" fmla="*/ 1238096 w 1555543"/>
                <a:gd name="connsiteY2" fmla="*/ 19 h 567371"/>
                <a:gd name="connsiteX3" fmla="*/ 1514143 w 1555543"/>
                <a:gd name="connsiteY3" fmla="*/ 120789 h 567371"/>
                <a:gd name="connsiteX4" fmla="*/ 1432191 w 1555543"/>
                <a:gd name="connsiteY4" fmla="*/ 424514 h 567371"/>
                <a:gd name="connsiteX5" fmla="*/ 970677 w 1555543"/>
                <a:gd name="connsiteY5" fmla="*/ 405459 h 567371"/>
                <a:gd name="connsiteX6" fmla="*/ 461179 w 1555543"/>
                <a:gd name="connsiteY6" fmla="*/ 567211 h 567371"/>
                <a:gd name="connsiteX7" fmla="*/ 73267 w 1555543"/>
                <a:gd name="connsiteY7" fmla="*/ 371705 h 567371"/>
                <a:gd name="connsiteX8" fmla="*/ 13146 w 1555543"/>
                <a:gd name="connsiteY8" fmla="*/ 163921 h 567371"/>
                <a:gd name="connsiteX9" fmla="*/ 240666 w 1555543"/>
                <a:gd name="connsiteY9" fmla="*/ 200227 h 56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5543" h="567371">
                  <a:moveTo>
                    <a:pt x="240666" y="200227"/>
                  </a:moveTo>
                  <a:cubicBezTo>
                    <a:pt x="380036" y="202623"/>
                    <a:pt x="683130" y="211665"/>
                    <a:pt x="849368" y="178297"/>
                  </a:cubicBezTo>
                  <a:cubicBezTo>
                    <a:pt x="1015606" y="144929"/>
                    <a:pt x="1145991" y="-1898"/>
                    <a:pt x="1238096" y="19"/>
                  </a:cubicBezTo>
                  <a:cubicBezTo>
                    <a:pt x="1330201" y="1936"/>
                    <a:pt x="1461666" y="60104"/>
                    <a:pt x="1514143" y="120789"/>
                  </a:cubicBezTo>
                  <a:cubicBezTo>
                    <a:pt x="1566620" y="181474"/>
                    <a:pt x="1596093" y="351190"/>
                    <a:pt x="1432191" y="424514"/>
                  </a:cubicBezTo>
                  <a:cubicBezTo>
                    <a:pt x="1354553" y="463332"/>
                    <a:pt x="1132512" y="381676"/>
                    <a:pt x="970677" y="405459"/>
                  </a:cubicBezTo>
                  <a:cubicBezTo>
                    <a:pt x="808842" y="429242"/>
                    <a:pt x="610747" y="572837"/>
                    <a:pt x="461179" y="567211"/>
                  </a:cubicBezTo>
                  <a:cubicBezTo>
                    <a:pt x="311611" y="561585"/>
                    <a:pt x="78928" y="408728"/>
                    <a:pt x="73267" y="371705"/>
                  </a:cubicBezTo>
                  <a:cubicBezTo>
                    <a:pt x="67606" y="334683"/>
                    <a:pt x="45631" y="198252"/>
                    <a:pt x="13146" y="163921"/>
                  </a:cubicBezTo>
                  <a:cubicBezTo>
                    <a:pt x="-45172" y="107070"/>
                    <a:pt x="101296" y="197831"/>
                    <a:pt x="240666" y="200227"/>
                  </a:cubicBezTo>
                  <a:close/>
                </a:path>
              </a:pathLst>
            </a:custGeom>
            <a:pattFill prst="lgConfetti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21F6DC7E-7FAA-4E02-BCEB-21FC050FA241}"/>
                </a:ext>
              </a:extLst>
            </p:cNvPr>
            <p:cNvGrpSpPr/>
            <p:nvPr/>
          </p:nvGrpSpPr>
          <p:grpSpPr>
            <a:xfrm>
              <a:off x="7728796" y="4004383"/>
              <a:ext cx="1079421" cy="24687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10B885FE-0568-4735-B690-F1A4BFE7BE96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343008A7-A88F-4AD3-BFA8-F2970A75751B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E8A8764F-FBF5-45C2-A66D-477BC0B7568F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5FDA354B-D6EF-4D4C-9128-0CEC57E4C77D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CFB19E3D-47E4-428C-9393-03F7385C5917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0C294FC9-AC9A-4329-97EE-5527EF132C8B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FECA16B0-360F-4821-B567-F6E631933C78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C588F244-99D1-4003-8942-52A12F83F91A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5219CADF-F396-414F-B180-E69B3E7953D3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31EEE08A-4537-4C33-A6D9-71E54775E69B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092E3EB9-1238-4FEF-9EC8-6316877D83F2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BF6A0D18-1B35-4766-8BB8-E965D6FD1681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6A66740D-A95B-45D7-BE5F-72A8EB655D76}"/>
                </a:ext>
              </a:extLst>
            </p:cNvPr>
            <p:cNvSpPr/>
            <p:nvPr/>
          </p:nvSpPr>
          <p:spPr>
            <a:xfrm rot="935568">
              <a:off x="8121312" y="378272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08394CC5-D0F0-4535-9F1E-5C06A4A6F9BF}"/>
                </a:ext>
              </a:extLst>
            </p:cNvPr>
            <p:cNvSpPr/>
            <p:nvPr/>
          </p:nvSpPr>
          <p:spPr>
            <a:xfrm rot="935568">
              <a:off x="8456592" y="3775109"/>
              <a:ext cx="408494" cy="202064"/>
            </a:xfrm>
            <a:custGeom>
              <a:avLst/>
              <a:gdLst>
                <a:gd name="connsiteX0" fmla="*/ 69058 w 571500"/>
                <a:gd name="connsiteY0" fmla="*/ 0 h 290513"/>
                <a:gd name="connsiteX1" fmla="*/ 492918 w 571500"/>
                <a:gd name="connsiteY1" fmla="*/ 0 h 290513"/>
                <a:gd name="connsiteX2" fmla="*/ 528638 w 571500"/>
                <a:gd name="connsiteY2" fmla="*/ 35720 h 290513"/>
                <a:gd name="connsiteX3" fmla="*/ 528638 w 571500"/>
                <a:gd name="connsiteY3" fmla="*/ 66675 h 290513"/>
                <a:gd name="connsiteX4" fmla="*/ 534193 w 571500"/>
                <a:gd name="connsiteY4" fmla="*/ 66675 h 290513"/>
                <a:gd name="connsiteX5" fmla="*/ 571500 w 571500"/>
                <a:gd name="connsiteY5" fmla="*/ 103982 h 290513"/>
                <a:gd name="connsiteX6" fmla="*/ 571500 w 571500"/>
                <a:gd name="connsiteY6" fmla="*/ 253206 h 290513"/>
                <a:gd name="connsiteX7" fmla="*/ 534193 w 571500"/>
                <a:gd name="connsiteY7" fmla="*/ 290513 h 290513"/>
                <a:gd name="connsiteX8" fmla="*/ 113507 w 571500"/>
                <a:gd name="connsiteY8" fmla="*/ 290513 h 290513"/>
                <a:gd name="connsiteX9" fmla="*/ 76200 w 571500"/>
                <a:gd name="connsiteY9" fmla="*/ 253206 h 290513"/>
                <a:gd name="connsiteX10" fmla="*/ 76200 w 571500"/>
                <a:gd name="connsiteY10" fmla="*/ 252413 h 290513"/>
                <a:gd name="connsiteX11" fmla="*/ 35720 w 571500"/>
                <a:gd name="connsiteY11" fmla="*/ 252413 h 290513"/>
                <a:gd name="connsiteX12" fmla="*/ 0 w 571500"/>
                <a:gd name="connsiteY12" fmla="*/ 216693 h 290513"/>
                <a:gd name="connsiteX13" fmla="*/ 0 w 571500"/>
                <a:gd name="connsiteY13" fmla="*/ 73820 h 290513"/>
                <a:gd name="connsiteX14" fmla="*/ 10462 w 571500"/>
                <a:gd name="connsiteY14" fmla="*/ 48562 h 290513"/>
                <a:gd name="connsiteX15" fmla="*/ 33338 w 571500"/>
                <a:gd name="connsiteY15" fmla="*/ 39087 h 290513"/>
                <a:gd name="connsiteX16" fmla="*/ 33338 w 571500"/>
                <a:gd name="connsiteY16" fmla="*/ 35720 h 290513"/>
                <a:gd name="connsiteX17" fmla="*/ 69058 w 571500"/>
                <a:gd name="connsiteY17" fmla="*/ 0 h 290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1500" h="290513">
                  <a:moveTo>
                    <a:pt x="69058" y="0"/>
                  </a:moveTo>
                  <a:lnTo>
                    <a:pt x="492918" y="0"/>
                  </a:lnTo>
                  <a:cubicBezTo>
                    <a:pt x="512646" y="0"/>
                    <a:pt x="528638" y="15992"/>
                    <a:pt x="528638" y="35720"/>
                  </a:cubicBezTo>
                  <a:lnTo>
                    <a:pt x="528638" y="66675"/>
                  </a:lnTo>
                  <a:lnTo>
                    <a:pt x="534193" y="66675"/>
                  </a:lnTo>
                  <a:cubicBezTo>
                    <a:pt x="554797" y="66675"/>
                    <a:pt x="571500" y="83378"/>
                    <a:pt x="571500" y="103982"/>
                  </a:cubicBezTo>
                  <a:lnTo>
                    <a:pt x="571500" y="253206"/>
                  </a:lnTo>
                  <a:cubicBezTo>
                    <a:pt x="571500" y="273810"/>
                    <a:pt x="554797" y="290513"/>
                    <a:pt x="534193" y="290513"/>
                  </a:cubicBezTo>
                  <a:lnTo>
                    <a:pt x="113507" y="290513"/>
                  </a:lnTo>
                  <a:cubicBezTo>
                    <a:pt x="92903" y="290513"/>
                    <a:pt x="76200" y="273810"/>
                    <a:pt x="76200" y="253206"/>
                  </a:cubicBezTo>
                  <a:lnTo>
                    <a:pt x="76200" y="252413"/>
                  </a:lnTo>
                  <a:lnTo>
                    <a:pt x="35720" y="252413"/>
                  </a:lnTo>
                  <a:cubicBezTo>
                    <a:pt x="15992" y="252413"/>
                    <a:pt x="0" y="236421"/>
                    <a:pt x="0" y="216693"/>
                  </a:cubicBezTo>
                  <a:lnTo>
                    <a:pt x="0" y="73820"/>
                  </a:lnTo>
                  <a:cubicBezTo>
                    <a:pt x="0" y="63956"/>
                    <a:pt x="3998" y="55026"/>
                    <a:pt x="10462" y="48562"/>
                  </a:cubicBezTo>
                  <a:lnTo>
                    <a:pt x="33338" y="39087"/>
                  </a:lnTo>
                  <a:lnTo>
                    <a:pt x="33338" y="35720"/>
                  </a:lnTo>
                  <a:cubicBezTo>
                    <a:pt x="33338" y="15992"/>
                    <a:pt x="49330" y="0"/>
                    <a:pt x="69058" y="0"/>
                  </a:cubicBezTo>
                  <a:close/>
                </a:path>
              </a:pathLst>
            </a:custGeom>
            <a:solidFill>
              <a:srgbClr val="70AD47">
                <a:lumMod val="60000"/>
                <a:lumOff val="40000"/>
              </a:srgbClr>
            </a:solidFill>
            <a:ln w="1905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9DA06E5C-01D4-459B-AA8E-45B211485D0D}"/>
                </a:ext>
              </a:extLst>
            </p:cNvPr>
            <p:cNvGrpSpPr/>
            <p:nvPr/>
          </p:nvGrpSpPr>
          <p:grpSpPr>
            <a:xfrm>
              <a:off x="8068961" y="4210229"/>
              <a:ext cx="526434" cy="383340"/>
              <a:chOff x="5202555" y="4395991"/>
              <a:chExt cx="835445" cy="608359"/>
            </a:xfrm>
          </p:grpSpPr>
          <p:sp>
            <p:nvSpPr>
              <p:cNvPr id="322" name="波線 321">
                <a:extLst>
                  <a:ext uri="{FF2B5EF4-FFF2-40B4-BE49-F238E27FC236}">
                    <a16:creationId xmlns:a16="http://schemas.microsoft.com/office/drawing/2014/main" id="{2D67A1AF-89EB-4A07-818D-47F13298E70D}"/>
                  </a:ext>
                </a:extLst>
              </p:cNvPr>
              <p:cNvSpPr/>
              <p:nvPr/>
            </p:nvSpPr>
            <p:spPr>
              <a:xfrm>
                <a:off x="5478780" y="4395991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波線 322">
                <a:extLst>
                  <a:ext uri="{FF2B5EF4-FFF2-40B4-BE49-F238E27FC236}">
                    <a16:creationId xmlns:a16="http://schemas.microsoft.com/office/drawing/2014/main" id="{E2C045EA-A706-4E3E-A6FB-66E69FCE18E5}"/>
                  </a:ext>
                </a:extLst>
              </p:cNvPr>
              <p:cNvSpPr/>
              <p:nvPr/>
            </p:nvSpPr>
            <p:spPr>
              <a:xfrm rot="506619">
                <a:off x="5202555" y="4462666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波線 323">
                <a:extLst>
                  <a:ext uri="{FF2B5EF4-FFF2-40B4-BE49-F238E27FC236}">
                    <a16:creationId xmlns:a16="http://schemas.microsoft.com/office/drawing/2014/main" id="{D883152C-F962-4E6E-B445-182CCC73833A}"/>
                  </a:ext>
                </a:extLst>
              </p:cNvPr>
              <p:cNvSpPr/>
              <p:nvPr/>
            </p:nvSpPr>
            <p:spPr>
              <a:xfrm rot="21035155">
                <a:off x="5755849" y="4426866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波線 324">
                <a:extLst>
                  <a:ext uri="{FF2B5EF4-FFF2-40B4-BE49-F238E27FC236}">
                    <a16:creationId xmlns:a16="http://schemas.microsoft.com/office/drawing/2014/main" id="{EAB19E33-FA50-49B8-BB92-57D3C7BF0CF1}"/>
                  </a:ext>
                </a:extLst>
              </p:cNvPr>
              <p:cNvSpPr/>
              <p:nvPr/>
            </p:nvSpPr>
            <p:spPr>
              <a:xfrm>
                <a:off x="5443855" y="4624591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波線 325">
                <a:extLst>
                  <a:ext uri="{FF2B5EF4-FFF2-40B4-BE49-F238E27FC236}">
                    <a16:creationId xmlns:a16="http://schemas.microsoft.com/office/drawing/2014/main" id="{C260603F-E0F4-40C9-A275-A77C12358224}"/>
                  </a:ext>
                </a:extLst>
              </p:cNvPr>
              <p:cNvSpPr/>
              <p:nvPr/>
            </p:nvSpPr>
            <p:spPr>
              <a:xfrm>
                <a:off x="5684840" y="4484487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波線 326">
                <a:extLst>
                  <a:ext uri="{FF2B5EF4-FFF2-40B4-BE49-F238E27FC236}">
                    <a16:creationId xmlns:a16="http://schemas.microsoft.com/office/drawing/2014/main" id="{79B5C0C5-45CD-4002-847B-BD415BD25762}"/>
                  </a:ext>
                </a:extLst>
              </p:cNvPr>
              <p:cNvSpPr/>
              <p:nvPr/>
            </p:nvSpPr>
            <p:spPr>
              <a:xfrm>
                <a:off x="5215028" y="4643408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波線 327">
                <a:extLst>
                  <a:ext uri="{FF2B5EF4-FFF2-40B4-BE49-F238E27FC236}">
                    <a16:creationId xmlns:a16="http://schemas.microsoft.com/office/drawing/2014/main" id="{ECF6128E-D551-4868-9208-9B89BB3BF2B0}"/>
                  </a:ext>
                </a:extLst>
              </p:cNvPr>
              <p:cNvSpPr/>
              <p:nvPr/>
            </p:nvSpPr>
            <p:spPr>
              <a:xfrm rot="21035155">
                <a:off x="5361578" y="4534828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波線 328">
                <a:extLst>
                  <a:ext uri="{FF2B5EF4-FFF2-40B4-BE49-F238E27FC236}">
                    <a16:creationId xmlns:a16="http://schemas.microsoft.com/office/drawing/2014/main" id="{226C16BE-A26B-44A8-8430-A0A34018BA09}"/>
                  </a:ext>
                </a:extLst>
              </p:cNvPr>
              <p:cNvSpPr/>
              <p:nvPr/>
            </p:nvSpPr>
            <p:spPr>
              <a:xfrm rot="506619">
                <a:off x="5607479" y="4543632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波線 329">
                <a:extLst>
                  <a:ext uri="{FF2B5EF4-FFF2-40B4-BE49-F238E27FC236}">
                    <a16:creationId xmlns:a16="http://schemas.microsoft.com/office/drawing/2014/main" id="{2D43B027-6525-4AD3-9E01-C388CF46F2C8}"/>
                  </a:ext>
                </a:extLst>
              </p:cNvPr>
              <p:cNvSpPr/>
              <p:nvPr/>
            </p:nvSpPr>
            <p:spPr>
              <a:xfrm rot="506619">
                <a:off x="5656580" y="4627766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波線 330">
                <a:extLst>
                  <a:ext uri="{FF2B5EF4-FFF2-40B4-BE49-F238E27FC236}">
                    <a16:creationId xmlns:a16="http://schemas.microsoft.com/office/drawing/2014/main" id="{46AC92F4-EA1B-48D1-84C2-670A4E3C1662}"/>
                  </a:ext>
                </a:extLst>
              </p:cNvPr>
              <p:cNvSpPr/>
              <p:nvPr/>
            </p:nvSpPr>
            <p:spPr>
              <a:xfrm>
                <a:off x="5380355" y="4694441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波線 331">
                <a:extLst>
                  <a:ext uri="{FF2B5EF4-FFF2-40B4-BE49-F238E27FC236}">
                    <a16:creationId xmlns:a16="http://schemas.microsoft.com/office/drawing/2014/main" id="{40A56080-F9C9-456C-9D10-90ACD93FA3DB}"/>
                  </a:ext>
                </a:extLst>
              </p:cNvPr>
              <p:cNvSpPr/>
              <p:nvPr/>
            </p:nvSpPr>
            <p:spPr>
              <a:xfrm rot="21203478">
                <a:off x="5801780" y="4583545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波線 332">
                <a:extLst>
                  <a:ext uri="{FF2B5EF4-FFF2-40B4-BE49-F238E27FC236}">
                    <a16:creationId xmlns:a16="http://schemas.microsoft.com/office/drawing/2014/main" id="{36EF637D-9C3F-4F03-B26C-F04FCD863FC5}"/>
                  </a:ext>
                </a:extLst>
              </p:cNvPr>
              <p:cNvSpPr/>
              <p:nvPr/>
            </p:nvSpPr>
            <p:spPr>
              <a:xfrm rot="506619">
                <a:off x="5621655" y="4856366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波線 333">
                <a:extLst>
                  <a:ext uri="{FF2B5EF4-FFF2-40B4-BE49-F238E27FC236}">
                    <a16:creationId xmlns:a16="http://schemas.microsoft.com/office/drawing/2014/main" id="{6F79F5DD-FC15-4B49-89B6-9D4E1C3405A1}"/>
                  </a:ext>
                </a:extLst>
              </p:cNvPr>
              <p:cNvSpPr/>
              <p:nvPr/>
            </p:nvSpPr>
            <p:spPr>
              <a:xfrm rot="21035155">
                <a:off x="5767656" y="4719841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波線 334">
                <a:extLst>
                  <a:ext uri="{FF2B5EF4-FFF2-40B4-BE49-F238E27FC236}">
                    <a16:creationId xmlns:a16="http://schemas.microsoft.com/office/drawing/2014/main" id="{18733218-012C-4238-9A65-C91A0CED05D2}"/>
                  </a:ext>
                </a:extLst>
              </p:cNvPr>
              <p:cNvSpPr/>
              <p:nvPr/>
            </p:nvSpPr>
            <p:spPr>
              <a:xfrm>
                <a:off x="5329195" y="4866440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波線 335">
                <a:extLst>
                  <a:ext uri="{FF2B5EF4-FFF2-40B4-BE49-F238E27FC236}">
                    <a16:creationId xmlns:a16="http://schemas.microsoft.com/office/drawing/2014/main" id="{E642A106-1AEC-4799-B20B-414A1CD223CA}"/>
                  </a:ext>
                </a:extLst>
              </p:cNvPr>
              <p:cNvSpPr/>
              <p:nvPr/>
            </p:nvSpPr>
            <p:spPr>
              <a:xfrm rot="21035155">
                <a:off x="5529580" y="4751820"/>
                <a:ext cx="236220" cy="137910"/>
              </a:xfrm>
              <a:prstGeom prst="wav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波線 336">
                <a:extLst>
                  <a:ext uri="{FF2B5EF4-FFF2-40B4-BE49-F238E27FC236}">
                    <a16:creationId xmlns:a16="http://schemas.microsoft.com/office/drawing/2014/main" id="{999AB6E1-6165-4ABB-9C85-E6790FF343C8}"/>
                  </a:ext>
                </a:extLst>
              </p:cNvPr>
              <p:cNvSpPr/>
              <p:nvPr/>
            </p:nvSpPr>
            <p:spPr>
              <a:xfrm>
                <a:off x="5785279" y="4775407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波線 337">
                <a:extLst>
                  <a:ext uri="{FF2B5EF4-FFF2-40B4-BE49-F238E27FC236}">
                    <a16:creationId xmlns:a16="http://schemas.microsoft.com/office/drawing/2014/main" id="{45876261-F9A5-429F-BB34-7EA448307B3F}"/>
                  </a:ext>
                </a:extLst>
              </p:cNvPr>
              <p:cNvSpPr/>
              <p:nvPr/>
            </p:nvSpPr>
            <p:spPr>
              <a:xfrm rot="21203478">
                <a:off x="5211085" y="4764012"/>
                <a:ext cx="236220" cy="137910"/>
              </a:xfrm>
              <a:prstGeom prst="wav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DE27FDBD-86F5-4F80-B75D-9F87D782E18E}"/>
              </a:ext>
            </a:extLst>
          </p:cNvPr>
          <p:cNvGrpSpPr/>
          <p:nvPr/>
        </p:nvGrpSpPr>
        <p:grpSpPr>
          <a:xfrm>
            <a:off x="804497" y="1581150"/>
            <a:ext cx="2464696" cy="1392018"/>
            <a:chOff x="2999392" y="4131245"/>
            <a:chExt cx="1933054" cy="1091756"/>
          </a:xfrm>
        </p:grpSpPr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1D4584A4-EF3E-4FC4-BE3F-7DD3AC18E5FD}"/>
                </a:ext>
              </a:extLst>
            </p:cNvPr>
            <p:cNvGrpSpPr/>
            <p:nvPr/>
          </p:nvGrpSpPr>
          <p:grpSpPr>
            <a:xfrm>
              <a:off x="3033546" y="4131245"/>
              <a:ext cx="1809205" cy="1091756"/>
              <a:chOff x="1271306" y="4911396"/>
              <a:chExt cx="2133600" cy="1605106"/>
            </a:xfrm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F90B224E-021C-462C-85CC-D69EEB03E4CB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0AB4C73A-E7A3-4505-B210-CFD2DA2430B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A83C7747-BE90-4642-AFAB-49C21DFB7525}"/>
                </a:ext>
              </a:extLst>
            </p:cNvPr>
            <p:cNvGrpSpPr/>
            <p:nvPr/>
          </p:nvGrpSpPr>
          <p:grpSpPr>
            <a:xfrm>
              <a:off x="2999392" y="4174492"/>
              <a:ext cx="1933054" cy="797055"/>
              <a:chOff x="1739235" y="3728383"/>
              <a:chExt cx="1933054" cy="797055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7EEF0660-C97A-4B70-A8E2-9FC4064C9A38}"/>
                  </a:ext>
                </a:extLst>
              </p:cNvPr>
              <p:cNvGrpSpPr/>
              <p:nvPr/>
            </p:nvGrpSpPr>
            <p:grpSpPr>
              <a:xfrm>
                <a:off x="1739235" y="3728383"/>
                <a:ext cx="1623859" cy="631823"/>
                <a:chOff x="1794745" y="3814763"/>
                <a:chExt cx="1623859" cy="631823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BAE6DD4D-EABE-40DE-BC83-009A939D650A}"/>
                    </a:ext>
                  </a:extLst>
                </p:cNvPr>
                <p:cNvSpPr/>
                <p:nvPr/>
              </p:nvSpPr>
              <p:spPr>
                <a:xfrm>
                  <a:off x="1794745" y="3814763"/>
                  <a:ext cx="1623859" cy="631823"/>
                </a:xfrm>
                <a:custGeom>
                  <a:avLst/>
                  <a:gdLst>
                    <a:gd name="connsiteX0" fmla="*/ 1389490 w 1623859"/>
                    <a:gd name="connsiteY0" fmla="*/ 327 h 623292"/>
                    <a:gd name="connsiteX1" fmla="*/ 1590076 w 1623859"/>
                    <a:gd name="connsiteY1" fmla="*/ 65679 h 623292"/>
                    <a:gd name="connsiteX2" fmla="*/ 1621952 w 1623859"/>
                    <a:gd name="connsiteY2" fmla="*/ 115104 h 623292"/>
                    <a:gd name="connsiteX3" fmla="*/ 1619354 w 1623859"/>
                    <a:gd name="connsiteY3" fmla="*/ 134532 h 623292"/>
                    <a:gd name="connsiteX4" fmla="*/ 1621952 w 1623859"/>
                    <a:gd name="connsiteY4" fmla="*/ 138561 h 623292"/>
                    <a:gd name="connsiteX5" fmla="*/ 1497890 w 1623859"/>
                    <a:gd name="connsiteY5" fmla="*/ 268514 h 623292"/>
                    <a:gd name="connsiteX6" fmla="*/ 377826 w 1623859"/>
                    <a:gd name="connsiteY6" fmla="*/ 605678 h 623292"/>
                    <a:gd name="connsiteX7" fmla="*/ 33784 w 1623859"/>
                    <a:gd name="connsiteY7" fmla="*/ 557614 h 623292"/>
                    <a:gd name="connsiteX8" fmla="*/ 1908 w 1623859"/>
                    <a:gd name="connsiteY8" fmla="*/ 508189 h 623292"/>
                    <a:gd name="connsiteX9" fmla="*/ 4506 w 1623859"/>
                    <a:gd name="connsiteY9" fmla="*/ 488760 h 623292"/>
                    <a:gd name="connsiteX10" fmla="*/ 1908 w 1623859"/>
                    <a:gd name="connsiteY10" fmla="*/ 484732 h 623292"/>
                    <a:gd name="connsiteX11" fmla="*/ 125970 w 1623859"/>
                    <a:gd name="connsiteY11" fmla="*/ 354778 h 623292"/>
                    <a:gd name="connsiteX12" fmla="*/ 1246034 w 1623859"/>
                    <a:gd name="connsiteY12" fmla="*/ 17615 h 623292"/>
                    <a:gd name="connsiteX13" fmla="*/ 1389490 w 1623859"/>
                    <a:gd name="connsiteY13" fmla="*/ 327 h 623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3859" h="623292">
                      <a:moveTo>
                        <a:pt x="1389490" y="327"/>
                      </a:moveTo>
                      <a:cubicBezTo>
                        <a:pt x="1470139" y="3298"/>
                        <a:pt x="1546608" y="26424"/>
                        <a:pt x="1590076" y="65679"/>
                      </a:cubicBezTo>
                      <a:cubicBezTo>
                        <a:pt x="1607463" y="81380"/>
                        <a:pt x="1617924" y="98176"/>
                        <a:pt x="1621952" y="115104"/>
                      </a:cubicBezTo>
                      <a:lnTo>
                        <a:pt x="1619354" y="134532"/>
                      </a:lnTo>
                      <a:lnTo>
                        <a:pt x="1621952" y="138561"/>
                      </a:lnTo>
                      <a:cubicBezTo>
                        <a:pt x="1634038" y="189344"/>
                        <a:pt x="1588236" y="241318"/>
                        <a:pt x="1497890" y="268514"/>
                      </a:cubicBezTo>
                      <a:lnTo>
                        <a:pt x="377826" y="605678"/>
                      </a:lnTo>
                      <a:cubicBezTo>
                        <a:pt x="257365" y="641939"/>
                        <a:pt x="103332" y="620420"/>
                        <a:pt x="33784" y="557614"/>
                      </a:cubicBezTo>
                      <a:cubicBezTo>
                        <a:pt x="16397" y="541912"/>
                        <a:pt x="5936" y="525116"/>
                        <a:pt x="1908" y="508189"/>
                      </a:cubicBezTo>
                      <a:lnTo>
                        <a:pt x="4506" y="488760"/>
                      </a:lnTo>
                      <a:lnTo>
                        <a:pt x="1908" y="484732"/>
                      </a:lnTo>
                      <a:cubicBezTo>
                        <a:pt x="-10178" y="433948"/>
                        <a:pt x="35624" y="381974"/>
                        <a:pt x="125970" y="354778"/>
                      </a:cubicBezTo>
                      <a:lnTo>
                        <a:pt x="1246034" y="17615"/>
                      </a:lnTo>
                      <a:cubicBezTo>
                        <a:pt x="1291207" y="4016"/>
                        <a:pt x="1341101" y="-1456"/>
                        <a:pt x="1389490" y="327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DF7F8241-9E57-49C9-8C19-335D0A10CFFB}"/>
                    </a:ext>
                  </a:extLst>
                </p:cNvPr>
                <p:cNvSpPr/>
                <p:nvPr/>
              </p:nvSpPr>
              <p:spPr>
                <a:xfrm>
                  <a:off x="1831524" y="3841150"/>
                  <a:ext cx="1553743" cy="563505"/>
                </a:xfrm>
                <a:custGeom>
                  <a:avLst/>
                  <a:gdLst>
                    <a:gd name="connsiteX0" fmla="*/ 1352176 w 1553743"/>
                    <a:gd name="connsiteY0" fmla="*/ 281 h 563505"/>
                    <a:gd name="connsiteX1" fmla="*/ 1524688 w 1553743"/>
                    <a:gd name="connsiteY1" fmla="*/ 56486 h 563505"/>
                    <a:gd name="connsiteX2" fmla="*/ 1445404 w 1553743"/>
                    <a:gd name="connsiteY2" fmla="*/ 210758 h 563505"/>
                    <a:gd name="connsiteX3" fmla="*/ 1290227 w 1553743"/>
                    <a:gd name="connsiteY3" fmla="*/ 257470 h 563505"/>
                    <a:gd name="connsiteX4" fmla="*/ 1288241 w 1553743"/>
                    <a:gd name="connsiteY4" fmla="*/ 258383 h 563505"/>
                    <a:gd name="connsiteX5" fmla="*/ 324945 w 1553743"/>
                    <a:gd name="connsiteY5" fmla="*/ 548356 h 563505"/>
                    <a:gd name="connsiteX6" fmla="*/ 29056 w 1553743"/>
                    <a:gd name="connsiteY6" fmla="*/ 507019 h 563505"/>
                    <a:gd name="connsiteX7" fmla="*/ 108339 w 1553743"/>
                    <a:gd name="connsiteY7" fmla="*/ 352747 h 563505"/>
                    <a:gd name="connsiteX8" fmla="*/ 263516 w 1553743"/>
                    <a:gd name="connsiteY8" fmla="*/ 306036 h 563505"/>
                    <a:gd name="connsiteX9" fmla="*/ 265502 w 1553743"/>
                    <a:gd name="connsiteY9" fmla="*/ 305122 h 563505"/>
                    <a:gd name="connsiteX10" fmla="*/ 1228799 w 1553743"/>
                    <a:gd name="connsiteY10" fmla="*/ 15149 h 563505"/>
                    <a:gd name="connsiteX11" fmla="*/ 1352176 w 1553743"/>
                    <a:gd name="connsiteY11" fmla="*/ 281 h 56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3743" h="563505">
                      <a:moveTo>
                        <a:pt x="1352176" y="281"/>
                      </a:moveTo>
                      <a:cubicBezTo>
                        <a:pt x="1421537" y="2837"/>
                        <a:pt x="1487304" y="22726"/>
                        <a:pt x="1524688" y="56486"/>
                      </a:cubicBezTo>
                      <a:cubicBezTo>
                        <a:pt x="1584502" y="110502"/>
                        <a:pt x="1549005" y="179572"/>
                        <a:pt x="1445404" y="210758"/>
                      </a:cubicBezTo>
                      <a:lnTo>
                        <a:pt x="1290227" y="257470"/>
                      </a:lnTo>
                      <a:lnTo>
                        <a:pt x="1288241" y="258383"/>
                      </a:lnTo>
                      <a:lnTo>
                        <a:pt x="324945" y="548356"/>
                      </a:lnTo>
                      <a:cubicBezTo>
                        <a:pt x="221344" y="579542"/>
                        <a:pt x="88869" y="561035"/>
                        <a:pt x="29056" y="507019"/>
                      </a:cubicBezTo>
                      <a:cubicBezTo>
                        <a:pt x="-30758" y="453003"/>
                        <a:pt x="4738" y="383933"/>
                        <a:pt x="108339" y="352747"/>
                      </a:cubicBezTo>
                      <a:lnTo>
                        <a:pt x="263516" y="306036"/>
                      </a:lnTo>
                      <a:lnTo>
                        <a:pt x="265502" y="305122"/>
                      </a:lnTo>
                      <a:lnTo>
                        <a:pt x="1228799" y="15149"/>
                      </a:lnTo>
                      <a:cubicBezTo>
                        <a:pt x="1267649" y="3454"/>
                        <a:pt x="1310560" y="-1253"/>
                        <a:pt x="1352176" y="281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5273CD20-1DD6-4B07-B1C1-F54B386ABF03}"/>
                    </a:ext>
                  </a:extLst>
                </p:cNvPr>
                <p:cNvSpPr/>
                <p:nvPr/>
              </p:nvSpPr>
              <p:spPr>
                <a:xfrm>
                  <a:off x="1886536" y="3868395"/>
                  <a:ext cx="1451243" cy="504347"/>
                </a:xfrm>
                <a:custGeom>
                  <a:avLst/>
                  <a:gdLst>
                    <a:gd name="connsiteX0" fmla="*/ 1451243 w 1451243"/>
                    <a:gd name="connsiteY0" fmla="*/ 119063 h 504347"/>
                    <a:gd name="connsiteX1" fmla="*/ 1447755 w 1451243"/>
                    <a:gd name="connsiteY1" fmla="*/ 122790 h 504347"/>
                    <a:gd name="connsiteX2" fmla="*/ 1383249 w 1451243"/>
                    <a:gd name="connsiteY2" fmla="*/ 152455 h 504347"/>
                    <a:gd name="connsiteX3" fmla="*/ 1228072 w 1451243"/>
                    <a:gd name="connsiteY3" fmla="*/ 199167 h 504347"/>
                    <a:gd name="connsiteX4" fmla="*/ 1226086 w 1451243"/>
                    <a:gd name="connsiteY4" fmla="*/ 200080 h 504347"/>
                    <a:gd name="connsiteX5" fmla="*/ 262790 w 1451243"/>
                    <a:gd name="connsiteY5" fmla="*/ 490053 h 504347"/>
                    <a:gd name="connsiteX6" fmla="*/ 181262 w 1451243"/>
                    <a:gd name="connsiteY6" fmla="*/ 504347 h 504347"/>
                    <a:gd name="connsiteX7" fmla="*/ 161925 w 1451243"/>
                    <a:gd name="connsiteY7" fmla="*/ 503644 h 504347"/>
                    <a:gd name="connsiteX8" fmla="*/ 165034 w 1451243"/>
                    <a:gd name="connsiteY8" fmla="*/ 500322 h 504347"/>
                    <a:gd name="connsiteX9" fmla="*/ 229540 w 1451243"/>
                    <a:gd name="connsiteY9" fmla="*/ 470656 h 504347"/>
                    <a:gd name="connsiteX10" fmla="*/ 384717 w 1451243"/>
                    <a:gd name="connsiteY10" fmla="*/ 423945 h 504347"/>
                    <a:gd name="connsiteX11" fmla="*/ 386703 w 1451243"/>
                    <a:gd name="connsiteY11" fmla="*/ 423031 h 504347"/>
                    <a:gd name="connsiteX12" fmla="*/ 1350000 w 1451243"/>
                    <a:gd name="connsiteY12" fmla="*/ 133058 h 504347"/>
                    <a:gd name="connsiteX13" fmla="*/ 1410651 w 1451243"/>
                    <a:gd name="connsiteY13" fmla="*/ 120663 h 504347"/>
                    <a:gd name="connsiteX14" fmla="*/ 1336943 w 1451243"/>
                    <a:gd name="connsiteY14" fmla="*/ 95250 h 504347"/>
                    <a:gd name="connsiteX15" fmla="*/ 1333455 w 1451243"/>
                    <a:gd name="connsiteY15" fmla="*/ 98977 h 504347"/>
                    <a:gd name="connsiteX16" fmla="*/ 1268949 w 1451243"/>
                    <a:gd name="connsiteY16" fmla="*/ 128642 h 504347"/>
                    <a:gd name="connsiteX17" fmla="*/ 1113772 w 1451243"/>
                    <a:gd name="connsiteY17" fmla="*/ 175354 h 504347"/>
                    <a:gd name="connsiteX18" fmla="*/ 1111786 w 1451243"/>
                    <a:gd name="connsiteY18" fmla="*/ 176267 h 504347"/>
                    <a:gd name="connsiteX19" fmla="*/ 148490 w 1451243"/>
                    <a:gd name="connsiteY19" fmla="*/ 466240 h 504347"/>
                    <a:gd name="connsiteX20" fmla="*/ 66962 w 1451243"/>
                    <a:gd name="connsiteY20" fmla="*/ 480534 h 504347"/>
                    <a:gd name="connsiteX21" fmla="*/ 47625 w 1451243"/>
                    <a:gd name="connsiteY21" fmla="*/ 479831 h 504347"/>
                    <a:gd name="connsiteX22" fmla="*/ 50734 w 1451243"/>
                    <a:gd name="connsiteY22" fmla="*/ 476509 h 504347"/>
                    <a:gd name="connsiteX23" fmla="*/ 115240 w 1451243"/>
                    <a:gd name="connsiteY23" fmla="*/ 446843 h 504347"/>
                    <a:gd name="connsiteX24" fmla="*/ 270417 w 1451243"/>
                    <a:gd name="connsiteY24" fmla="*/ 400132 h 504347"/>
                    <a:gd name="connsiteX25" fmla="*/ 272403 w 1451243"/>
                    <a:gd name="connsiteY25" fmla="*/ 399218 h 504347"/>
                    <a:gd name="connsiteX26" fmla="*/ 1235700 w 1451243"/>
                    <a:gd name="connsiteY26" fmla="*/ 109245 h 504347"/>
                    <a:gd name="connsiteX27" fmla="*/ 1296351 w 1451243"/>
                    <a:gd name="connsiteY27" fmla="*/ 96850 h 504347"/>
                    <a:gd name="connsiteX28" fmla="*/ 1377424 w 1451243"/>
                    <a:gd name="connsiteY28" fmla="*/ 28575 h 504347"/>
                    <a:gd name="connsiteX29" fmla="*/ 1373936 w 1451243"/>
                    <a:gd name="connsiteY29" fmla="*/ 32302 h 504347"/>
                    <a:gd name="connsiteX30" fmla="*/ 1309430 w 1451243"/>
                    <a:gd name="connsiteY30" fmla="*/ 61967 h 504347"/>
                    <a:gd name="connsiteX31" fmla="*/ 1154253 w 1451243"/>
                    <a:gd name="connsiteY31" fmla="*/ 108679 h 504347"/>
                    <a:gd name="connsiteX32" fmla="*/ 1152267 w 1451243"/>
                    <a:gd name="connsiteY32" fmla="*/ 109592 h 504347"/>
                    <a:gd name="connsiteX33" fmla="*/ 188971 w 1451243"/>
                    <a:gd name="connsiteY33" fmla="*/ 399565 h 504347"/>
                    <a:gd name="connsiteX34" fmla="*/ 107443 w 1451243"/>
                    <a:gd name="connsiteY34" fmla="*/ 413859 h 504347"/>
                    <a:gd name="connsiteX35" fmla="*/ 88106 w 1451243"/>
                    <a:gd name="connsiteY35" fmla="*/ 413156 h 504347"/>
                    <a:gd name="connsiteX36" fmla="*/ 91215 w 1451243"/>
                    <a:gd name="connsiteY36" fmla="*/ 409834 h 504347"/>
                    <a:gd name="connsiteX37" fmla="*/ 155721 w 1451243"/>
                    <a:gd name="connsiteY37" fmla="*/ 380168 h 504347"/>
                    <a:gd name="connsiteX38" fmla="*/ 310898 w 1451243"/>
                    <a:gd name="connsiteY38" fmla="*/ 333457 h 504347"/>
                    <a:gd name="connsiteX39" fmla="*/ 312884 w 1451243"/>
                    <a:gd name="connsiteY39" fmla="*/ 332543 h 504347"/>
                    <a:gd name="connsiteX40" fmla="*/ 1276181 w 1451243"/>
                    <a:gd name="connsiteY40" fmla="*/ 42570 h 504347"/>
                    <a:gd name="connsiteX41" fmla="*/ 1336832 w 1451243"/>
                    <a:gd name="connsiteY41" fmla="*/ 30175 h 504347"/>
                    <a:gd name="connsiteX42" fmla="*/ 1289318 w 1451243"/>
                    <a:gd name="connsiteY42" fmla="*/ 0 h 504347"/>
                    <a:gd name="connsiteX43" fmla="*/ 1285830 w 1451243"/>
                    <a:gd name="connsiteY43" fmla="*/ 3727 h 504347"/>
                    <a:gd name="connsiteX44" fmla="*/ 1221324 w 1451243"/>
                    <a:gd name="connsiteY44" fmla="*/ 33392 h 504347"/>
                    <a:gd name="connsiteX45" fmla="*/ 1066147 w 1451243"/>
                    <a:gd name="connsiteY45" fmla="*/ 80104 h 504347"/>
                    <a:gd name="connsiteX46" fmla="*/ 1064161 w 1451243"/>
                    <a:gd name="connsiteY46" fmla="*/ 81017 h 504347"/>
                    <a:gd name="connsiteX47" fmla="*/ 100865 w 1451243"/>
                    <a:gd name="connsiteY47" fmla="*/ 370990 h 504347"/>
                    <a:gd name="connsiteX48" fmla="*/ 19337 w 1451243"/>
                    <a:gd name="connsiteY48" fmla="*/ 385284 h 504347"/>
                    <a:gd name="connsiteX49" fmla="*/ 0 w 1451243"/>
                    <a:gd name="connsiteY49" fmla="*/ 384581 h 504347"/>
                    <a:gd name="connsiteX50" fmla="*/ 3109 w 1451243"/>
                    <a:gd name="connsiteY50" fmla="*/ 381259 h 504347"/>
                    <a:gd name="connsiteX51" fmla="*/ 67615 w 1451243"/>
                    <a:gd name="connsiteY51" fmla="*/ 351593 h 504347"/>
                    <a:gd name="connsiteX52" fmla="*/ 222792 w 1451243"/>
                    <a:gd name="connsiteY52" fmla="*/ 304882 h 504347"/>
                    <a:gd name="connsiteX53" fmla="*/ 224778 w 1451243"/>
                    <a:gd name="connsiteY53" fmla="*/ 303968 h 504347"/>
                    <a:gd name="connsiteX54" fmla="*/ 1188075 w 1451243"/>
                    <a:gd name="connsiteY54" fmla="*/ 13995 h 504347"/>
                    <a:gd name="connsiteX55" fmla="*/ 1248726 w 1451243"/>
                    <a:gd name="connsiteY55" fmla="*/ 1600 h 5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1243" h="504347">
                      <a:moveTo>
                        <a:pt x="1451243" y="119063"/>
                      </a:moveTo>
                      <a:lnTo>
                        <a:pt x="1447755" y="122790"/>
                      </a:lnTo>
                      <a:cubicBezTo>
                        <a:pt x="1430793" y="134494"/>
                        <a:pt x="1409149" y="144659"/>
                        <a:pt x="1383249" y="152455"/>
                      </a:cubicBezTo>
                      <a:lnTo>
                        <a:pt x="1228072" y="199167"/>
                      </a:lnTo>
                      <a:lnTo>
                        <a:pt x="1226086" y="200080"/>
                      </a:lnTo>
                      <a:lnTo>
                        <a:pt x="262790" y="490053"/>
                      </a:lnTo>
                      <a:cubicBezTo>
                        <a:pt x="236890" y="497850"/>
                        <a:pt x="209185" y="502540"/>
                        <a:pt x="181262" y="504347"/>
                      </a:cubicBezTo>
                      <a:lnTo>
                        <a:pt x="161925" y="503644"/>
                      </a:lnTo>
                      <a:lnTo>
                        <a:pt x="165034" y="500322"/>
                      </a:lnTo>
                      <a:cubicBezTo>
                        <a:pt x="181996" y="488617"/>
                        <a:pt x="203640" y="478453"/>
                        <a:pt x="229540" y="470656"/>
                      </a:cubicBezTo>
                      <a:lnTo>
                        <a:pt x="384717" y="423945"/>
                      </a:lnTo>
                      <a:lnTo>
                        <a:pt x="386703" y="423031"/>
                      </a:lnTo>
                      <a:lnTo>
                        <a:pt x="1350000" y="133058"/>
                      </a:lnTo>
                      <a:cubicBezTo>
                        <a:pt x="1369425" y="127211"/>
                        <a:pt x="1389865" y="123110"/>
                        <a:pt x="1410651" y="120663"/>
                      </a:cubicBezTo>
                      <a:close/>
                      <a:moveTo>
                        <a:pt x="1336943" y="95250"/>
                      </a:moveTo>
                      <a:lnTo>
                        <a:pt x="1333455" y="98977"/>
                      </a:lnTo>
                      <a:cubicBezTo>
                        <a:pt x="1316493" y="110681"/>
                        <a:pt x="1294849" y="120846"/>
                        <a:pt x="1268949" y="128642"/>
                      </a:cubicBezTo>
                      <a:lnTo>
                        <a:pt x="1113772" y="175354"/>
                      </a:lnTo>
                      <a:lnTo>
                        <a:pt x="1111786" y="176267"/>
                      </a:lnTo>
                      <a:lnTo>
                        <a:pt x="148490" y="466240"/>
                      </a:lnTo>
                      <a:cubicBezTo>
                        <a:pt x="122590" y="474037"/>
                        <a:pt x="94885" y="478727"/>
                        <a:pt x="66962" y="480534"/>
                      </a:cubicBezTo>
                      <a:lnTo>
                        <a:pt x="47625" y="479831"/>
                      </a:lnTo>
                      <a:lnTo>
                        <a:pt x="50734" y="476509"/>
                      </a:lnTo>
                      <a:cubicBezTo>
                        <a:pt x="67696" y="464804"/>
                        <a:pt x="89340" y="454640"/>
                        <a:pt x="115240" y="446843"/>
                      </a:cubicBezTo>
                      <a:lnTo>
                        <a:pt x="270417" y="400132"/>
                      </a:lnTo>
                      <a:lnTo>
                        <a:pt x="272403" y="399218"/>
                      </a:lnTo>
                      <a:lnTo>
                        <a:pt x="1235700" y="109245"/>
                      </a:lnTo>
                      <a:cubicBezTo>
                        <a:pt x="1255125" y="103398"/>
                        <a:pt x="1275565" y="99297"/>
                        <a:pt x="1296351" y="96850"/>
                      </a:cubicBezTo>
                      <a:close/>
                      <a:moveTo>
                        <a:pt x="1377424" y="28575"/>
                      </a:moveTo>
                      <a:lnTo>
                        <a:pt x="1373936" y="32302"/>
                      </a:lnTo>
                      <a:cubicBezTo>
                        <a:pt x="1356974" y="44006"/>
                        <a:pt x="1335330" y="54171"/>
                        <a:pt x="1309430" y="61967"/>
                      </a:cubicBezTo>
                      <a:lnTo>
                        <a:pt x="1154253" y="108679"/>
                      </a:lnTo>
                      <a:lnTo>
                        <a:pt x="1152267" y="109592"/>
                      </a:lnTo>
                      <a:lnTo>
                        <a:pt x="188971" y="399565"/>
                      </a:lnTo>
                      <a:cubicBezTo>
                        <a:pt x="163071" y="407362"/>
                        <a:pt x="135366" y="412052"/>
                        <a:pt x="107443" y="413859"/>
                      </a:cubicBezTo>
                      <a:lnTo>
                        <a:pt x="88106" y="413156"/>
                      </a:lnTo>
                      <a:lnTo>
                        <a:pt x="91215" y="409834"/>
                      </a:lnTo>
                      <a:cubicBezTo>
                        <a:pt x="108177" y="398129"/>
                        <a:pt x="129821" y="387965"/>
                        <a:pt x="155721" y="380168"/>
                      </a:cubicBezTo>
                      <a:lnTo>
                        <a:pt x="310898" y="333457"/>
                      </a:lnTo>
                      <a:lnTo>
                        <a:pt x="312884" y="332543"/>
                      </a:lnTo>
                      <a:lnTo>
                        <a:pt x="1276181" y="42570"/>
                      </a:lnTo>
                      <a:cubicBezTo>
                        <a:pt x="1295606" y="36723"/>
                        <a:pt x="1316046" y="32622"/>
                        <a:pt x="1336832" y="30175"/>
                      </a:cubicBezTo>
                      <a:close/>
                      <a:moveTo>
                        <a:pt x="1289318" y="0"/>
                      </a:moveTo>
                      <a:lnTo>
                        <a:pt x="1285830" y="3727"/>
                      </a:lnTo>
                      <a:cubicBezTo>
                        <a:pt x="1268868" y="15431"/>
                        <a:pt x="1247224" y="25596"/>
                        <a:pt x="1221324" y="33392"/>
                      </a:cubicBezTo>
                      <a:lnTo>
                        <a:pt x="1066147" y="80104"/>
                      </a:lnTo>
                      <a:lnTo>
                        <a:pt x="1064161" y="81017"/>
                      </a:lnTo>
                      <a:lnTo>
                        <a:pt x="100865" y="370990"/>
                      </a:lnTo>
                      <a:cubicBezTo>
                        <a:pt x="74965" y="378787"/>
                        <a:pt x="47260" y="383477"/>
                        <a:pt x="19337" y="385284"/>
                      </a:cubicBezTo>
                      <a:lnTo>
                        <a:pt x="0" y="384581"/>
                      </a:lnTo>
                      <a:lnTo>
                        <a:pt x="3109" y="381259"/>
                      </a:lnTo>
                      <a:cubicBezTo>
                        <a:pt x="20071" y="369554"/>
                        <a:pt x="41715" y="359390"/>
                        <a:pt x="67615" y="351593"/>
                      </a:cubicBezTo>
                      <a:lnTo>
                        <a:pt x="222792" y="304882"/>
                      </a:lnTo>
                      <a:lnTo>
                        <a:pt x="224778" y="303968"/>
                      </a:lnTo>
                      <a:lnTo>
                        <a:pt x="1188075" y="13995"/>
                      </a:lnTo>
                      <a:cubicBezTo>
                        <a:pt x="1207500" y="8148"/>
                        <a:pt x="1227940" y="4047"/>
                        <a:pt x="1248726" y="160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2A7C3A29-7BB0-427A-80E2-30E9B89E9D2E}"/>
                    </a:ext>
                  </a:extLst>
                </p:cNvPr>
                <p:cNvSpPr/>
                <p:nvPr/>
              </p:nvSpPr>
              <p:spPr>
                <a:xfrm>
                  <a:off x="1823272" y="3966422"/>
                  <a:ext cx="1593005" cy="477460"/>
                </a:xfrm>
                <a:custGeom>
                  <a:avLst/>
                  <a:gdLst>
                    <a:gd name="connsiteX0" fmla="*/ 1591193 w 1593005"/>
                    <a:gd name="connsiteY0" fmla="*/ 0 h 477460"/>
                    <a:gd name="connsiteX1" fmla="*/ 1593005 w 1593005"/>
                    <a:gd name="connsiteY1" fmla="*/ 2809 h 477460"/>
                    <a:gd name="connsiteX2" fmla="*/ 1591844 w 1593005"/>
                    <a:gd name="connsiteY2" fmla="*/ 30634 h 477460"/>
                    <a:gd name="connsiteX3" fmla="*/ 1469363 w 1593005"/>
                    <a:gd name="connsiteY3" fmla="*/ 122682 h 477460"/>
                    <a:gd name="connsiteX4" fmla="*/ 349299 w 1593005"/>
                    <a:gd name="connsiteY4" fmla="*/ 459846 h 477460"/>
                    <a:gd name="connsiteX5" fmla="*/ 5257 w 1593005"/>
                    <a:gd name="connsiteY5" fmla="*/ 411782 h 477460"/>
                    <a:gd name="connsiteX6" fmla="*/ 0 w 1593005"/>
                    <a:gd name="connsiteY6" fmla="*/ 403631 h 477460"/>
                    <a:gd name="connsiteX7" fmla="*/ 40802 w 1593005"/>
                    <a:gd name="connsiteY7" fmla="*/ 427749 h 477460"/>
                    <a:gd name="connsiteX8" fmla="*/ 105834 w 1593005"/>
                    <a:gd name="connsiteY8" fmla="*/ 446354 h 477460"/>
                    <a:gd name="connsiteX9" fmla="*/ 121210 w 1593005"/>
                    <a:gd name="connsiteY9" fmla="*/ 448096 h 477460"/>
                    <a:gd name="connsiteX10" fmla="*/ 158186 w 1593005"/>
                    <a:gd name="connsiteY10" fmla="*/ 457503 h 477460"/>
                    <a:gd name="connsiteX11" fmla="*/ 349299 w 1593005"/>
                    <a:gd name="connsiteY11" fmla="*/ 444385 h 477460"/>
                    <a:gd name="connsiteX12" fmla="*/ 1469363 w 1593005"/>
                    <a:gd name="connsiteY12" fmla="*/ 107221 h 477460"/>
                    <a:gd name="connsiteX13" fmla="*/ 1569806 w 1593005"/>
                    <a:gd name="connsiteY13" fmla="*/ 51090 h 477460"/>
                    <a:gd name="connsiteX14" fmla="*/ 1580660 w 1593005"/>
                    <a:gd name="connsiteY14" fmla="*/ 17167 h 477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93005" h="477460">
                      <a:moveTo>
                        <a:pt x="1591193" y="0"/>
                      </a:moveTo>
                      <a:lnTo>
                        <a:pt x="1593005" y="2809"/>
                      </a:lnTo>
                      <a:lnTo>
                        <a:pt x="1591844" y="30634"/>
                      </a:lnTo>
                      <a:cubicBezTo>
                        <a:pt x="1579826" y="67951"/>
                        <a:pt x="1537123" y="102285"/>
                        <a:pt x="1469363" y="122682"/>
                      </a:cubicBezTo>
                      <a:lnTo>
                        <a:pt x="349299" y="459846"/>
                      </a:lnTo>
                      <a:cubicBezTo>
                        <a:pt x="228838" y="496107"/>
                        <a:pt x="74805" y="474588"/>
                        <a:pt x="5257" y="411782"/>
                      </a:cubicBezTo>
                      <a:lnTo>
                        <a:pt x="0" y="403631"/>
                      </a:lnTo>
                      <a:lnTo>
                        <a:pt x="40802" y="427749"/>
                      </a:lnTo>
                      <a:cubicBezTo>
                        <a:pt x="60773" y="435616"/>
                        <a:pt x="82714" y="441855"/>
                        <a:pt x="105834" y="446354"/>
                      </a:cubicBezTo>
                      <a:lnTo>
                        <a:pt x="121210" y="448096"/>
                      </a:lnTo>
                      <a:lnTo>
                        <a:pt x="158186" y="457503"/>
                      </a:lnTo>
                      <a:cubicBezTo>
                        <a:pt x="220445" y="466201"/>
                        <a:pt x="289069" y="462516"/>
                        <a:pt x="349299" y="444385"/>
                      </a:cubicBezTo>
                      <a:lnTo>
                        <a:pt x="1469363" y="107221"/>
                      </a:lnTo>
                      <a:cubicBezTo>
                        <a:pt x="1514536" y="93623"/>
                        <a:pt x="1548573" y="73831"/>
                        <a:pt x="1569806" y="51090"/>
                      </a:cubicBezTo>
                      <a:lnTo>
                        <a:pt x="1580660" y="17167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ED7D31">
                        <a:lumMod val="50000"/>
                        <a:alpha val="70000"/>
                      </a:srgbClr>
                    </a:gs>
                    <a:gs pos="0">
                      <a:srgbClr val="ED7D31">
                        <a:lumMod val="50000"/>
                        <a:alpha val="0"/>
                      </a:srgbClr>
                    </a:gs>
                  </a:gsLst>
                  <a:lin ang="108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D8D0B81D-E463-4C93-9030-C1B55A66C2E5}"/>
                  </a:ext>
                </a:extLst>
              </p:cNvPr>
              <p:cNvGrpSpPr/>
              <p:nvPr/>
            </p:nvGrpSpPr>
            <p:grpSpPr>
              <a:xfrm rot="21232587">
                <a:off x="2048430" y="3843737"/>
                <a:ext cx="1623859" cy="681701"/>
                <a:chOff x="1794745" y="3814763"/>
                <a:chExt cx="1623859" cy="631823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797DB9C8-959A-4C06-95B7-5D6FCFCD510B}"/>
                    </a:ext>
                  </a:extLst>
                </p:cNvPr>
                <p:cNvSpPr/>
                <p:nvPr/>
              </p:nvSpPr>
              <p:spPr>
                <a:xfrm>
                  <a:off x="1794745" y="3814763"/>
                  <a:ext cx="1623859" cy="631823"/>
                </a:xfrm>
                <a:custGeom>
                  <a:avLst/>
                  <a:gdLst>
                    <a:gd name="connsiteX0" fmla="*/ 1389490 w 1623859"/>
                    <a:gd name="connsiteY0" fmla="*/ 327 h 623292"/>
                    <a:gd name="connsiteX1" fmla="*/ 1590076 w 1623859"/>
                    <a:gd name="connsiteY1" fmla="*/ 65679 h 623292"/>
                    <a:gd name="connsiteX2" fmla="*/ 1621952 w 1623859"/>
                    <a:gd name="connsiteY2" fmla="*/ 115104 h 623292"/>
                    <a:gd name="connsiteX3" fmla="*/ 1619354 w 1623859"/>
                    <a:gd name="connsiteY3" fmla="*/ 134532 h 623292"/>
                    <a:gd name="connsiteX4" fmla="*/ 1621952 w 1623859"/>
                    <a:gd name="connsiteY4" fmla="*/ 138561 h 623292"/>
                    <a:gd name="connsiteX5" fmla="*/ 1497890 w 1623859"/>
                    <a:gd name="connsiteY5" fmla="*/ 268514 h 623292"/>
                    <a:gd name="connsiteX6" fmla="*/ 377826 w 1623859"/>
                    <a:gd name="connsiteY6" fmla="*/ 605678 h 623292"/>
                    <a:gd name="connsiteX7" fmla="*/ 33784 w 1623859"/>
                    <a:gd name="connsiteY7" fmla="*/ 557614 h 623292"/>
                    <a:gd name="connsiteX8" fmla="*/ 1908 w 1623859"/>
                    <a:gd name="connsiteY8" fmla="*/ 508189 h 623292"/>
                    <a:gd name="connsiteX9" fmla="*/ 4506 w 1623859"/>
                    <a:gd name="connsiteY9" fmla="*/ 488760 h 623292"/>
                    <a:gd name="connsiteX10" fmla="*/ 1908 w 1623859"/>
                    <a:gd name="connsiteY10" fmla="*/ 484732 h 623292"/>
                    <a:gd name="connsiteX11" fmla="*/ 125970 w 1623859"/>
                    <a:gd name="connsiteY11" fmla="*/ 354778 h 623292"/>
                    <a:gd name="connsiteX12" fmla="*/ 1246034 w 1623859"/>
                    <a:gd name="connsiteY12" fmla="*/ 17615 h 623292"/>
                    <a:gd name="connsiteX13" fmla="*/ 1389490 w 1623859"/>
                    <a:gd name="connsiteY13" fmla="*/ 327 h 623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23859" h="623292">
                      <a:moveTo>
                        <a:pt x="1389490" y="327"/>
                      </a:moveTo>
                      <a:cubicBezTo>
                        <a:pt x="1470139" y="3298"/>
                        <a:pt x="1546608" y="26424"/>
                        <a:pt x="1590076" y="65679"/>
                      </a:cubicBezTo>
                      <a:cubicBezTo>
                        <a:pt x="1607463" y="81380"/>
                        <a:pt x="1617924" y="98176"/>
                        <a:pt x="1621952" y="115104"/>
                      </a:cubicBezTo>
                      <a:lnTo>
                        <a:pt x="1619354" y="134532"/>
                      </a:lnTo>
                      <a:lnTo>
                        <a:pt x="1621952" y="138561"/>
                      </a:lnTo>
                      <a:cubicBezTo>
                        <a:pt x="1634038" y="189344"/>
                        <a:pt x="1588236" y="241318"/>
                        <a:pt x="1497890" y="268514"/>
                      </a:cubicBezTo>
                      <a:lnTo>
                        <a:pt x="377826" y="605678"/>
                      </a:lnTo>
                      <a:cubicBezTo>
                        <a:pt x="257365" y="641939"/>
                        <a:pt x="103332" y="620420"/>
                        <a:pt x="33784" y="557614"/>
                      </a:cubicBezTo>
                      <a:cubicBezTo>
                        <a:pt x="16397" y="541912"/>
                        <a:pt x="5936" y="525116"/>
                        <a:pt x="1908" y="508189"/>
                      </a:cubicBezTo>
                      <a:lnTo>
                        <a:pt x="4506" y="488760"/>
                      </a:lnTo>
                      <a:lnTo>
                        <a:pt x="1908" y="484732"/>
                      </a:lnTo>
                      <a:cubicBezTo>
                        <a:pt x="-10178" y="433948"/>
                        <a:pt x="35624" y="381974"/>
                        <a:pt x="125970" y="354778"/>
                      </a:cubicBezTo>
                      <a:lnTo>
                        <a:pt x="1246034" y="17615"/>
                      </a:lnTo>
                      <a:cubicBezTo>
                        <a:pt x="1291207" y="4016"/>
                        <a:pt x="1341101" y="-1456"/>
                        <a:pt x="1389490" y="327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D548983F-5C92-4A7D-8C40-73C68EDEA276}"/>
                    </a:ext>
                  </a:extLst>
                </p:cNvPr>
                <p:cNvSpPr/>
                <p:nvPr/>
              </p:nvSpPr>
              <p:spPr>
                <a:xfrm>
                  <a:off x="1831524" y="3841150"/>
                  <a:ext cx="1553743" cy="563505"/>
                </a:xfrm>
                <a:custGeom>
                  <a:avLst/>
                  <a:gdLst>
                    <a:gd name="connsiteX0" fmla="*/ 1352176 w 1553743"/>
                    <a:gd name="connsiteY0" fmla="*/ 281 h 563505"/>
                    <a:gd name="connsiteX1" fmla="*/ 1524688 w 1553743"/>
                    <a:gd name="connsiteY1" fmla="*/ 56486 h 563505"/>
                    <a:gd name="connsiteX2" fmla="*/ 1445404 w 1553743"/>
                    <a:gd name="connsiteY2" fmla="*/ 210758 h 563505"/>
                    <a:gd name="connsiteX3" fmla="*/ 1290227 w 1553743"/>
                    <a:gd name="connsiteY3" fmla="*/ 257470 h 563505"/>
                    <a:gd name="connsiteX4" fmla="*/ 1288241 w 1553743"/>
                    <a:gd name="connsiteY4" fmla="*/ 258383 h 563505"/>
                    <a:gd name="connsiteX5" fmla="*/ 324945 w 1553743"/>
                    <a:gd name="connsiteY5" fmla="*/ 548356 h 563505"/>
                    <a:gd name="connsiteX6" fmla="*/ 29056 w 1553743"/>
                    <a:gd name="connsiteY6" fmla="*/ 507019 h 563505"/>
                    <a:gd name="connsiteX7" fmla="*/ 108339 w 1553743"/>
                    <a:gd name="connsiteY7" fmla="*/ 352747 h 563505"/>
                    <a:gd name="connsiteX8" fmla="*/ 263516 w 1553743"/>
                    <a:gd name="connsiteY8" fmla="*/ 306036 h 563505"/>
                    <a:gd name="connsiteX9" fmla="*/ 265502 w 1553743"/>
                    <a:gd name="connsiteY9" fmla="*/ 305122 h 563505"/>
                    <a:gd name="connsiteX10" fmla="*/ 1228799 w 1553743"/>
                    <a:gd name="connsiteY10" fmla="*/ 15149 h 563505"/>
                    <a:gd name="connsiteX11" fmla="*/ 1352176 w 1553743"/>
                    <a:gd name="connsiteY11" fmla="*/ 281 h 56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3743" h="563505">
                      <a:moveTo>
                        <a:pt x="1352176" y="281"/>
                      </a:moveTo>
                      <a:cubicBezTo>
                        <a:pt x="1421537" y="2837"/>
                        <a:pt x="1487304" y="22726"/>
                        <a:pt x="1524688" y="56486"/>
                      </a:cubicBezTo>
                      <a:cubicBezTo>
                        <a:pt x="1584502" y="110502"/>
                        <a:pt x="1549005" y="179572"/>
                        <a:pt x="1445404" y="210758"/>
                      </a:cubicBezTo>
                      <a:lnTo>
                        <a:pt x="1290227" y="257470"/>
                      </a:lnTo>
                      <a:lnTo>
                        <a:pt x="1288241" y="258383"/>
                      </a:lnTo>
                      <a:lnTo>
                        <a:pt x="324945" y="548356"/>
                      </a:lnTo>
                      <a:cubicBezTo>
                        <a:pt x="221344" y="579542"/>
                        <a:pt x="88869" y="561035"/>
                        <a:pt x="29056" y="507019"/>
                      </a:cubicBezTo>
                      <a:cubicBezTo>
                        <a:pt x="-30758" y="453003"/>
                        <a:pt x="4738" y="383933"/>
                        <a:pt x="108339" y="352747"/>
                      </a:cubicBezTo>
                      <a:lnTo>
                        <a:pt x="263516" y="306036"/>
                      </a:lnTo>
                      <a:lnTo>
                        <a:pt x="265502" y="305122"/>
                      </a:lnTo>
                      <a:lnTo>
                        <a:pt x="1228799" y="15149"/>
                      </a:lnTo>
                      <a:cubicBezTo>
                        <a:pt x="1267649" y="3454"/>
                        <a:pt x="1310560" y="-1253"/>
                        <a:pt x="1352176" y="281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20000"/>
                      <a:lumOff val="8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D65A5EDD-A545-45B2-BEEC-EBEB90D576FB}"/>
                    </a:ext>
                  </a:extLst>
                </p:cNvPr>
                <p:cNvSpPr/>
                <p:nvPr/>
              </p:nvSpPr>
              <p:spPr>
                <a:xfrm>
                  <a:off x="1886536" y="3868395"/>
                  <a:ext cx="1451243" cy="504347"/>
                </a:xfrm>
                <a:custGeom>
                  <a:avLst/>
                  <a:gdLst>
                    <a:gd name="connsiteX0" fmla="*/ 1451243 w 1451243"/>
                    <a:gd name="connsiteY0" fmla="*/ 119063 h 504347"/>
                    <a:gd name="connsiteX1" fmla="*/ 1447755 w 1451243"/>
                    <a:gd name="connsiteY1" fmla="*/ 122790 h 504347"/>
                    <a:gd name="connsiteX2" fmla="*/ 1383249 w 1451243"/>
                    <a:gd name="connsiteY2" fmla="*/ 152455 h 504347"/>
                    <a:gd name="connsiteX3" fmla="*/ 1228072 w 1451243"/>
                    <a:gd name="connsiteY3" fmla="*/ 199167 h 504347"/>
                    <a:gd name="connsiteX4" fmla="*/ 1226086 w 1451243"/>
                    <a:gd name="connsiteY4" fmla="*/ 200080 h 504347"/>
                    <a:gd name="connsiteX5" fmla="*/ 262790 w 1451243"/>
                    <a:gd name="connsiteY5" fmla="*/ 490053 h 504347"/>
                    <a:gd name="connsiteX6" fmla="*/ 181262 w 1451243"/>
                    <a:gd name="connsiteY6" fmla="*/ 504347 h 504347"/>
                    <a:gd name="connsiteX7" fmla="*/ 161925 w 1451243"/>
                    <a:gd name="connsiteY7" fmla="*/ 503644 h 504347"/>
                    <a:gd name="connsiteX8" fmla="*/ 165034 w 1451243"/>
                    <a:gd name="connsiteY8" fmla="*/ 500322 h 504347"/>
                    <a:gd name="connsiteX9" fmla="*/ 229540 w 1451243"/>
                    <a:gd name="connsiteY9" fmla="*/ 470656 h 504347"/>
                    <a:gd name="connsiteX10" fmla="*/ 384717 w 1451243"/>
                    <a:gd name="connsiteY10" fmla="*/ 423945 h 504347"/>
                    <a:gd name="connsiteX11" fmla="*/ 386703 w 1451243"/>
                    <a:gd name="connsiteY11" fmla="*/ 423031 h 504347"/>
                    <a:gd name="connsiteX12" fmla="*/ 1350000 w 1451243"/>
                    <a:gd name="connsiteY12" fmla="*/ 133058 h 504347"/>
                    <a:gd name="connsiteX13" fmla="*/ 1410651 w 1451243"/>
                    <a:gd name="connsiteY13" fmla="*/ 120663 h 504347"/>
                    <a:gd name="connsiteX14" fmla="*/ 1336943 w 1451243"/>
                    <a:gd name="connsiteY14" fmla="*/ 95250 h 504347"/>
                    <a:gd name="connsiteX15" fmla="*/ 1333455 w 1451243"/>
                    <a:gd name="connsiteY15" fmla="*/ 98977 h 504347"/>
                    <a:gd name="connsiteX16" fmla="*/ 1268949 w 1451243"/>
                    <a:gd name="connsiteY16" fmla="*/ 128642 h 504347"/>
                    <a:gd name="connsiteX17" fmla="*/ 1113772 w 1451243"/>
                    <a:gd name="connsiteY17" fmla="*/ 175354 h 504347"/>
                    <a:gd name="connsiteX18" fmla="*/ 1111786 w 1451243"/>
                    <a:gd name="connsiteY18" fmla="*/ 176267 h 504347"/>
                    <a:gd name="connsiteX19" fmla="*/ 148490 w 1451243"/>
                    <a:gd name="connsiteY19" fmla="*/ 466240 h 504347"/>
                    <a:gd name="connsiteX20" fmla="*/ 66962 w 1451243"/>
                    <a:gd name="connsiteY20" fmla="*/ 480534 h 504347"/>
                    <a:gd name="connsiteX21" fmla="*/ 47625 w 1451243"/>
                    <a:gd name="connsiteY21" fmla="*/ 479831 h 504347"/>
                    <a:gd name="connsiteX22" fmla="*/ 50734 w 1451243"/>
                    <a:gd name="connsiteY22" fmla="*/ 476509 h 504347"/>
                    <a:gd name="connsiteX23" fmla="*/ 115240 w 1451243"/>
                    <a:gd name="connsiteY23" fmla="*/ 446843 h 504347"/>
                    <a:gd name="connsiteX24" fmla="*/ 270417 w 1451243"/>
                    <a:gd name="connsiteY24" fmla="*/ 400132 h 504347"/>
                    <a:gd name="connsiteX25" fmla="*/ 272403 w 1451243"/>
                    <a:gd name="connsiteY25" fmla="*/ 399218 h 504347"/>
                    <a:gd name="connsiteX26" fmla="*/ 1235700 w 1451243"/>
                    <a:gd name="connsiteY26" fmla="*/ 109245 h 504347"/>
                    <a:gd name="connsiteX27" fmla="*/ 1296351 w 1451243"/>
                    <a:gd name="connsiteY27" fmla="*/ 96850 h 504347"/>
                    <a:gd name="connsiteX28" fmla="*/ 1377424 w 1451243"/>
                    <a:gd name="connsiteY28" fmla="*/ 28575 h 504347"/>
                    <a:gd name="connsiteX29" fmla="*/ 1373936 w 1451243"/>
                    <a:gd name="connsiteY29" fmla="*/ 32302 h 504347"/>
                    <a:gd name="connsiteX30" fmla="*/ 1309430 w 1451243"/>
                    <a:gd name="connsiteY30" fmla="*/ 61967 h 504347"/>
                    <a:gd name="connsiteX31" fmla="*/ 1154253 w 1451243"/>
                    <a:gd name="connsiteY31" fmla="*/ 108679 h 504347"/>
                    <a:gd name="connsiteX32" fmla="*/ 1152267 w 1451243"/>
                    <a:gd name="connsiteY32" fmla="*/ 109592 h 504347"/>
                    <a:gd name="connsiteX33" fmla="*/ 188971 w 1451243"/>
                    <a:gd name="connsiteY33" fmla="*/ 399565 h 504347"/>
                    <a:gd name="connsiteX34" fmla="*/ 107443 w 1451243"/>
                    <a:gd name="connsiteY34" fmla="*/ 413859 h 504347"/>
                    <a:gd name="connsiteX35" fmla="*/ 88106 w 1451243"/>
                    <a:gd name="connsiteY35" fmla="*/ 413156 h 504347"/>
                    <a:gd name="connsiteX36" fmla="*/ 91215 w 1451243"/>
                    <a:gd name="connsiteY36" fmla="*/ 409834 h 504347"/>
                    <a:gd name="connsiteX37" fmla="*/ 155721 w 1451243"/>
                    <a:gd name="connsiteY37" fmla="*/ 380168 h 504347"/>
                    <a:gd name="connsiteX38" fmla="*/ 310898 w 1451243"/>
                    <a:gd name="connsiteY38" fmla="*/ 333457 h 504347"/>
                    <a:gd name="connsiteX39" fmla="*/ 312884 w 1451243"/>
                    <a:gd name="connsiteY39" fmla="*/ 332543 h 504347"/>
                    <a:gd name="connsiteX40" fmla="*/ 1276181 w 1451243"/>
                    <a:gd name="connsiteY40" fmla="*/ 42570 h 504347"/>
                    <a:gd name="connsiteX41" fmla="*/ 1336832 w 1451243"/>
                    <a:gd name="connsiteY41" fmla="*/ 30175 h 504347"/>
                    <a:gd name="connsiteX42" fmla="*/ 1289318 w 1451243"/>
                    <a:gd name="connsiteY42" fmla="*/ 0 h 504347"/>
                    <a:gd name="connsiteX43" fmla="*/ 1285830 w 1451243"/>
                    <a:gd name="connsiteY43" fmla="*/ 3727 h 504347"/>
                    <a:gd name="connsiteX44" fmla="*/ 1221324 w 1451243"/>
                    <a:gd name="connsiteY44" fmla="*/ 33392 h 504347"/>
                    <a:gd name="connsiteX45" fmla="*/ 1066147 w 1451243"/>
                    <a:gd name="connsiteY45" fmla="*/ 80104 h 504347"/>
                    <a:gd name="connsiteX46" fmla="*/ 1064161 w 1451243"/>
                    <a:gd name="connsiteY46" fmla="*/ 81017 h 504347"/>
                    <a:gd name="connsiteX47" fmla="*/ 100865 w 1451243"/>
                    <a:gd name="connsiteY47" fmla="*/ 370990 h 504347"/>
                    <a:gd name="connsiteX48" fmla="*/ 19337 w 1451243"/>
                    <a:gd name="connsiteY48" fmla="*/ 385284 h 504347"/>
                    <a:gd name="connsiteX49" fmla="*/ 0 w 1451243"/>
                    <a:gd name="connsiteY49" fmla="*/ 384581 h 504347"/>
                    <a:gd name="connsiteX50" fmla="*/ 3109 w 1451243"/>
                    <a:gd name="connsiteY50" fmla="*/ 381259 h 504347"/>
                    <a:gd name="connsiteX51" fmla="*/ 67615 w 1451243"/>
                    <a:gd name="connsiteY51" fmla="*/ 351593 h 504347"/>
                    <a:gd name="connsiteX52" fmla="*/ 222792 w 1451243"/>
                    <a:gd name="connsiteY52" fmla="*/ 304882 h 504347"/>
                    <a:gd name="connsiteX53" fmla="*/ 224778 w 1451243"/>
                    <a:gd name="connsiteY53" fmla="*/ 303968 h 504347"/>
                    <a:gd name="connsiteX54" fmla="*/ 1188075 w 1451243"/>
                    <a:gd name="connsiteY54" fmla="*/ 13995 h 504347"/>
                    <a:gd name="connsiteX55" fmla="*/ 1248726 w 1451243"/>
                    <a:gd name="connsiteY55" fmla="*/ 1600 h 5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1243" h="504347">
                      <a:moveTo>
                        <a:pt x="1451243" y="119063"/>
                      </a:moveTo>
                      <a:lnTo>
                        <a:pt x="1447755" y="122790"/>
                      </a:lnTo>
                      <a:cubicBezTo>
                        <a:pt x="1430793" y="134494"/>
                        <a:pt x="1409149" y="144659"/>
                        <a:pt x="1383249" y="152455"/>
                      </a:cubicBezTo>
                      <a:lnTo>
                        <a:pt x="1228072" y="199167"/>
                      </a:lnTo>
                      <a:lnTo>
                        <a:pt x="1226086" y="200080"/>
                      </a:lnTo>
                      <a:lnTo>
                        <a:pt x="262790" y="490053"/>
                      </a:lnTo>
                      <a:cubicBezTo>
                        <a:pt x="236890" y="497850"/>
                        <a:pt x="209185" y="502540"/>
                        <a:pt x="181262" y="504347"/>
                      </a:cubicBezTo>
                      <a:lnTo>
                        <a:pt x="161925" y="503644"/>
                      </a:lnTo>
                      <a:lnTo>
                        <a:pt x="165034" y="500322"/>
                      </a:lnTo>
                      <a:cubicBezTo>
                        <a:pt x="181996" y="488617"/>
                        <a:pt x="203640" y="478453"/>
                        <a:pt x="229540" y="470656"/>
                      </a:cubicBezTo>
                      <a:lnTo>
                        <a:pt x="384717" y="423945"/>
                      </a:lnTo>
                      <a:lnTo>
                        <a:pt x="386703" y="423031"/>
                      </a:lnTo>
                      <a:lnTo>
                        <a:pt x="1350000" y="133058"/>
                      </a:lnTo>
                      <a:cubicBezTo>
                        <a:pt x="1369425" y="127211"/>
                        <a:pt x="1389865" y="123110"/>
                        <a:pt x="1410651" y="120663"/>
                      </a:cubicBezTo>
                      <a:close/>
                      <a:moveTo>
                        <a:pt x="1336943" y="95250"/>
                      </a:moveTo>
                      <a:lnTo>
                        <a:pt x="1333455" y="98977"/>
                      </a:lnTo>
                      <a:cubicBezTo>
                        <a:pt x="1316493" y="110681"/>
                        <a:pt x="1294849" y="120846"/>
                        <a:pt x="1268949" y="128642"/>
                      </a:cubicBezTo>
                      <a:lnTo>
                        <a:pt x="1113772" y="175354"/>
                      </a:lnTo>
                      <a:lnTo>
                        <a:pt x="1111786" y="176267"/>
                      </a:lnTo>
                      <a:lnTo>
                        <a:pt x="148490" y="466240"/>
                      </a:lnTo>
                      <a:cubicBezTo>
                        <a:pt x="122590" y="474037"/>
                        <a:pt x="94885" y="478727"/>
                        <a:pt x="66962" y="480534"/>
                      </a:cubicBezTo>
                      <a:lnTo>
                        <a:pt x="47625" y="479831"/>
                      </a:lnTo>
                      <a:lnTo>
                        <a:pt x="50734" y="476509"/>
                      </a:lnTo>
                      <a:cubicBezTo>
                        <a:pt x="67696" y="464804"/>
                        <a:pt x="89340" y="454640"/>
                        <a:pt x="115240" y="446843"/>
                      </a:cubicBezTo>
                      <a:lnTo>
                        <a:pt x="270417" y="400132"/>
                      </a:lnTo>
                      <a:lnTo>
                        <a:pt x="272403" y="399218"/>
                      </a:lnTo>
                      <a:lnTo>
                        <a:pt x="1235700" y="109245"/>
                      </a:lnTo>
                      <a:cubicBezTo>
                        <a:pt x="1255125" y="103398"/>
                        <a:pt x="1275565" y="99297"/>
                        <a:pt x="1296351" y="96850"/>
                      </a:cubicBezTo>
                      <a:close/>
                      <a:moveTo>
                        <a:pt x="1377424" y="28575"/>
                      </a:moveTo>
                      <a:lnTo>
                        <a:pt x="1373936" y="32302"/>
                      </a:lnTo>
                      <a:cubicBezTo>
                        <a:pt x="1356974" y="44006"/>
                        <a:pt x="1335330" y="54171"/>
                        <a:pt x="1309430" y="61967"/>
                      </a:cubicBezTo>
                      <a:lnTo>
                        <a:pt x="1154253" y="108679"/>
                      </a:lnTo>
                      <a:lnTo>
                        <a:pt x="1152267" y="109592"/>
                      </a:lnTo>
                      <a:lnTo>
                        <a:pt x="188971" y="399565"/>
                      </a:lnTo>
                      <a:cubicBezTo>
                        <a:pt x="163071" y="407362"/>
                        <a:pt x="135366" y="412052"/>
                        <a:pt x="107443" y="413859"/>
                      </a:cubicBezTo>
                      <a:lnTo>
                        <a:pt x="88106" y="413156"/>
                      </a:lnTo>
                      <a:lnTo>
                        <a:pt x="91215" y="409834"/>
                      </a:lnTo>
                      <a:cubicBezTo>
                        <a:pt x="108177" y="398129"/>
                        <a:pt x="129821" y="387965"/>
                        <a:pt x="155721" y="380168"/>
                      </a:cubicBezTo>
                      <a:lnTo>
                        <a:pt x="310898" y="333457"/>
                      </a:lnTo>
                      <a:lnTo>
                        <a:pt x="312884" y="332543"/>
                      </a:lnTo>
                      <a:lnTo>
                        <a:pt x="1276181" y="42570"/>
                      </a:lnTo>
                      <a:cubicBezTo>
                        <a:pt x="1295606" y="36723"/>
                        <a:pt x="1316046" y="32622"/>
                        <a:pt x="1336832" y="30175"/>
                      </a:cubicBezTo>
                      <a:close/>
                      <a:moveTo>
                        <a:pt x="1289318" y="0"/>
                      </a:moveTo>
                      <a:lnTo>
                        <a:pt x="1285830" y="3727"/>
                      </a:lnTo>
                      <a:cubicBezTo>
                        <a:pt x="1268868" y="15431"/>
                        <a:pt x="1247224" y="25596"/>
                        <a:pt x="1221324" y="33392"/>
                      </a:cubicBezTo>
                      <a:lnTo>
                        <a:pt x="1066147" y="80104"/>
                      </a:lnTo>
                      <a:lnTo>
                        <a:pt x="1064161" y="81017"/>
                      </a:lnTo>
                      <a:lnTo>
                        <a:pt x="100865" y="370990"/>
                      </a:lnTo>
                      <a:cubicBezTo>
                        <a:pt x="74965" y="378787"/>
                        <a:pt x="47260" y="383477"/>
                        <a:pt x="19337" y="385284"/>
                      </a:cubicBezTo>
                      <a:lnTo>
                        <a:pt x="0" y="384581"/>
                      </a:lnTo>
                      <a:lnTo>
                        <a:pt x="3109" y="381259"/>
                      </a:lnTo>
                      <a:cubicBezTo>
                        <a:pt x="20071" y="369554"/>
                        <a:pt x="41715" y="359390"/>
                        <a:pt x="67615" y="351593"/>
                      </a:cubicBezTo>
                      <a:lnTo>
                        <a:pt x="222792" y="304882"/>
                      </a:lnTo>
                      <a:lnTo>
                        <a:pt x="224778" y="303968"/>
                      </a:lnTo>
                      <a:lnTo>
                        <a:pt x="1188075" y="13995"/>
                      </a:lnTo>
                      <a:cubicBezTo>
                        <a:pt x="1207500" y="8148"/>
                        <a:pt x="1227940" y="4047"/>
                        <a:pt x="1248726" y="160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462244F5-10C1-4C97-81DD-92508497C437}"/>
                    </a:ext>
                  </a:extLst>
                </p:cNvPr>
                <p:cNvSpPr/>
                <p:nvPr/>
              </p:nvSpPr>
              <p:spPr>
                <a:xfrm>
                  <a:off x="1823272" y="3966422"/>
                  <a:ext cx="1593005" cy="477460"/>
                </a:xfrm>
                <a:custGeom>
                  <a:avLst/>
                  <a:gdLst>
                    <a:gd name="connsiteX0" fmla="*/ 1591193 w 1593005"/>
                    <a:gd name="connsiteY0" fmla="*/ 0 h 477460"/>
                    <a:gd name="connsiteX1" fmla="*/ 1593005 w 1593005"/>
                    <a:gd name="connsiteY1" fmla="*/ 2809 h 477460"/>
                    <a:gd name="connsiteX2" fmla="*/ 1591844 w 1593005"/>
                    <a:gd name="connsiteY2" fmla="*/ 30634 h 477460"/>
                    <a:gd name="connsiteX3" fmla="*/ 1469363 w 1593005"/>
                    <a:gd name="connsiteY3" fmla="*/ 122682 h 477460"/>
                    <a:gd name="connsiteX4" fmla="*/ 349299 w 1593005"/>
                    <a:gd name="connsiteY4" fmla="*/ 459846 h 477460"/>
                    <a:gd name="connsiteX5" fmla="*/ 5257 w 1593005"/>
                    <a:gd name="connsiteY5" fmla="*/ 411782 h 477460"/>
                    <a:gd name="connsiteX6" fmla="*/ 0 w 1593005"/>
                    <a:gd name="connsiteY6" fmla="*/ 403631 h 477460"/>
                    <a:gd name="connsiteX7" fmla="*/ 40802 w 1593005"/>
                    <a:gd name="connsiteY7" fmla="*/ 427749 h 477460"/>
                    <a:gd name="connsiteX8" fmla="*/ 105834 w 1593005"/>
                    <a:gd name="connsiteY8" fmla="*/ 446354 h 477460"/>
                    <a:gd name="connsiteX9" fmla="*/ 121210 w 1593005"/>
                    <a:gd name="connsiteY9" fmla="*/ 448096 h 477460"/>
                    <a:gd name="connsiteX10" fmla="*/ 158186 w 1593005"/>
                    <a:gd name="connsiteY10" fmla="*/ 457503 h 477460"/>
                    <a:gd name="connsiteX11" fmla="*/ 349299 w 1593005"/>
                    <a:gd name="connsiteY11" fmla="*/ 444385 h 477460"/>
                    <a:gd name="connsiteX12" fmla="*/ 1469363 w 1593005"/>
                    <a:gd name="connsiteY12" fmla="*/ 107221 h 477460"/>
                    <a:gd name="connsiteX13" fmla="*/ 1569806 w 1593005"/>
                    <a:gd name="connsiteY13" fmla="*/ 51090 h 477460"/>
                    <a:gd name="connsiteX14" fmla="*/ 1580660 w 1593005"/>
                    <a:gd name="connsiteY14" fmla="*/ 17167 h 477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93005" h="477460">
                      <a:moveTo>
                        <a:pt x="1591193" y="0"/>
                      </a:moveTo>
                      <a:lnTo>
                        <a:pt x="1593005" y="2809"/>
                      </a:lnTo>
                      <a:lnTo>
                        <a:pt x="1591844" y="30634"/>
                      </a:lnTo>
                      <a:cubicBezTo>
                        <a:pt x="1579826" y="67951"/>
                        <a:pt x="1537123" y="102285"/>
                        <a:pt x="1469363" y="122682"/>
                      </a:cubicBezTo>
                      <a:lnTo>
                        <a:pt x="349299" y="459846"/>
                      </a:lnTo>
                      <a:cubicBezTo>
                        <a:pt x="228838" y="496107"/>
                        <a:pt x="74805" y="474588"/>
                        <a:pt x="5257" y="411782"/>
                      </a:cubicBezTo>
                      <a:lnTo>
                        <a:pt x="0" y="403631"/>
                      </a:lnTo>
                      <a:lnTo>
                        <a:pt x="40802" y="427749"/>
                      </a:lnTo>
                      <a:cubicBezTo>
                        <a:pt x="60773" y="435616"/>
                        <a:pt x="82714" y="441855"/>
                        <a:pt x="105834" y="446354"/>
                      </a:cubicBezTo>
                      <a:lnTo>
                        <a:pt x="121210" y="448096"/>
                      </a:lnTo>
                      <a:lnTo>
                        <a:pt x="158186" y="457503"/>
                      </a:lnTo>
                      <a:cubicBezTo>
                        <a:pt x="220445" y="466201"/>
                        <a:pt x="289069" y="462516"/>
                        <a:pt x="349299" y="444385"/>
                      </a:cubicBezTo>
                      <a:lnTo>
                        <a:pt x="1469363" y="107221"/>
                      </a:lnTo>
                      <a:cubicBezTo>
                        <a:pt x="1514536" y="93623"/>
                        <a:pt x="1548573" y="73831"/>
                        <a:pt x="1569806" y="51090"/>
                      </a:cubicBezTo>
                      <a:lnTo>
                        <a:pt x="1580660" y="17167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ED7D31">
                        <a:lumMod val="50000"/>
                        <a:alpha val="70000"/>
                      </a:srgbClr>
                    </a:gs>
                    <a:gs pos="0">
                      <a:srgbClr val="ED7D31">
                        <a:lumMod val="50000"/>
                        <a:alpha val="0"/>
                      </a:srgbClr>
                    </a:gs>
                  </a:gsLst>
                  <a:lin ang="108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23D36F7C-3DBC-4CB6-BEC1-D8C9879E99ED}"/>
              </a:ext>
            </a:extLst>
          </p:cNvPr>
          <p:cNvGrpSpPr/>
          <p:nvPr/>
        </p:nvGrpSpPr>
        <p:grpSpPr>
          <a:xfrm>
            <a:off x="3883383" y="1182540"/>
            <a:ext cx="2086315" cy="2016614"/>
            <a:chOff x="1929224" y="1524955"/>
            <a:chExt cx="1532363" cy="1481169"/>
          </a:xfrm>
        </p:grpSpPr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88833849-F12B-45EC-A624-CF7330A59CA6}"/>
                </a:ext>
              </a:extLst>
            </p:cNvPr>
            <p:cNvGrpSpPr/>
            <p:nvPr/>
          </p:nvGrpSpPr>
          <p:grpSpPr>
            <a:xfrm>
              <a:off x="1929224" y="1524955"/>
              <a:ext cx="1532363" cy="1481169"/>
              <a:chOff x="1984713" y="488130"/>
              <a:chExt cx="1423988" cy="1376415"/>
            </a:xfrm>
          </p:grpSpPr>
          <p:sp>
            <p:nvSpPr>
              <p:cNvPr id="438" name="楕円 63">
                <a:extLst>
                  <a:ext uri="{FF2B5EF4-FFF2-40B4-BE49-F238E27FC236}">
                    <a16:creationId xmlns:a16="http://schemas.microsoft.com/office/drawing/2014/main" id="{A29606A7-1982-433D-A84E-B185538361A8}"/>
                  </a:ext>
                </a:extLst>
              </p:cNvPr>
              <p:cNvSpPr/>
              <p:nvPr/>
            </p:nvSpPr>
            <p:spPr>
              <a:xfrm rot="10800000">
                <a:off x="2433520" y="1400219"/>
                <a:ext cx="526374" cy="464326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4472C4">
                      <a:lumMod val="50000"/>
                    </a:srgbClr>
                  </a:gs>
                  <a:gs pos="50000">
                    <a:srgbClr val="4472C4">
                      <a:lumMod val="75000"/>
                    </a:srgbClr>
                  </a:gs>
                  <a:gs pos="80000">
                    <a:srgbClr val="4472C4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4BDEF469-624E-4C08-8A26-D78792C99E85}"/>
                  </a:ext>
                </a:extLst>
              </p:cNvPr>
              <p:cNvGrpSpPr/>
              <p:nvPr/>
            </p:nvGrpSpPr>
            <p:grpSpPr>
              <a:xfrm>
                <a:off x="1984713" y="488130"/>
                <a:ext cx="1423988" cy="1250985"/>
                <a:chOff x="2801937" y="419894"/>
                <a:chExt cx="1423988" cy="1250985"/>
              </a:xfrm>
            </p:grpSpPr>
            <p:sp>
              <p:nvSpPr>
                <p:cNvPr id="440" name="楕円 63">
                  <a:extLst>
                    <a:ext uri="{FF2B5EF4-FFF2-40B4-BE49-F238E27FC236}">
                      <a16:creationId xmlns:a16="http://schemas.microsoft.com/office/drawing/2014/main" id="{3BAB283A-6F86-448A-8EA6-D209CF394889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25098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472C4">
                        <a:lumMod val="50000"/>
                      </a:srgbClr>
                    </a:gs>
                    <a:gs pos="50000">
                      <a:srgbClr val="4472C4">
                        <a:lumMod val="75000"/>
                      </a:srgbClr>
                    </a:gs>
                    <a:gs pos="80000">
                      <a:srgbClr val="4472C4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CA7C4816-6AF1-425D-A66A-2E90ABEC6A96}"/>
                    </a:ext>
                  </a:extLst>
                </p:cNvPr>
                <p:cNvSpPr/>
                <p:nvPr/>
              </p:nvSpPr>
              <p:spPr>
                <a:xfrm>
                  <a:off x="2801937" y="419894"/>
                  <a:ext cx="1423988" cy="100012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楕円 441">
                  <a:extLst>
                    <a:ext uri="{FF2B5EF4-FFF2-40B4-BE49-F238E27FC236}">
                      <a16:creationId xmlns:a16="http://schemas.microsoft.com/office/drawing/2014/main" id="{2EA76E7A-0D52-42AC-8842-D2A17042AA52}"/>
                    </a:ext>
                  </a:extLst>
                </p:cNvPr>
                <p:cNvSpPr/>
                <p:nvPr/>
              </p:nvSpPr>
              <p:spPr>
                <a:xfrm>
                  <a:off x="2827337" y="447675"/>
                  <a:ext cx="1373188" cy="939800"/>
                </a:xfrm>
                <a:prstGeom prst="ellipse">
                  <a:avLst/>
                </a:prstGeom>
                <a:gradFill flip="none" rotWithShape="1">
                  <a:gsLst>
                    <a:gs pos="20000">
                      <a:sysClr val="window" lastClr="FFFFFF">
                        <a:lumMod val="95000"/>
                      </a:sysClr>
                    </a:gs>
                    <a:gs pos="50000">
                      <a:sysClr val="window" lastClr="FFFFFF"/>
                    </a:gs>
                    <a:gs pos="80000">
                      <a:sysClr val="window" lastClr="FFFFFF">
                        <a:lumMod val="95000"/>
                      </a:sysClr>
                    </a:gs>
                  </a:gsLst>
                  <a:lin ang="108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10" name="楕円 220">
              <a:extLst>
                <a:ext uri="{FF2B5EF4-FFF2-40B4-BE49-F238E27FC236}">
                  <a16:creationId xmlns:a16="http://schemas.microsoft.com/office/drawing/2014/main" id="{154C2677-DA6A-4235-9569-CD76DEB1E9FE}"/>
                </a:ext>
              </a:extLst>
            </p:cNvPr>
            <p:cNvSpPr/>
            <p:nvPr/>
          </p:nvSpPr>
          <p:spPr>
            <a:xfrm>
              <a:off x="2017553" y="1628353"/>
              <a:ext cx="1347948" cy="951554"/>
            </a:xfrm>
            <a:custGeom>
              <a:avLst/>
              <a:gdLst>
                <a:gd name="connsiteX0" fmla="*/ 0 w 1373188"/>
                <a:gd name="connsiteY0" fmla="*/ 469900 h 939800"/>
                <a:gd name="connsiteX1" fmla="*/ 686594 w 1373188"/>
                <a:gd name="connsiteY1" fmla="*/ 0 h 939800"/>
                <a:gd name="connsiteX2" fmla="*/ 1373188 w 1373188"/>
                <a:gd name="connsiteY2" fmla="*/ 469900 h 939800"/>
                <a:gd name="connsiteX3" fmla="*/ 686594 w 1373188"/>
                <a:gd name="connsiteY3" fmla="*/ 939800 h 939800"/>
                <a:gd name="connsiteX4" fmla="*/ 0 w 1373188"/>
                <a:gd name="connsiteY4" fmla="*/ 469900 h 939800"/>
                <a:gd name="connsiteX0" fmla="*/ 0 w 1373188"/>
                <a:gd name="connsiteY0" fmla="*/ 469900 h 939800"/>
                <a:gd name="connsiteX1" fmla="*/ 686594 w 1373188"/>
                <a:gd name="connsiteY1" fmla="*/ 0 h 939800"/>
                <a:gd name="connsiteX2" fmla="*/ 1373188 w 1373188"/>
                <a:gd name="connsiteY2" fmla="*/ 469900 h 939800"/>
                <a:gd name="connsiteX3" fmla="*/ 686594 w 1373188"/>
                <a:gd name="connsiteY3" fmla="*/ 939800 h 939800"/>
                <a:gd name="connsiteX4" fmla="*/ 0 w 1373188"/>
                <a:gd name="connsiteY4" fmla="*/ 469900 h 939800"/>
                <a:gd name="connsiteX0" fmla="*/ 0 w 1373188"/>
                <a:gd name="connsiteY0" fmla="*/ 469900 h 939800"/>
                <a:gd name="connsiteX1" fmla="*/ 686594 w 1373188"/>
                <a:gd name="connsiteY1" fmla="*/ 0 h 939800"/>
                <a:gd name="connsiteX2" fmla="*/ 1373188 w 1373188"/>
                <a:gd name="connsiteY2" fmla="*/ 469900 h 939800"/>
                <a:gd name="connsiteX3" fmla="*/ 686594 w 1373188"/>
                <a:gd name="connsiteY3" fmla="*/ 939800 h 939800"/>
                <a:gd name="connsiteX4" fmla="*/ 0 w 1373188"/>
                <a:gd name="connsiteY4" fmla="*/ 469900 h 939800"/>
                <a:gd name="connsiteX0" fmla="*/ 0 w 1373188"/>
                <a:gd name="connsiteY0" fmla="*/ 469900 h 939800"/>
                <a:gd name="connsiteX1" fmla="*/ 686594 w 1373188"/>
                <a:gd name="connsiteY1" fmla="*/ 0 h 939800"/>
                <a:gd name="connsiteX2" fmla="*/ 1373188 w 1373188"/>
                <a:gd name="connsiteY2" fmla="*/ 469900 h 939800"/>
                <a:gd name="connsiteX3" fmla="*/ 686594 w 1373188"/>
                <a:gd name="connsiteY3" fmla="*/ 939800 h 939800"/>
                <a:gd name="connsiteX4" fmla="*/ 0 w 1373188"/>
                <a:gd name="connsiteY4" fmla="*/ 469900 h 939800"/>
                <a:gd name="connsiteX0" fmla="*/ 0 w 1373188"/>
                <a:gd name="connsiteY0" fmla="*/ 469900 h 939800"/>
                <a:gd name="connsiteX1" fmla="*/ 686594 w 1373188"/>
                <a:gd name="connsiteY1" fmla="*/ 0 h 939800"/>
                <a:gd name="connsiteX2" fmla="*/ 1373188 w 1373188"/>
                <a:gd name="connsiteY2" fmla="*/ 469900 h 939800"/>
                <a:gd name="connsiteX3" fmla="*/ 686594 w 1373188"/>
                <a:gd name="connsiteY3" fmla="*/ 939800 h 939800"/>
                <a:gd name="connsiteX4" fmla="*/ 0 w 1373188"/>
                <a:gd name="connsiteY4" fmla="*/ 469900 h 939800"/>
                <a:gd name="connsiteX0" fmla="*/ 0 w 1373188"/>
                <a:gd name="connsiteY0" fmla="*/ 552450 h 1022350"/>
                <a:gd name="connsiteX1" fmla="*/ 699294 w 1373188"/>
                <a:gd name="connsiteY1" fmla="*/ 0 h 1022350"/>
                <a:gd name="connsiteX2" fmla="*/ 1373188 w 1373188"/>
                <a:gd name="connsiteY2" fmla="*/ 552450 h 1022350"/>
                <a:gd name="connsiteX3" fmla="*/ 686594 w 1373188"/>
                <a:gd name="connsiteY3" fmla="*/ 1022350 h 1022350"/>
                <a:gd name="connsiteX4" fmla="*/ 0 w 1373188"/>
                <a:gd name="connsiteY4" fmla="*/ 552450 h 1022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188" h="1022350">
                  <a:moveTo>
                    <a:pt x="0" y="552450"/>
                  </a:moveTo>
                  <a:cubicBezTo>
                    <a:pt x="0" y="292931"/>
                    <a:pt x="320099" y="0"/>
                    <a:pt x="699294" y="0"/>
                  </a:cubicBezTo>
                  <a:cubicBezTo>
                    <a:pt x="1078489" y="0"/>
                    <a:pt x="1373188" y="292931"/>
                    <a:pt x="1373188" y="552450"/>
                  </a:cubicBezTo>
                  <a:cubicBezTo>
                    <a:pt x="1373188" y="811969"/>
                    <a:pt x="1065789" y="1022350"/>
                    <a:pt x="686594" y="1022350"/>
                  </a:cubicBezTo>
                  <a:cubicBezTo>
                    <a:pt x="307399" y="1022350"/>
                    <a:pt x="0" y="811969"/>
                    <a:pt x="0" y="552450"/>
                  </a:cubicBezTo>
                  <a:close/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FAD7CFFA-8347-460D-9715-155984E58EB0}"/>
                </a:ext>
              </a:extLst>
            </p:cNvPr>
            <p:cNvSpPr/>
            <p:nvPr/>
          </p:nvSpPr>
          <p:spPr>
            <a:xfrm rot="2700000">
              <a:off x="2503786" y="1673662"/>
              <a:ext cx="117052" cy="124756"/>
            </a:xfrm>
            <a:custGeom>
              <a:avLst/>
              <a:gdLst>
                <a:gd name="connsiteX0" fmla="*/ 19755 w 273192"/>
                <a:gd name="connsiteY0" fmla="*/ 79020 h 292875"/>
                <a:gd name="connsiteX1" fmla="*/ 103781 w 273192"/>
                <a:gd name="connsiteY1" fmla="*/ 51680 h 292875"/>
                <a:gd name="connsiteX2" fmla="*/ 131625 w 273192"/>
                <a:gd name="connsiteY2" fmla="*/ 57548 h 292875"/>
                <a:gd name="connsiteX3" fmla="*/ 148653 w 273192"/>
                <a:gd name="connsiteY3" fmla="*/ 46448 h 292875"/>
                <a:gd name="connsiteX4" fmla="*/ 177500 w 273192"/>
                <a:gd name="connsiteY4" fmla="*/ 43902 h 292875"/>
                <a:gd name="connsiteX5" fmla="*/ 184638 w 273192"/>
                <a:gd name="connsiteY5" fmla="*/ 29833 h 292875"/>
                <a:gd name="connsiteX6" fmla="*/ 226777 w 273192"/>
                <a:gd name="connsiteY6" fmla="*/ 280 h 292875"/>
                <a:gd name="connsiteX7" fmla="*/ 239050 w 273192"/>
                <a:gd name="connsiteY7" fmla="*/ 0 h 292875"/>
                <a:gd name="connsiteX8" fmla="*/ 249537 w 273192"/>
                <a:gd name="connsiteY8" fmla="*/ 6379 h 292875"/>
                <a:gd name="connsiteX9" fmla="*/ 267891 w 273192"/>
                <a:gd name="connsiteY9" fmla="*/ 115170 h 292875"/>
                <a:gd name="connsiteX10" fmla="*/ 197601 w 273192"/>
                <a:gd name="connsiteY10" fmla="*/ 200209 h 292875"/>
                <a:gd name="connsiteX11" fmla="*/ 193271 w 273192"/>
                <a:gd name="connsiteY11" fmla="*/ 200308 h 292875"/>
                <a:gd name="connsiteX12" fmla="*/ 181875 w 273192"/>
                <a:gd name="connsiteY12" fmla="*/ 231546 h 292875"/>
                <a:gd name="connsiteX13" fmla="*/ 135565 w 273192"/>
                <a:gd name="connsiteY13" fmla="*/ 273098 h 292875"/>
                <a:gd name="connsiteX14" fmla="*/ 25731 w 273192"/>
                <a:gd name="connsiteY14" fmla="*/ 283528 h 292875"/>
                <a:gd name="connsiteX15" fmla="*/ 16855 w 273192"/>
                <a:gd name="connsiteY15" fmla="*/ 275048 h 292875"/>
                <a:gd name="connsiteX16" fmla="*/ 13949 w 273192"/>
                <a:gd name="connsiteY16" fmla="*/ 263121 h 292875"/>
                <a:gd name="connsiteX17" fmla="*/ 31589 w 273192"/>
                <a:gd name="connsiteY17" fmla="*/ 214769 h 292875"/>
                <a:gd name="connsiteX18" fmla="*/ 60682 w 273192"/>
                <a:gd name="connsiteY18" fmla="*/ 188664 h 292875"/>
                <a:gd name="connsiteX19" fmla="*/ 58029 w 273192"/>
                <a:gd name="connsiteY19" fmla="*/ 183817 h 292875"/>
                <a:gd name="connsiteX20" fmla="*/ 60320 w 273192"/>
                <a:gd name="connsiteY20" fmla="*/ 157854 h 292875"/>
                <a:gd name="connsiteX21" fmla="*/ 42899 w 273192"/>
                <a:gd name="connsiteY21" fmla="*/ 154182 h 292875"/>
                <a:gd name="connsiteX22" fmla="*/ 3447 w 273192"/>
                <a:gd name="connsiteY22" fmla="*/ 121128 h 292875"/>
                <a:gd name="connsiteX23" fmla="*/ 0 w 273192"/>
                <a:gd name="connsiteY23" fmla="*/ 109347 h 292875"/>
                <a:gd name="connsiteX24" fmla="*/ 3447 w 273192"/>
                <a:gd name="connsiteY24" fmla="*/ 97565 h 292875"/>
                <a:gd name="connsiteX25" fmla="*/ 19755 w 273192"/>
                <a:gd name="connsiteY25" fmla="*/ 79020 h 292875"/>
                <a:gd name="connsiteX0" fmla="*/ 19755 w 273192"/>
                <a:gd name="connsiteY0" fmla="*/ 79020 h 292875"/>
                <a:gd name="connsiteX1" fmla="*/ 103781 w 273192"/>
                <a:gd name="connsiteY1" fmla="*/ 51680 h 292875"/>
                <a:gd name="connsiteX2" fmla="*/ 131625 w 273192"/>
                <a:gd name="connsiteY2" fmla="*/ 57548 h 292875"/>
                <a:gd name="connsiteX3" fmla="*/ 148653 w 273192"/>
                <a:gd name="connsiteY3" fmla="*/ 46448 h 292875"/>
                <a:gd name="connsiteX4" fmla="*/ 177500 w 273192"/>
                <a:gd name="connsiteY4" fmla="*/ 43902 h 292875"/>
                <a:gd name="connsiteX5" fmla="*/ 184638 w 273192"/>
                <a:gd name="connsiteY5" fmla="*/ 29833 h 292875"/>
                <a:gd name="connsiteX6" fmla="*/ 226777 w 273192"/>
                <a:gd name="connsiteY6" fmla="*/ 280 h 292875"/>
                <a:gd name="connsiteX7" fmla="*/ 239050 w 273192"/>
                <a:gd name="connsiteY7" fmla="*/ 0 h 292875"/>
                <a:gd name="connsiteX8" fmla="*/ 249537 w 273192"/>
                <a:gd name="connsiteY8" fmla="*/ 6379 h 292875"/>
                <a:gd name="connsiteX9" fmla="*/ 267891 w 273192"/>
                <a:gd name="connsiteY9" fmla="*/ 115170 h 292875"/>
                <a:gd name="connsiteX10" fmla="*/ 197601 w 273192"/>
                <a:gd name="connsiteY10" fmla="*/ 200209 h 292875"/>
                <a:gd name="connsiteX11" fmla="*/ 193271 w 273192"/>
                <a:gd name="connsiteY11" fmla="*/ 200308 h 292875"/>
                <a:gd name="connsiteX12" fmla="*/ 135565 w 273192"/>
                <a:gd name="connsiteY12" fmla="*/ 273098 h 292875"/>
                <a:gd name="connsiteX13" fmla="*/ 25731 w 273192"/>
                <a:gd name="connsiteY13" fmla="*/ 283528 h 292875"/>
                <a:gd name="connsiteX14" fmla="*/ 16855 w 273192"/>
                <a:gd name="connsiteY14" fmla="*/ 275048 h 292875"/>
                <a:gd name="connsiteX15" fmla="*/ 13949 w 273192"/>
                <a:gd name="connsiteY15" fmla="*/ 263121 h 292875"/>
                <a:gd name="connsiteX16" fmla="*/ 31589 w 273192"/>
                <a:gd name="connsiteY16" fmla="*/ 214769 h 292875"/>
                <a:gd name="connsiteX17" fmla="*/ 60682 w 273192"/>
                <a:gd name="connsiteY17" fmla="*/ 188664 h 292875"/>
                <a:gd name="connsiteX18" fmla="*/ 58029 w 273192"/>
                <a:gd name="connsiteY18" fmla="*/ 183817 h 292875"/>
                <a:gd name="connsiteX19" fmla="*/ 60320 w 273192"/>
                <a:gd name="connsiteY19" fmla="*/ 157854 h 292875"/>
                <a:gd name="connsiteX20" fmla="*/ 42899 w 273192"/>
                <a:gd name="connsiteY20" fmla="*/ 154182 h 292875"/>
                <a:gd name="connsiteX21" fmla="*/ 3447 w 273192"/>
                <a:gd name="connsiteY21" fmla="*/ 121128 h 292875"/>
                <a:gd name="connsiteX22" fmla="*/ 0 w 273192"/>
                <a:gd name="connsiteY22" fmla="*/ 109347 h 292875"/>
                <a:gd name="connsiteX23" fmla="*/ 3447 w 273192"/>
                <a:gd name="connsiteY23" fmla="*/ 97565 h 292875"/>
                <a:gd name="connsiteX24" fmla="*/ 19755 w 273192"/>
                <a:gd name="connsiteY24" fmla="*/ 79020 h 292875"/>
                <a:gd name="connsiteX0" fmla="*/ 19755 w 273192"/>
                <a:gd name="connsiteY0" fmla="*/ 79020 h 292875"/>
                <a:gd name="connsiteX1" fmla="*/ 103781 w 273192"/>
                <a:gd name="connsiteY1" fmla="*/ 51680 h 292875"/>
                <a:gd name="connsiteX2" fmla="*/ 131625 w 273192"/>
                <a:gd name="connsiteY2" fmla="*/ 57548 h 292875"/>
                <a:gd name="connsiteX3" fmla="*/ 148653 w 273192"/>
                <a:gd name="connsiteY3" fmla="*/ 46448 h 292875"/>
                <a:gd name="connsiteX4" fmla="*/ 177500 w 273192"/>
                <a:gd name="connsiteY4" fmla="*/ 43902 h 292875"/>
                <a:gd name="connsiteX5" fmla="*/ 184638 w 273192"/>
                <a:gd name="connsiteY5" fmla="*/ 29833 h 292875"/>
                <a:gd name="connsiteX6" fmla="*/ 226777 w 273192"/>
                <a:gd name="connsiteY6" fmla="*/ 280 h 292875"/>
                <a:gd name="connsiteX7" fmla="*/ 239050 w 273192"/>
                <a:gd name="connsiteY7" fmla="*/ 0 h 292875"/>
                <a:gd name="connsiteX8" fmla="*/ 249537 w 273192"/>
                <a:gd name="connsiteY8" fmla="*/ 6379 h 292875"/>
                <a:gd name="connsiteX9" fmla="*/ 267891 w 273192"/>
                <a:gd name="connsiteY9" fmla="*/ 115170 h 292875"/>
                <a:gd name="connsiteX10" fmla="*/ 197601 w 273192"/>
                <a:gd name="connsiteY10" fmla="*/ 200209 h 292875"/>
                <a:gd name="connsiteX11" fmla="*/ 135565 w 273192"/>
                <a:gd name="connsiteY11" fmla="*/ 273098 h 292875"/>
                <a:gd name="connsiteX12" fmla="*/ 25731 w 273192"/>
                <a:gd name="connsiteY12" fmla="*/ 283528 h 292875"/>
                <a:gd name="connsiteX13" fmla="*/ 16855 w 273192"/>
                <a:gd name="connsiteY13" fmla="*/ 275048 h 292875"/>
                <a:gd name="connsiteX14" fmla="*/ 13949 w 273192"/>
                <a:gd name="connsiteY14" fmla="*/ 263121 h 292875"/>
                <a:gd name="connsiteX15" fmla="*/ 31589 w 273192"/>
                <a:gd name="connsiteY15" fmla="*/ 214769 h 292875"/>
                <a:gd name="connsiteX16" fmla="*/ 60682 w 273192"/>
                <a:gd name="connsiteY16" fmla="*/ 188664 h 292875"/>
                <a:gd name="connsiteX17" fmla="*/ 58029 w 273192"/>
                <a:gd name="connsiteY17" fmla="*/ 183817 h 292875"/>
                <a:gd name="connsiteX18" fmla="*/ 60320 w 273192"/>
                <a:gd name="connsiteY18" fmla="*/ 157854 h 292875"/>
                <a:gd name="connsiteX19" fmla="*/ 42899 w 273192"/>
                <a:gd name="connsiteY19" fmla="*/ 154182 h 292875"/>
                <a:gd name="connsiteX20" fmla="*/ 3447 w 273192"/>
                <a:gd name="connsiteY20" fmla="*/ 121128 h 292875"/>
                <a:gd name="connsiteX21" fmla="*/ 0 w 273192"/>
                <a:gd name="connsiteY21" fmla="*/ 109347 h 292875"/>
                <a:gd name="connsiteX22" fmla="*/ 3447 w 273192"/>
                <a:gd name="connsiteY22" fmla="*/ 97565 h 292875"/>
                <a:gd name="connsiteX23" fmla="*/ 19755 w 273192"/>
                <a:gd name="connsiteY23" fmla="*/ 79020 h 292875"/>
                <a:gd name="connsiteX0" fmla="*/ 19755 w 276436"/>
                <a:gd name="connsiteY0" fmla="*/ 79020 h 294629"/>
                <a:gd name="connsiteX1" fmla="*/ 103781 w 276436"/>
                <a:gd name="connsiteY1" fmla="*/ 51680 h 294629"/>
                <a:gd name="connsiteX2" fmla="*/ 131625 w 276436"/>
                <a:gd name="connsiteY2" fmla="*/ 57548 h 294629"/>
                <a:gd name="connsiteX3" fmla="*/ 148653 w 276436"/>
                <a:gd name="connsiteY3" fmla="*/ 46448 h 294629"/>
                <a:gd name="connsiteX4" fmla="*/ 177500 w 276436"/>
                <a:gd name="connsiteY4" fmla="*/ 43902 h 294629"/>
                <a:gd name="connsiteX5" fmla="*/ 184638 w 276436"/>
                <a:gd name="connsiteY5" fmla="*/ 29833 h 294629"/>
                <a:gd name="connsiteX6" fmla="*/ 226777 w 276436"/>
                <a:gd name="connsiteY6" fmla="*/ 280 h 294629"/>
                <a:gd name="connsiteX7" fmla="*/ 239050 w 276436"/>
                <a:gd name="connsiteY7" fmla="*/ 0 h 294629"/>
                <a:gd name="connsiteX8" fmla="*/ 249537 w 276436"/>
                <a:gd name="connsiteY8" fmla="*/ 6379 h 294629"/>
                <a:gd name="connsiteX9" fmla="*/ 267891 w 276436"/>
                <a:gd name="connsiteY9" fmla="*/ 115170 h 294629"/>
                <a:gd name="connsiteX10" fmla="*/ 135565 w 276436"/>
                <a:gd name="connsiteY10" fmla="*/ 273098 h 294629"/>
                <a:gd name="connsiteX11" fmla="*/ 25731 w 276436"/>
                <a:gd name="connsiteY11" fmla="*/ 283528 h 294629"/>
                <a:gd name="connsiteX12" fmla="*/ 16855 w 276436"/>
                <a:gd name="connsiteY12" fmla="*/ 275048 h 294629"/>
                <a:gd name="connsiteX13" fmla="*/ 13949 w 276436"/>
                <a:gd name="connsiteY13" fmla="*/ 263121 h 294629"/>
                <a:gd name="connsiteX14" fmla="*/ 31589 w 276436"/>
                <a:gd name="connsiteY14" fmla="*/ 214769 h 294629"/>
                <a:gd name="connsiteX15" fmla="*/ 60682 w 276436"/>
                <a:gd name="connsiteY15" fmla="*/ 188664 h 294629"/>
                <a:gd name="connsiteX16" fmla="*/ 58029 w 276436"/>
                <a:gd name="connsiteY16" fmla="*/ 183817 h 294629"/>
                <a:gd name="connsiteX17" fmla="*/ 60320 w 276436"/>
                <a:gd name="connsiteY17" fmla="*/ 157854 h 294629"/>
                <a:gd name="connsiteX18" fmla="*/ 42899 w 276436"/>
                <a:gd name="connsiteY18" fmla="*/ 154182 h 294629"/>
                <a:gd name="connsiteX19" fmla="*/ 3447 w 276436"/>
                <a:gd name="connsiteY19" fmla="*/ 121128 h 294629"/>
                <a:gd name="connsiteX20" fmla="*/ 0 w 276436"/>
                <a:gd name="connsiteY20" fmla="*/ 109347 h 294629"/>
                <a:gd name="connsiteX21" fmla="*/ 3447 w 276436"/>
                <a:gd name="connsiteY21" fmla="*/ 97565 h 294629"/>
                <a:gd name="connsiteX22" fmla="*/ 19755 w 276436"/>
                <a:gd name="connsiteY22" fmla="*/ 79020 h 294629"/>
                <a:gd name="connsiteX0" fmla="*/ 135565 w 276436"/>
                <a:gd name="connsiteY0" fmla="*/ 273098 h 364538"/>
                <a:gd name="connsiteX1" fmla="*/ 25731 w 276436"/>
                <a:gd name="connsiteY1" fmla="*/ 283528 h 364538"/>
                <a:gd name="connsiteX2" fmla="*/ 16855 w 276436"/>
                <a:gd name="connsiteY2" fmla="*/ 275048 h 364538"/>
                <a:gd name="connsiteX3" fmla="*/ 13949 w 276436"/>
                <a:gd name="connsiteY3" fmla="*/ 263121 h 364538"/>
                <a:gd name="connsiteX4" fmla="*/ 31589 w 276436"/>
                <a:gd name="connsiteY4" fmla="*/ 214769 h 364538"/>
                <a:gd name="connsiteX5" fmla="*/ 60682 w 276436"/>
                <a:gd name="connsiteY5" fmla="*/ 188664 h 364538"/>
                <a:gd name="connsiteX6" fmla="*/ 58029 w 276436"/>
                <a:gd name="connsiteY6" fmla="*/ 183817 h 364538"/>
                <a:gd name="connsiteX7" fmla="*/ 60320 w 276436"/>
                <a:gd name="connsiteY7" fmla="*/ 157854 h 364538"/>
                <a:gd name="connsiteX8" fmla="*/ 42899 w 276436"/>
                <a:gd name="connsiteY8" fmla="*/ 154182 h 364538"/>
                <a:gd name="connsiteX9" fmla="*/ 3447 w 276436"/>
                <a:gd name="connsiteY9" fmla="*/ 121128 h 364538"/>
                <a:gd name="connsiteX10" fmla="*/ 0 w 276436"/>
                <a:gd name="connsiteY10" fmla="*/ 109347 h 364538"/>
                <a:gd name="connsiteX11" fmla="*/ 3447 w 276436"/>
                <a:gd name="connsiteY11" fmla="*/ 97565 h 364538"/>
                <a:gd name="connsiteX12" fmla="*/ 19755 w 276436"/>
                <a:gd name="connsiteY12" fmla="*/ 79020 h 364538"/>
                <a:gd name="connsiteX13" fmla="*/ 103781 w 276436"/>
                <a:gd name="connsiteY13" fmla="*/ 51680 h 364538"/>
                <a:gd name="connsiteX14" fmla="*/ 131625 w 276436"/>
                <a:gd name="connsiteY14" fmla="*/ 57548 h 364538"/>
                <a:gd name="connsiteX15" fmla="*/ 148653 w 276436"/>
                <a:gd name="connsiteY15" fmla="*/ 46448 h 364538"/>
                <a:gd name="connsiteX16" fmla="*/ 177500 w 276436"/>
                <a:gd name="connsiteY16" fmla="*/ 43902 h 364538"/>
                <a:gd name="connsiteX17" fmla="*/ 184638 w 276436"/>
                <a:gd name="connsiteY17" fmla="*/ 29833 h 364538"/>
                <a:gd name="connsiteX18" fmla="*/ 226777 w 276436"/>
                <a:gd name="connsiteY18" fmla="*/ 280 h 364538"/>
                <a:gd name="connsiteX19" fmla="*/ 239050 w 276436"/>
                <a:gd name="connsiteY19" fmla="*/ 0 h 364538"/>
                <a:gd name="connsiteX20" fmla="*/ 249537 w 276436"/>
                <a:gd name="connsiteY20" fmla="*/ 6379 h 364538"/>
                <a:gd name="connsiteX21" fmla="*/ 267891 w 276436"/>
                <a:gd name="connsiteY21" fmla="*/ 115170 h 364538"/>
                <a:gd name="connsiteX22" fmla="*/ 227005 w 276436"/>
                <a:gd name="connsiteY22" fmla="*/ 364538 h 364538"/>
                <a:gd name="connsiteX0" fmla="*/ 135565 w 276436"/>
                <a:gd name="connsiteY0" fmla="*/ 273098 h 294629"/>
                <a:gd name="connsiteX1" fmla="*/ 25731 w 276436"/>
                <a:gd name="connsiteY1" fmla="*/ 283528 h 294629"/>
                <a:gd name="connsiteX2" fmla="*/ 16855 w 276436"/>
                <a:gd name="connsiteY2" fmla="*/ 275048 h 294629"/>
                <a:gd name="connsiteX3" fmla="*/ 13949 w 276436"/>
                <a:gd name="connsiteY3" fmla="*/ 263121 h 294629"/>
                <a:gd name="connsiteX4" fmla="*/ 31589 w 276436"/>
                <a:gd name="connsiteY4" fmla="*/ 214769 h 294629"/>
                <a:gd name="connsiteX5" fmla="*/ 60682 w 276436"/>
                <a:gd name="connsiteY5" fmla="*/ 188664 h 294629"/>
                <a:gd name="connsiteX6" fmla="*/ 58029 w 276436"/>
                <a:gd name="connsiteY6" fmla="*/ 183817 h 294629"/>
                <a:gd name="connsiteX7" fmla="*/ 60320 w 276436"/>
                <a:gd name="connsiteY7" fmla="*/ 157854 h 294629"/>
                <a:gd name="connsiteX8" fmla="*/ 42899 w 276436"/>
                <a:gd name="connsiteY8" fmla="*/ 154182 h 294629"/>
                <a:gd name="connsiteX9" fmla="*/ 3447 w 276436"/>
                <a:gd name="connsiteY9" fmla="*/ 121128 h 294629"/>
                <a:gd name="connsiteX10" fmla="*/ 0 w 276436"/>
                <a:gd name="connsiteY10" fmla="*/ 109347 h 294629"/>
                <a:gd name="connsiteX11" fmla="*/ 3447 w 276436"/>
                <a:gd name="connsiteY11" fmla="*/ 97565 h 294629"/>
                <a:gd name="connsiteX12" fmla="*/ 19755 w 276436"/>
                <a:gd name="connsiteY12" fmla="*/ 79020 h 294629"/>
                <a:gd name="connsiteX13" fmla="*/ 103781 w 276436"/>
                <a:gd name="connsiteY13" fmla="*/ 51680 h 294629"/>
                <a:gd name="connsiteX14" fmla="*/ 131625 w 276436"/>
                <a:gd name="connsiteY14" fmla="*/ 57548 h 294629"/>
                <a:gd name="connsiteX15" fmla="*/ 148653 w 276436"/>
                <a:gd name="connsiteY15" fmla="*/ 46448 h 294629"/>
                <a:gd name="connsiteX16" fmla="*/ 177500 w 276436"/>
                <a:gd name="connsiteY16" fmla="*/ 43902 h 294629"/>
                <a:gd name="connsiteX17" fmla="*/ 184638 w 276436"/>
                <a:gd name="connsiteY17" fmla="*/ 29833 h 294629"/>
                <a:gd name="connsiteX18" fmla="*/ 226777 w 276436"/>
                <a:gd name="connsiteY18" fmla="*/ 280 h 294629"/>
                <a:gd name="connsiteX19" fmla="*/ 239050 w 276436"/>
                <a:gd name="connsiteY19" fmla="*/ 0 h 294629"/>
                <a:gd name="connsiteX20" fmla="*/ 249537 w 276436"/>
                <a:gd name="connsiteY20" fmla="*/ 6379 h 294629"/>
                <a:gd name="connsiteX21" fmla="*/ 267891 w 276436"/>
                <a:gd name="connsiteY21" fmla="*/ 115170 h 294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6436" h="294629">
                  <a:moveTo>
                    <a:pt x="135565" y="273098"/>
                  </a:moveTo>
                  <a:cubicBezTo>
                    <a:pt x="95205" y="301158"/>
                    <a:pt x="53530" y="298614"/>
                    <a:pt x="25731" y="283528"/>
                  </a:cubicBezTo>
                  <a:lnTo>
                    <a:pt x="16855" y="275048"/>
                  </a:lnTo>
                  <a:lnTo>
                    <a:pt x="13949" y="263121"/>
                  </a:lnTo>
                  <a:cubicBezTo>
                    <a:pt x="14366" y="247312"/>
                    <a:pt x="20588" y="230474"/>
                    <a:pt x="31589" y="214769"/>
                  </a:cubicBezTo>
                  <a:lnTo>
                    <a:pt x="60682" y="188664"/>
                  </a:lnTo>
                  <a:lnTo>
                    <a:pt x="58029" y="183817"/>
                  </a:lnTo>
                  <a:lnTo>
                    <a:pt x="60320" y="157854"/>
                  </a:lnTo>
                  <a:lnTo>
                    <a:pt x="42899" y="154182"/>
                  </a:lnTo>
                  <a:cubicBezTo>
                    <a:pt x="25520" y="146082"/>
                    <a:pt x="11713" y="134611"/>
                    <a:pt x="3447" y="121128"/>
                  </a:cubicBezTo>
                  <a:lnTo>
                    <a:pt x="0" y="109347"/>
                  </a:lnTo>
                  <a:lnTo>
                    <a:pt x="3447" y="97565"/>
                  </a:lnTo>
                  <a:cubicBezTo>
                    <a:pt x="7580" y="90824"/>
                    <a:pt x="13098" y="84585"/>
                    <a:pt x="19755" y="79020"/>
                  </a:cubicBezTo>
                  <a:cubicBezTo>
                    <a:pt x="39728" y="62322"/>
                    <a:pt x="69953" y="51680"/>
                    <a:pt x="103781" y="51680"/>
                  </a:cubicBezTo>
                  <a:lnTo>
                    <a:pt x="131625" y="57548"/>
                  </a:lnTo>
                  <a:lnTo>
                    <a:pt x="148653" y="46448"/>
                  </a:lnTo>
                  <a:lnTo>
                    <a:pt x="177500" y="43902"/>
                  </a:lnTo>
                  <a:lnTo>
                    <a:pt x="184638" y="29833"/>
                  </a:lnTo>
                  <a:cubicBezTo>
                    <a:pt x="196961" y="15143"/>
                    <a:pt x="211615" y="4775"/>
                    <a:pt x="226777" y="280"/>
                  </a:cubicBezTo>
                  <a:lnTo>
                    <a:pt x="239050" y="0"/>
                  </a:lnTo>
                  <a:lnTo>
                    <a:pt x="249537" y="6379"/>
                  </a:lnTo>
                  <a:cubicBezTo>
                    <a:pt x="271305" y="29326"/>
                    <a:pt x="286886" y="70717"/>
                    <a:pt x="267891" y="11517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60097A9F-672E-4F0C-8D8B-FA745A7F44C6}"/>
                </a:ext>
              </a:extLst>
            </p:cNvPr>
            <p:cNvSpPr/>
            <p:nvPr/>
          </p:nvSpPr>
          <p:spPr>
            <a:xfrm rot="7200000">
              <a:off x="3189560" y="2052830"/>
              <a:ext cx="73687" cy="146490"/>
            </a:xfrm>
            <a:custGeom>
              <a:avLst/>
              <a:gdLst>
                <a:gd name="connsiteX0" fmla="*/ 0 w 159278"/>
                <a:gd name="connsiteY0" fmla="*/ 157270 h 316644"/>
                <a:gd name="connsiteX1" fmla="*/ 3447 w 159278"/>
                <a:gd name="connsiteY1" fmla="*/ 145488 h 316644"/>
                <a:gd name="connsiteX2" fmla="*/ 42899 w 159278"/>
                <a:gd name="connsiteY2" fmla="*/ 112434 h 316644"/>
                <a:gd name="connsiteX3" fmla="*/ 74728 w 159278"/>
                <a:gd name="connsiteY3" fmla="*/ 105726 h 316644"/>
                <a:gd name="connsiteX4" fmla="*/ 60592 w 159278"/>
                <a:gd name="connsiteY4" fmla="*/ 62475 h 316644"/>
                <a:gd name="connsiteX5" fmla="*/ 69492 w 159278"/>
                <a:gd name="connsiteY5" fmla="*/ 11781 h 316644"/>
                <a:gd name="connsiteX6" fmla="*/ 77971 w 159278"/>
                <a:gd name="connsiteY6" fmla="*/ 2906 h 316644"/>
                <a:gd name="connsiteX7" fmla="*/ 89898 w 159278"/>
                <a:gd name="connsiteY7" fmla="*/ 0 h 316644"/>
                <a:gd name="connsiteX8" fmla="*/ 138250 w 159278"/>
                <a:gd name="connsiteY8" fmla="*/ 17640 h 316644"/>
                <a:gd name="connsiteX9" fmla="*/ 159278 w 159278"/>
                <a:gd name="connsiteY9" fmla="*/ 41074 h 316644"/>
                <a:gd name="connsiteX10" fmla="*/ 159278 w 159278"/>
                <a:gd name="connsiteY10" fmla="*/ 275570 h 316644"/>
                <a:gd name="connsiteX11" fmla="*/ 138250 w 159278"/>
                <a:gd name="connsiteY11" fmla="*/ 299005 h 316644"/>
                <a:gd name="connsiteX12" fmla="*/ 89898 w 159278"/>
                <a:gd name="connsiteY12" fmla="*/ 316644 h 316644"/>
                <a:gd name="connsiteX13" fmla="*/ 77972 w 159278"/>
                <a:gd name="connsiteY13" fmla="*/ 313739 h 316644"/>
                <a:gd name="connsiteX14" fmla="*/ 69492 w 159278"/>
                <a:gd name="connsiteY14" fmla="*/ 304863 h 316644"/>
                <a:gd name="connsiteX15" fmla="*/ 60592 w 159278"/>
                <a:gd name="connsiteY15" fmla="*/ 254169 h 316644"/>
                <a:gd name="connsiteX16" fmla="*/ 75372 w 159278"/>
                <a:gd name="connsiteY16" fmla="*/ 208949 h 316644"/>
                <a:gd name="connsiteX17" fmla="*/ 42899 w 159278"/>
                <a:gd name="connsiteY17" fmla="*/ 202105 h 316644"/>
                <a:gd name="connsiteX18" fmla="*/ 3447 w 159278"/>
                <a:gd name="connsiteY18" fmla="*/ 169051 h 316644"/>
                <a:gd name="connsiteX0" fmla="*/ 159278 w 250718"/>
                <a:gd name="connsiteY0" fmla="*/ 41074 h 316644"/>
                <a:gd name="connsiteX1" fmla="*/ 159278 w 250718"/>
                <a:gd name="connsiteY1" fmla="*/ 275570 h 316644"/>
                <a:gd name="connsiteX2" fmla="*/ 138250 w 250718"/>
                <a:gd name="connsiteY2" fmla="*/ 299005 h 316644"/>
                <a:gd name="connsiteX3" fmla="*/ 89898 w 250718"/>
                <a:gd name="connsiteY3" fmla="*/ 316644 h 316644"/>
                <a:gd name="connsiteX4" fmla="*/ 77972 w 250718"/>
                <a:gd name="connsiteY4" fmla="*/ 313739 h 316644"/>
                <a:gd name="connsiteX5" fmla="*/ 69492 w 250718"/>
                <a:gd name="connsiteY5" fmla="*/ 304863 h 316644"/>
                <a:gd name="connsiteX6" fmla="*/ 60592 w 250718"/>
                <a:gd name="connsiteY6" fmla="*/ 254169 h 316644"/>
                <a:gd name="connsiteX7" fmla="*/ 75372 w 250718"/>
                <a:gd name="connsiteY7" fmla="*/ 208949 h 316644"/>
                <a:gd name="connsiteX8" fmla="*/ 42899 w 250718"/>
                <a:gd name="connsiteY8" fmla="*/ 202105 h 316644"/>
                <a:gd name="connsiteX9" fmla="*/ 3447 w 250718"/>
                <a:gd name="connsiteY9" fmla="*/ 169051 h 316644"/>
                <a:gd name="connsiteX10" fmla="*/ 0 w 250718"/>
                <a:gd name="connsiteY10" fmla="*/ 157270 h 316644"/>
                <a:gd name="connsiteX11" fmla="*/ 3447 w 250718"/>
                <a:gd name="connsiteY11" fmla="*/ 145488 h 316644"/>
                <a:gd name="connsiteX12" fmla="*/ 42899 w 250718"/>
                <a:gd name="connsiteY12" fmla="*/ 112434 h 316644"/>
                <a:gd name="connsiteX13" fmla="*/ 74728 w 250718"/>
                <a:gd name="connsiteY13" fmla="*/ 105726 h 316644"/>
                <a:gd name="connsiteX14" fmla="*/ 60592 w 250718"/>
                <a:gd name="connsiteY14" fmla="*/ 62475 h 316644"/>
                <a:gd name="connsiteX15" fmla="*/ 69492 w 250718"/>
                <a:gd name="connsiteY15" fmla="*/ 11781 h 316644"/>
                <a:gd name="connsiteX16" fmla="*/ 77971 w 250718"/>
                <a:gd name="connsiteY16" fmla="*/ 2906 h 316644"/>
                <a:gd name="connsiteX17" fmla="*/ 89898 w 250718"/>
                <a:gd name="connsiteY17" fmla="*/ 0 h 316644"/>
                <a:gd name="connsiteX18" fmla="*/ 138250 w 250718"/>
                <a:gd name="connsiteY18" fmla="*/ 17640 h 316644"/>
                <a:gd name="connsiteX19" fmla="*/ 250718 w 250718"/>
                <a:gd name="connsiteY19" fmla="*/ 132514 h 316644"/>
                <a:gd name="connsiteX0" fmla="*/ 159278 w 159278"/>
                <a:gd name="connsiteY0" fmla="*/ 41074 h 316644"/>
                <a:gd name="connsiteX1" fmla="*/ 159278 w 159278"/>
                <a:gd name="connsiteY1" fmla="*/ 275570 h 316644"/>
                <a:gd name="connsiteX2" fmla="*/ 138250 w 159278"/>
                <a:gd name="connsiteY2" fmla="*/ 299005 h 316644"/>
                <a:gd name="connsiteX3" fmla="*/ 89898 w 159278"/>
                <a:gd name="connsiteY3" fmla="*/ 316644 h 316644"/>
                <a:gd name="connsiteX4" fmla="*/ 77972 w 159278"/>
                <a:gd name="connsiteY4" fmla="*/ 313739 h 316644"/>
                <a:gd name="connsiteX5" fmla="*/ 69492 w 159278"/>
                <a:gd name="connsiteY5" fmla="*/ 304863 h 316644"/>
                <a:gd name="connsiteX6" fmla="*/ 60592 w 159278"/>
                <a:gd name="connsiteY6" fmla="*/ 254169 h 316644"/>
                <a:gd name="connsiteX7" fmla="*/ 75372 w 159278"/>
                <a:gd name="connsiteY7" fmla="*/ 208949 h 316644"/>
                <a:gd name="connsiteX8" fmla="*/ 42899 w 159278"/>
                <a:gd name="connsiteY8" fmla="*/ 202105 h 316644"/>
                <a:gd name="connsiteX9" fmla="*/ 3447 w 159278"/>
                <a:gd name="connsiteY9" fmla="*/ 169051 h 316644"/>
                <a:gd name="connsiteX10" fmla="*/ 0 w 159278"/>
                <a:gd name="connsiteY10" fmla="*/ 157270 h 316644"/>
                <a:gd name="connsiteX11" fmla="*/ 3447 w 159278"/>
                <a:gd name="connsiteY11" fmla="*/ 145488 h 316644"/>
                <a:gd name="connsiteX12" fmla="*/ 42899 w 159278"/>
                <a:gd name="connsiteY12" fmla="*/ 112434 h 316644"/>
                <a:gd name="connsiteX13" fmla="*/ 74728 w 159278"/>
                <a:gd name="connsiteY13" fmla="*/ 105726 h 316644"/>
                <a:gd name="connsiteX14" fmla="*/ 60592 w 159278"/>
                <a:gd name="connsiteY14" fmla="*/ 62475 h 316644"/>
                <a:gd name="connsiteX15" fmla="*/ 69492 w 159278"/>
                <a:gd name="connsiteY15" fmla="*/ 11781 h 316644"/>
                <a:gd name="connsiteX16" fmla="*/ 77971 w 159278"/>
                <a:gd name="connsiteY16" fmla="*/ 2906 h 316644"/>
                <a:gd name="connsiteX17" fmla="*/ 89898 w 159278"/>
                <a:gd name="connsiteY17" fmla="*/ 0 h 316644"/>
                <a:gd name="connsiteX18" fmla="*/ 138250 w 159278"/>
                <a:gd name="connsiteY18" fmla="*/ 17640 h 316644"/>
                <a:gd name="connsiteX0" fmla="*/ 159278 w 159278"/>
                <a:gd name="connsiteY0" fmla="*/ 275570 h 316644"/>
                <a:gd name="connsiteX1" fmla="*/ 138250 w 159278"/>
                <a:gd name="connsiteY1" fmla="*/ 299005 h 316644"/>
                <a:gd name="connsiteX2" fmla="*/ 89898 w 159278"/>
                <a:gd name="connsiteY2" fmla="*/ 316644 h 316644"/>
                <a:gd name="connsiteX3" fmla="*/ 77972 w 159278"/>
                <a:gd name="connsiteY3" fmla="*/ 313739 h 316644"/>
                <a:gd name="connsiteX4" fmla="*/ 69492 w 159278"/>
                <a:gd name="connsiteY4" fmla="*/ 304863 h 316644"/>
                <a:gd name="connsiteX5" fmla="*/ 60592 w 159278"/>
                <a:gd name="connsiteY5" fmla="*/ 254169 h 316644"/>
                <a:gd name="connsiteX6" fmla="*/ 75372 w 159278"/>
                <a:gd name="connsiteY6" fmla="*/ 208949 h 316644"/>
                <a:gd name="connsiteX7" fmla="*/ 42899 w 159278"/>
                <a:gd name="connsiteY7" fmla="*/ 202105 h 316644"/>
                <a:gd name="connsiteX8" fmla="*/ 3447 w 159278"/>
                <a:gd name="connsiteY8" fmla="*/ 169051 h 316644"/>
                <a:gd name="connsiteX9" fmla="*/ 0 w 159278"/>
                <a:gd name="connsiteY9" fmla="*/ 157270 h 316644"/>
                <a:gd name="connsiteX10" fmla="*/ 3447 w 159278"/>
                <a:gd name="connsiteY10" fmla="*/ 145488 h 316644"/>
                <a:gd name="connsiteX11" fmla="*/ 42899 w 159278"/>
                <a:gd name="connsiteY11" fmla="*/ 112434 h 316644"/>
                <a:gd name="connsiteX12" fmla="*/ 74728 w 159278"/>
                <a:gd name="connsiteY12" fmla="*/ 105726 h 316644"/>
                <a:gd name="connsiteX13" fmla="*/ 60592 w 159278"/>
                <a:gd name="connsiteY13" fmla="*/ 62475 h 316644"/>
                <a:gd name="connsiteX14" fmla="*/ 69492 w 159278"/>
                <a:gd name="connsiteY14" fmla="*/ 11781 h 316644"/>
                <a:gd name="connsiteX15" fmla="*/ 77971 w 159278"/>
                <a:gd name="connsiteY15" fmla="*/ 2906 h 316644"/>
                <a:gd name="connsiteX16" fmla="*/ 89898 w 159278"/>
                <a:gd name="connsiteY16" fmla="*/ 0 h 316644"/>
                <a:gd name="connsiteX17" fmla="*/ 138250 w 159278"/>
                <a:gd name="connsiteY17" fmla="*/ 17640 h 31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278" h="316644">
                  <a:moveTo>
                    <a:pt x="159278" y="275570"/>
                  </a:moveTo>
                  <a:lnTo>
                    <a:pt x="138250" y="299005"/>
                  </a:lnTo>
                  <a:cubicBezTo>
                    <a:pt x="122545" y="310005"/>
                    <a:pt x="105707" y="316227"/>
                    <a:pt x="89898" y="316644"/>
                  </a:cubicBezTo>
                  <a:lnTo>
                    <a:pt x="77972" y="313739"/>
                  </a:lnTo>
                  <a:lnTo>
                    <a:pt x="69492" y="304863"/>
                  </a:lnTo>
                  <a:cubicBezTo>
                    <a:pt x="61949" y="290963"/>
                    <a:pt x="58918" y="273270"/>
                    <a:pt x="60592" y="254169"/>
                  </a:cubicBezTo>
                  <a:lnTo>
                    <a:pt x="75372" y="208949"/>
                  </a:lnTo>
                  <a:lnTo>
                    <a:pt x="42899" y="202105"/>
                  </a:lnTo>
                  <a:cubicBezTo>
                    <a:pt x="25520" y="194005"/>
                    <a:pt x="11713" y="182534"/>
                    <a:pt x="3447" y="169051"/>
                  </a:cubicBezTo>
                  <a:lnTo>
                    <a:pt x="0" y="157270"/>
                  </a:lnTo>
                  <a:lnTo>
                    <a:pt x="3447" y="145488"/>
                  </a:lnTo>
                  <a:cubicBezTo>
                    <a:pt x="11713" y="132006"/>
                    <a:pt x="25520" y="120534"/>
                    <a:pt x="42899" y="112434"/>
                  </a:cubicBezTo>
                  <a:lnTo>
                    <a:pt x="74728" y="105726"/>
                  </a:lnTo>
                  <a:lnTo>
                    <a:pt x="60592" y="62475"/>
                  </a:lnTo>
                  <a:cubicBezTo>
                    <a:pt x="58918" y="43374"/>
                    <a:pt x="61949" y="25681"/>
                    <a:pt x="69492" y="11781"/>
                  </a:cubicBezTo>
                  <a:lnTo>
                    <a:pt x="77971" y="2906"/>
                  </a:lnTo>
                  <a:lnTo>
                    <a:pt x="89898" y="0"/>
                  </a:lnTo>
                  <a:cubicBezTo>
                    <a:pt x="105707" y="417"/>
                    <a:pt x="122545" y="6639"/>
                    <a:pt x="138250" y="1764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34A4EF98-A9B5-47F0-8BEB-C3AD9BC1710A}"/>
                </a:ext>
              </a:extLst>
            </p:cNvPr>
            <p:cNvSpPr/>
            <p:nvPr/>
          </p:nvSpPr>
          <p:spPr>
            <a:xfrm rot="4500000">
              <a:off x="2300639" y="1797429"/>
              <a:ext cx="101587" cy="146490"/>
            </a:xfrm>
            <a:custGeom>
              <a:avLst/>
              <a:gdLst>
                <a:gd name="connsiteX0" fmla="*/ 0 w 159278"/>
                <a:gd name="connsiteY0" fmla="*/ 157270 h 316644"/>
                <a:gd name="connsiteX1" fmla="*/ 3447 w 159278"/>
                <a:gd name="connsiteY1" fmla="*/ 145488 h 316644"/>
                <a:gd name="connsiteX2" fmla="*/ 42899 w 159278"/>
                <a:gd name="connsiteY2" fmla="*/ 112434 h 316644"/>
                <a:gd name="connsiteX3" fmla="*/ 74728 w 159278"/>
                <a:gd name="connsiteY3" fmla="*/ 105726 h 316644"/>
                <a:gd name="connsiteX4" fmla="*/ 60592 w 159278"/>
                <a:gd name="connsiteY4" fmla="*/ 62475 h 316644"/>
                <a:gd name="connsiteX5" fmla="*/ 69492 w 159278"/>
                <a:gd name="connsiteY5" fmla="*/ 11781 h 316644"/>
                <a:gd name="connsiteX6" fmla="*/ 77971 w 159278"/>
                <a:gd name="connsiteY6" fmla="*/ 2906 h 316644"/>
                <a:gd name="connsiteX7" fmla="*/ 89898 w 159278"/>
                <a:gd name="connsiteY7" fmla="*/ 0 h 316644"/>
                <a:gd name="connsiteX8" fmla="*/ 138250 w 159278"/>
                <a:gd name="connsiteY8" fmla="*/ 17640 h 316644"/>
                <a:gd name="connsiteX9" fmla="*/ 159278 w 159278"/>
                <a:gd name="connsiteY9" fmla="*/ 41074 h 316644"/>
                <a:gd name="connsiteX10" fmla="*/ 159278 w 159278"/>
                <a:gd name="connsiteY10" fmla="*/ 275570 h 316644"/>
                <a:gd name="connsiteX11" fmla="*/ 138250 w 159278"/>
                <a:gd name="connsiteY11" fmla="*/ 299005 h 316644"/>
                <a:gd name="connsiteX12" fmla="*/ 89898 w 159278"/>
                <a:gd name="connsiteY12" fmla="*/ 316644 h 316644"/>
                <a:gd name="connsiteX13" fmla="*/ 77972 w 159278"/>
                <a:gd name="connsiteY13" fmla="*/ 313739 h 316644"/>
                <a:gd name="connsiteX14" fmla="*/ 69492 w 159278"/>
                <a:gd name="connsiteY14" fmla="*/ 304863 h 316644"/>
                <a:gd name="connsiteX15" fmla="*/ 60592 w 159278"/>
                <a:gd name="connsiteY15" fmla="*/ 254169 h 316644"/>
                <a:gd name="connsiteX16" fmla="*/ 75372 w 159278"/>
                <a:gd name="connsiteY16" fmla="*/ 208949 h 316644"/>
                <a:gd name="connsiteX17" fmla="*/ 42899 w 159278"/>
                <a:gd name="connsiteY17" fmla="*/ 202105 h 316644"/>
                <a:gd name="connsiteX18" fmla="*/ 3447 w 159278"/>
                <a:gd name="connsiteY18" fmla="*/ 169051 h 316644"/>
                <a:gd name="connsiteX0" fmla="*/ 159278 w 250718"/>
                <a:gd name="connsiteY0" fmla="*/ 41074 h 316644"/>
                <a:gd name="connsiteX1" fmla="*/ 159278 w 250718"/>
                <a:gd name="connsiteY1" fmla="*/ 275570 h 316644"/>
                <a:gd name="connsiteX2" fmla="*/ 138250 w 250718"/>
                <a:gd name="connsiteY2" fmla="*/ 299005 h 316644"/>
                <a:gd name="connsiteX3" fmla="*/ 89898 w 250718"/>
                <a:gd name="connsiteY3" fmla="*/ 316644 h 316644"/>
                <a:gd name="connsiteX4" fmla="*/ 77972 w 250718"/>
                <a:gd name="connsiteY4" fmla="*/ 313739 h 316644"/>
                <a:gd name="connsiteX5" fmla="*/ 69492 w 250718"/>
                <a:gd name="connsiteY5" fmla="*/ 304863 h 316644"/>
                <a:gd name="connsiteX6" fmla="*/ 60592 w 250718"/>
                <a:gd name="connsiteY6" fmla="*/ 254169 h 316644"/>
                <a:gd name="connsiteX7" fmla="*/ 75372 w 250718"/>
                <a:gd name="connsiteY7" fmla="*/ 208949 h 316644"/>
                <a:gd name="connsiteX8" fmla="*/ 42899 w 250718"/>
                <a:gd name="connsiteY8" fmla="*/ 202105 h 316644"/>
                <a:gd name="connsiteX9" fmla="*/ 3447 w 250718"/>
                <a:gd name="connsiteY9" fmla="*/ 169051 h 316644"/>
                <a:gd name="connsiteX10" fmla="*/ 0 w 250718"/>
                <a:gd name="connsiteY10" fmla="*/ 157270 h 316644"/>
                <a:gd name="connsiteX11" fmla="*/ 3447 w 250718"/>
                <a:gd name="connsiteY11" fmla="*/ 145488 h 316644"/>
                <a:gd name="connsiteX12" fmla="*/ 42899 w 250718"/>
                <a:gd name="connsiteY12" fmla="*/ 112434 h 316644"/>
                <a:gd name="connsiteX13" fmla="*/ 74728 w 250718"/>
                <a:gd name="connsiteY13" fmla="*/ 105726 h 316644"/>
                <a:gd name="connsiteX14" fmla="*/ 60592 w 250718"/>
                <a:gd name="connsiteY14" fmla="*/ 62475 h 316644"/>
                <a:gd name="connsiteX15" fmla="*/ 69492 w 250718"/>
                <a:gd name="connsiteY15" fmla="*/ 11781 h 316644"/>
                <a:gd name="connsiteX16" fmla="*/ 77971 w 250718"/>
                <a:gd name="connsiteY16" fmla="*/ 2906 h 316644"/>
                <a:gd name="connsiteX17" fmla="*/ 89898 w 250718"/>
                <a:gd name="connsiteY17" fmla="*/ 0 h 316644"/>
                <a:gd name="connsiteX18" fmla="*/ 138250 w 250718"/>
                <a:gd name="connsiteY18" fmla="*/ 17640 h 316644"/>
                <a:gd name="connsiteX19" fmla="*/ 250718 w 250718"/>
                <a:gd name="connsiteY19" fmla="*/ 132514 h 316644"/>
                <a:gd name="connsiteX0" fmla="*/ 159278 w 159278"/>
                <a:gd name="connsiteY0" fmla="*/ 41074 h 316644"/>
                <a:gd name="connsiteX1" fmla="*/ 159278 w 159278"/>
                <a:gd name="connsiteY1" fmla="*/ 275570 h 316644"/>
                <a:gd name="connsiteX2" fmla="*/ 138250 w 159278"/>
                <a:gd name="connsiteY2" fmla="*/ 299005 h 316644"/>
                <a:gd name="connsiteX3" fmla="*/ 89898 w 159278"/>
                <a:gd name="connsiteY3" fmla="*/ 316644 h 316644"/>
                <a:gd name="connsiteX4" fmla="*/ 77972 w 159278"/>
                <a:gd name="connsiteY4" fmla="*/ 313739 h 316644"/>
                <a:gd name="connsiteX5" fmla="*/ 69492 w 159278"/>
                <a:gd name="connsiteY5" fmla="*/ 304863 h 316644"/>
                <a:gd name="connsiteX6" fmla="*/ 60592 w 159278"/>
                <a:gd name="connsiteY6" fmla="*/ 254169 h 316644"/>
                <a:gd name="connsiteX7" fmla="*/ 75372 w 159278"/>
                <a:gd name="connsiteY7" fmla="*/ 208949 h 316644"/>
                <a:gd name="connsiteX8" fmla="*/ 42899 w 159278"/>
                <a:gd name="connsiteY8" fmla="*/ 202105 h 316644"/>
                <a:gd name="connsiteX9" fmla="*/ 3447 w 159278"/>
                <a:gd name="connsiteY9" fmla="*/ 169051 h 316644"/>
                <a:gd name="connsiteX10" fmla="*/ 0 w 159278"/>
                <a:gd name="connsiteY10" fmla="*/ 157270 h 316644"/>
                <a:gd name="connsiteX11" fmla="*/ 3447 w 159278"/>
                <a:gd name="connsiteY11" fmla="*/ 145488 h 316644"/>
                <a:gd name="connsiteX12" fmla="*/ 42899 w 159278"/>
                <a:gd name="connsiteY12" fmla="*/ 112434 h 316644"/>
                <a:gd name="connsiteX13" fmla="*/ 74728 w 159278"/>
                <a:gd name="connsiteY13" fmla="*/ 105726 h 316644"/>
                <a:gd name="connsiteX14" fmla="*/ 60592 w 159278"/>
                <a:gd name="connsiteY14" fmla="*/ 62475 h 316644"/>
                <a:gd name="connsiteX15" fmla="*/ 69492 w 159278"/>
                <a:gd name="connsiteY15" fmla="*/ 11781 h 316644"/>
                <a:gd name="connsiteX16" fmla="*/ 77971 w 159278"/>
                <a:gd name="connsiteY16" fmla="*/ 2906 h 316644"/>
                <a:gd name="connsiteX17" fmla="*/ 89898 w 159278"/>
                <a:gd name="connsiteY17" fmla="*/ 0 h 316644"/>
                <a:gd name="connsiteX18" fmla="*/ 138250 w 159278"/>
                <a:gd name="connsiteY18" fmla="*/ 17640 h 316644"/>
                <a:gd name="connsiteX0" fmla="*/ 159278 w 159278"/>
                <a:gd name="connsiteY0" fmla="*/ 275570 h 316644"/>
                <a:gd name="connsiteX1" fmla="*/ 138250 w 159278"/>
                <a:gd name="connsiteY1" fmla="*/ 299005 h 316644"/>
                <a:gd name="connsiteX2" fmla="*/ 89898 w 159278"/>
                <a:gd name="connsiteY2" fmla="*/ 316644 h 316644"/>
                <a:gd name="connsiteX3" fmla="*/ 77972 w 159278"/>
                <a:gd name="connsiteY3" fmla="*/ 313739 h 316644"/>
                <a:gd name="connsiteX4" fmla="*/ 69492 w 159278"/>
                <a:gd name="connsiteY4" fmla="*/ 304863 h 316644"/>
                <a:gd name="connsiteX5" fmla="*/ 60592 w 159278"/>
                <a:gd name="connsiteY5" fmla="*/ 254169 h 316644"/>
                <a:gd name="connsiteX6" fmla="*/ 75372 w 159278"/>
                <a:gd name="connsiteY6" fmla="*/ 208949 h 316644"/>
                <a:gd name="connsiteX7" fmla="*/ 42899 w 159278"/>
                <a:gd name="connsiteY7" fmla="*/ 202105 h 316644"/>
                <a:gd name="connsiteX8" fmla="*/ 3447 w 159278"/>
                <a:gd name="connsiteY8" fmla="*/ 169051 h 316644"/>
                <a:gd name="connsiteX9" fmla="*/ 0 w 159278"/>
                <a:gd name="connsiteY9" fmla="*/ 157270 h 316644"/>
                <a:gd name="connsiteX10" fmla="*/ 3447 w 159278"/>
                <a:gd name="connsiteY10" fmla="*/ 145488 h 316644"/>
                <a:gd name="connsiteX11" fmla="*/ 42899 w 159278"/>
                <a:gd name="connsiteY11" fmla="*/ 112434 h 316644"/>
                <a:gd name="connsiteX12" fmla="*/ 74728 w 159278"/>
                <a:gd name="connsiteY12" fmla="*/ 105726 h 316644"/>
                <a:gd name="connsiteX13" fmla="*/ 60592 w 159278"/>
                <a:gd name="connsiteY13" fmla="*/ 62475 h 316644"/>
                <a:gd name="connsiteX14" fmla="*/ 69492 w 159278"/>
                <a:gd name="connsiteY14" fmla="*/ 11781 h 316644"/>
                <a:gd name="connsiteX15" fmla="*/ 77971 w 159278"/>
                <a:gd name="connsiteY15" fmla="*/ 2906 h 316644"/>
                <a:gd name="connsiteX16" fmla="*/ 89898 w 159278"/>
                <a:gd name="connsiteY16" fmla="*/ 0 h 316644"/>
                <a:gd name="connsiteX17" fmla="*/ 138250 w 159278"/>
                <a:gd name="connsiteY17" fmla="*/ 17640 h 31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278" h="316644">
                  <a:moveTo>
                    <a:pt x="159278" y="275570"/>
                  </a:moveTo>
                  <a:lnTo>
                    <a:pt x="138250" y="299005"/>
                  </a:lnTo>
                  <a:cubicBezTo>
                    <a:pt x="122545" y="310005"/>
                    <a:pt x="105707" y="316227"/>
                    <a:pt x="89898" y="316644"/>
                  </a:cubicBezTo>
                  <a:lnTo>
                    <a:pt x="77972" y="313739"/>
                  </a:lnTo>
                  <a:lnTo>
                    <a:pt x="69492" y="304863"/>
                  </a:lnTo>
                  <a:cubicBezTo>
                    <a:pt x="61949" y="290963"/>
                    <a:pt x="58918" y="273270"/>
                    <a:pt x="60592" y="254169"/>
                  </a:cubicBezTo>
                  <a:lnTo>
                    <a:pt x="75372" y="208949"/>
                  </a:lnTo>
                  <a:lnTo>
                    <a:pt x="42899" y="202105"/>
                  </a:lnTo>
                  <a:cubicBezTo>
                    <a:pt x="25520" y="194005"/>
                    <a:pt x="11713" y="182534"/>
                    <a:pt x="3447" y="169051"/>
                  </a:cubicBezTo>
                  <a:lnTo>
                    <a:pt x="0" y="157270"/>
                  </a:lnTo>
                  <a:lnTo>
                    <a:pt x="3447" y="145488"/>
                  </a:lnTo>
                  <a:cubicBezTo>
                    <a:pt x="11713" y="132006"/>
                    <a:pt x="25520" y="120534"/>
                    <a:pt x="42899" y="112434"/>
                  </a:cubicBezTo>
                  <a:lnTo>
                    <a:pt x="74728" y="105726"/>
                  </a:lnTo>
                  <a:lnTo>
                    <a:pt x="60592" y="62475"/>
                  </a:lnTo>
                  <a:cubicBezTo>
                    <a:pt x="58918" y="43374"/>
                    <a:pt x="61949" y="25681"/>
                    <a:pt x="69492" y="11781"/>
                  </a:cubicBezTo>
                  <a:lnTo>
                    <a:pt x="77971" y="2906"/>
                  </a:lnTo>
                  <a:lnTo>
                    <a:pt x="89898" y="0"/>
                  </a:lnTo>
                  <a:cubicBezTo>
                    <a:pt x="105707" y="417"/>
                    <a:pt x="122545" y="6639"/>
                    <a:pt x="138250" y="1764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F7EEA6EF-88EE-4FFB-8A8D-49271C88A997}"/>
                </a:ext>
              </a:extLst>
            </p:cNvPr>
            <p:cNvSpPr/>
            <p:nvPr/>
          </p:nvSpPr>
          <p:spPr>
            <a:xfrm rot="4500000">
              <a:off x="2184024" y="1982223"/>
              <a:ext cx="101587" cy="146490"/>
            </a:xfrm>
            <a:custGeom>
              <a:avLst/>
              <a:gdLst>
                <a:gd name="connsiteX0" fmla="*/ 0 w 159278"/>
                <a:gd name="connsiteY0" fmla="*/ 157270 h 316644"/>
                <a:gd name="connsiteX1" fmla="*/ 3447 w 159278"/>
                <a:gd name="connsiteY1" fmla="*/ 145488 h 316644"/>
                <a:gd name="connsiteX2" fmla="*/ 42899 w 159278"/>
                <a:gd name="connsiteY2" fmla="*/ 112434 h 316644"/>
                <a:gd name="connsiteX3" fmla="*/ 74728 w 159278"/>
                <a:gd name="connsiteY3" fmla="*/ 105726 h 316644"/>
                <a:gd name="connsiteX4" fmla="*/ 60592 w 159278"/>
                <a:gd name="connsiteY4" fmla="*/ 62475 h 316644"/>
                <a:gd name="connsiteX5" fmla="*/ 69492 w 159278"/>
                <a:gd name="connsiteY5" fmla="*/ 11781 h 316644"/>
                <a:gd name="connsiteX6" fmla="*/ 77971 w 159278"/>
                <a:gd name="connsiteY6" fmla="*/ 2906 h 316644"/>
                <a:gd name="connsiteX7" fmla="*/ 89898 w 159278"/>
                <a:gd name="connsiteY7" fmla="*/ 0 h 316644"/>
                <a:gd name="connsiteX8" fmla="*/ 138250 w 159278"/>
                <a:gd name="connsiteY8" fmla="*/ 17640 h 316644"/>
                <a:gd name="connsiteX9" fmla="*/ 159278 w 159278"/>
                <a:gd name="connsiteY9" fmla="*/ 41074 h 316644"/>
                <a:gd name="connsiteX10" fmla="*/ 159278 w 159278"/>
                <a:gd name="connsiteY10" fmla="*/ 275570 h 316644"/>
                <a:gd name="connsiteX11" fmla="*/ 138250 w 159278"/>
                <a:gd name="connsiteY11" fmla="*/ 299005 h 316644"/>
                <a:gd name="connsiteX12" fmla="*/ 89898 w 159278"/>
                <a:gd name="connsiteY12" fmla="*/ 316644 h 316644"/>
                <a:gd name="connsiteX13" fmla="*/ 77972 w 159278"/>
                <a:gd name="connsiteY13" fmla="*/ 313739 h 316644"/>
                <a:gd name="connsiteX14" fmla="*/ 69492 w 159278"/>
                <a:gd name="connsiteY14" fmla="*/ 304863 h 316644"/>
                <a:gd name="connsiteX15" fmla="*/ 60592 w 159278"/>
                <a:gd name="connsiteY15" fmla="*/ 254169 h 316644"/>
                <a:gd name="connsiteX16" fmla="*/ 75372 w 159278"/>
                <a:gd name="connsiteY16" fmla="*/ 208949 h 316644"/>
                <a:gd name="connsiteX17" fmla="*/ 42899 w 159278"/>
                <a:gd name="connsiteY17" fmla="*/ 202105 h 316644"/>
                <a:gd name="connsiteX18" fmla="*/ 3447 w 159278"/>
                <a:gd name="connsiteY18" fmla="*/ 169051 h 316644"/>
                <a:gd name="connsiteX0" fmla="*/ 159278 w 250718"/>
                <a:gd name="connsiteY0" fmla="*/ 41074 h 316644"/>
                <a:gd name="connsiteX1" fmla="*/ 159278 w 250718"/>
                <a:gd name="connsiteY1" fmla="*/ 275570 h 316644"/>
                <a:gd name="connsiteX2" fmla="*/ 138250 w 250718"/>
                <a:gd name="connsiteY2" fmla="*/ 299005 h 316644"/>
                <a:gd name="connsiteX3" fmla="*/ 89898 w 250718"/>
                <a:gd name="connsiteY3" fmla="*/ 316644 h 316644"/>
                <a:gd name="connsiteX4" fmla="*/ 77972 w 250718"/>
                <a:gd name="connsiteY4" fmla="*/ 313739 h 316644"/>
                <a:gd name="connsiteX5" fmla="*/ 69492 w 250718"/>
                <a:gd name="connsiteY5" fmla="*/ 304863 h 316644"/>
                <a:gd name="connsiteX6" fmla="*/ 60592 w 250718"/>
                <a:gd name="connsiteY6" fmla="*/ 254169 h 316644"/>
                <a:gd name="connsiteX7" fmla="*/ 75372 w 250718"/>
                <a:gd name="connsiteY7" fmla="*/ 208949 h 316644"/>
                <a:gd name="connsiteX8" fmla="*/ 42899 w 250718"/>
                <a:gd name="connsiteY8" fmla="*/ 202105 h 316644"/>
                <a:gd name="connsiteX9" fmla="*/ 3447 w 250718"/>
                <a:gd name="connsiteY9" fmla="*/ 169051 h 316644"/>
                <a:gd name="connsiteX10" fmla="*/ 0 w 250718"/>
                <a:gd name="connsiteY10" fmla="*/ 157270 h 316644"/>
                <a:gd name="connsiteX11" fmla="*/ 3447 w 250718"/>
                <a:gd name="connsiteY11" fmla="*/ 145488 h 316644"/>
                <a:gd name="connsiteX12" fmla="*/ 42899 w 250718"/>
                <a:gd name="connsiteY12" fmla="*/ 112434 h 316644"/>
                <a:gd name="connsiteX13" fmla="*/ 74728 w 250718"/>
                <a:gd name="connsiteY13" fmla="*/ 105726 h 316644"/>
                <a:gd name="connsiteX14" fmla="*/ 60592 w 250718"/>
                <a:gd name="connsiteY14" fmla="*/ 62475 h 316644"/>
                <a:gd name="connsiteX15" fmla="*/ 69492 w 250718"/>
                <a:gd name="connsiteY15" fmla="*/ 11781 h 316644"/>
                <a:gd name="connsiteX16" fmla="*/ 77971 w 250718"/>
                <a:gd name="connsiteY16" fmla="*/ 2906 h 316644"/>
                <a:gd name="connsiteX17" fmla="*/ 89898 w 250718"/>
                <a:gd name="connsiteY17" fmla="*/ 0 h 316644"/>
                <a:gd name="connsiteX18" fmla="*/ 138250 w 250718"/>
                <a:gd name="connsiteY18" fmla="*/ 17640 h 316644"/>
                <a:gd name="connsiteX19" fmla="*/ 250718 w 250718"/>
                <a:gd name="connsiteY19" fmla="*/ 132514 h 316644"/>
                <a:gd name="connsiteX0" fmla="*/ 159278 w 159278"/>
                <a:gd name="connsiteY0" fmla="*/ 41074 h 316644"/>
                <a:gd name="connsiteX1" fmla="*/ 159278 w 159278"/>
                <a:gd name="connsiteY1" fmla="*/ 275570 h 316644"/>
                <a:gd name="connsiteX2" fmla="*/ 138250 w 159278"/>
                <a:gd name="connsiteY2" fmla="*/ 299005 h 316644"/>
                <a:gd name="connsiteX3" fmla="*/ 89898 w 159278"/>
                <a:gd name="connsiteY3" fmla="*/ 316644 h 316644"/>
                <a:gd name="connsiteX4" fmla="*/ 77972 w 159278"/>
                <a:gd name="connsiteY4" fmla="*/ 313739 h 316644"/>
                <a:gd name="connsiteX5" fmla="*/ 69492 w 159278"/>
                <a:gd name="connsiteY5" fmla="*/ 304863 h 316644"/>
                <a:gd name="connsiteX6" fmla="*/ 60592 w 159278"/>
                <a:gd name="connsiteY6" fmla="*/ 254169 h 316644"/>
                <a:gd name="connsiteX7" fmla="*/ 75372 w 159278"/>
                <a:gd name="connsiteY7" fmla="*/ 208949 h 316644"/>
                <a:gd name="connsiteX8" fmla="*/ 42899 w 159278"/>
                <a:gd name="connsiteY8" fmla="*/ 202105 h 316644"/>
                <a:gd name="connsiteX9" fmla="*/ 3447 w 159278"/>
                <a:gd name="connsiteY9" fmla="*/ 169051 h 316644"/>
                <a:gd name="connsiteX10" fmla="*/ 0 w 159278"/>
                <a:gd name="connsiteY10" fmla="*/ 157270 h 316644"/>
                <a:gd name="connsiteX11" fmla="*/ 3447 w 159278"/>
                <a:gd name="connsiteY11" fmla="*/ 145488 h 316644"/>
                <a:gd name="connsiteX12" fmla="*/ 42899 w 159278"/>
                <a:gd name="connsiteY12" fmla="*/ 112434 h 316644"/>
                <a:gd name="connsiteX13" fmla="*/ 74728 w 159278"/>
                <a:gd name="connsiteY13" fmla="*/ 105726 h 316644"/>
                <a:gd name="connsiteX14" fmla="*/ 60592 w 159278"/>
                <a:gd name="connsiteY14" fmla="*/ 62475 h 316644"/>
                <a:gd name="connsiteX15" fmla="*/ 69492 w 159278"/>
                <a:gd name="connsiteY15" fmla="*/ 11781 h 316644"/>
                <a:gd name="connsiteX16" fmla="*/ 77971 w 159278"/>
                <a:gd name="connsiteY16" fmla="*/ 2906 h 316644"/>
                <a:gd name="connsiteX17" fmla="*/ 89898 w 159278"/>
                <a:gd name="connsiteY17" fmla="*/ 0 h 316644"/>
                <a:gd name="connsiteX18" fmla="*/ 138250 w 159278"/>
                <a:gd name="connsiteY18" fmla="*/ 17640 h 316644"/>
                <a:gd name="connsiteX0" fmla="*/ 159278 w 159278"/>
                <a:gd name="connsiteY0" fmla="*/ 275570 h 316644"/>
                <a:gd name="connsiteX1" fmla="*/ 138250 w 159278"/>
                <a:gd name="connsiteY1" fmla="*/ 299005 h 316644"/>
                <a:gd name="connsiteX2" fmla="*/ 89898 w 159278"/>
                <a:gd name="connsiteY2" fmla="*/ 316644 h 316644"/>
                <a:gd name="connsiteX3" fmla="*/ 77972 w 159278"/>
                <a:gd name="connsiteY3" fmla="*/ 313739 h 316644"/>
                <a:gd name="connsiteX4" fmla="*/ 69492 w 159278"/>
                <a:gd name="connsiteY4" fmla="*/ 304863 h 316644"/>
                <a:gd name="connsiteX5" fmla="*/ 60592 w 159278"/>
                <a:gd name="connsiteY5" fmla="*/ 254169 h 316644"/>
                <a:gd name="connsiteX6" fmla="*/ 75372 w 159278"/>
                <a:gd name="connsiteY6" fmla="*/ 208949 h 316644"/>
                <a:gd name="connsiteX7" fmla="*/ 42899 w 159278"/>
                <a:gd name="connsiteY7" fmla="*/ 202105 h 316644"/>
                <a:gd name="connsiteX8" fmla="*/ 3447 w 159278"/>
                <a:gd name="connsiteY8" fmla="*/ 169051 h 316644"/>
                <a:gd name="connsiteX9" fmla="*/ 0 w 159278"/>
                <a:gd name="connsiteY9" fmla="*/ 157270 h 316644"/>
                <a:gd name="connsiteX10" fmla="*/ 3447 w 159278"/>
                <a:gd name="connsiteY10" fmla="*/ 145488 h 316644"/>
                <a:gd name="connsiteX11" fmla="*/ 42899 w 159278"/>
                <a:gd name="connsiteY11" fmla="*/ 112434 h 316644"/>
                <a:gd name="connsiteX12" fmla="*/ 74728 w 159278"/>
                <a:gd name="connsiteY12" fmla="*/ 105726 h 316644"/>
                <a:gd name="connsiteX13" fmla="*/ 60592 w 159278"/>
                <a:gd name="connsiteY13" fmla="*/ 62475 h 316644"/>
                <a:gd name="connsiteX14" fmla="*/ 69492 w 159278"/>
                <a:gd name="connsiteY14" fmla="*/ 11781 h 316644"/>
                <a:gd name="connsiteX15" fmla="*/ 77971 w 159278"/>
                <a:gd name="connsiteY15" fmla="*/ 2906 h 316644"/>
                <a:gd name="connsiteX16" fmla="*/ 89898 w 159278"/>
                <a:gd name="connsiteY16" fmla="*/ 0 h 316644"/>
                <a:gd name="connsiteX17" fmla="*/ 138250 w 159278"/>
                <a:gd name="connsiteY17" fmla="*/ 17640 h 31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278" h="316644">
                  <a:moveTo>
                    <a:pt x="159278" y="275570"/>
                  </a:moveTo>
                  <a:lnTo>
                    <a:pt x="138250" y="299005"/>
                  </a:lnTo>
                  <a:cubicBezTo>
                    <a:pt x="122545" y="310005"/>
                    <a:pt x="105707" y="316227"/>
                    <a:pt x="89898" y="316644"/>
                  </a:cubicBezTo>
                  <a:lnTo>
                    <a:pt x="77972" y="313739"/>
                  </a:lnTo>
                  <a:lnTo>
                    <a:pt x="69492" y="304863"/>
                  </a:lnTo>
                  <a:cubicBezTo>
                    <a:pt x="61949" y="290963"/>
                    <a:pt x="58918" y="273270"/>
                    <a:pt x="60592" y="254169"/>
                  </a:cubicBezTo>
                  <a:lnTo>
                    <a:pt x="75372" y="208949"/>
                  </a:lnTo>
                  <a:lnTo>
                    <a:pt x="42899" y="202105"/>
                  </a:lnTo>
                  <a:cubicBezTo>
                    <a:pt x="25520" y="194005"/>
                    <a:pt x="11713" y="182534"/>
                    <a:pt x="3447" y="169051"/>
                  </a:cubicBezTo>
                  <a:lnTo>
                    <a:pt x="0" y="157270"/>
                  </a:lnTo>
                  <a:lnTo>
                    <a:pt x="3447" y="145488"/>
                  </a:lnTo>
                  <a:cubicBezTo>
                    <a:pt x="11713" y="132006"/>
                    <a:pt x="25520" y="120534"/>
                    <a:pt x="42899" y="112434"/>
                  </a:cubicBezTo>
                  <a:lnTo>
                    <a:pt x="74728" y="105726"/>
                  </a:lnTo>
                  <a:lnTo>
                    <a:pt x="60592" y="62475"/>
                  </a:lnTo>
                  <a:cubicBezTo>
                    <a:pt x="58918" y="43374"/>
                    <a:pt x="61949" y="25681"/>
                    <a:pt x="69492" y="11781"/>
                  </a:cubicBezTo>
                  <a:lnTo>
                    <a:pt x="77971" y="2906"/>
                  </a:lnTo>
                  <a:lnTo>
                    <a:pt x="89898" y="0"/>
                  </a:lnTo>
                  <a:cubicBezTo>
                    <a:pt x="105707" y="417"/>
                    <a:pt x="122545" y="6639"/>
                    <a:pt x="138250" y="1764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12CA9E59-1D4F-4E96-8310-4C89BBDF9925}"/>
                </a:ext>
              </a:extLst>
            </p:cNvPr>
            <p:cNvSpPr/>
            <p:nvPr/>
          </p:nvSpPr>
          <p:spPr>
            <a:xfrm flipH="1">
              <a:off x="2794382" y="1703117"/>
              <a:ext cx="194808" cy="85528"/>
            </a:xfrm>
            <a:custGeom>
              <a:avLst/>
              <a:gdLst>
                <a:gd name="connsiteX0" fmla="*/ 270060 w 404944"/>
                <a:gd name="connsiteY0" fmla="*/ 0 h 177784"/>
                <a:gd name="connsiteX1" fmla="*/ 279321 w 404944"/>
                <a:gd name="connsiteY1" fmla="*/ 6336 h 177784"/>
                <a:gd name="connsiteX2" fmla="*/ 296976 w 404944"/>
                <a:gd name="connsiteY2" fmla="*/ 55191 h 177784"/>
                <a:gd name="connsiteX3" fmla="*/ 295509 w 404944"/>
                <a:gd name="connsiteY3" fmla="*/ 71756 h 177784"/>
                <a:gd name="connsiteX4" fmla="*/ 306397 w 404944"/>
                <a:gd name="connsiteY4" fmla="*/ 68197 h 177784"/>
                <a:gd name="connsiteX5" fmla="*/ 357091 w 404944"/>
                <a:gd name="connsiteY5" fmla="*/ 77097 h 177784"/>
                <a:gd name="connsiteX6" fmla="*/ 365967 w 404944"/>
                <a:gd name="connsiteY6" fmla="*/ 85576 h 177784"/>
                <a:gd name="connsiteX7" fmla="*/ 368872 w 404944"/>
                <a:gd name="connsiteY7" fmla="*/ 97503 h 177784"/>
                <a:gd name="connsiteX8" fmla="*/ 359621 w 404944"/>
                <a:gd name="connsiteY8" fmla="*/ 122862 h 177784"/>
                <a:gd name="connsiteX9" fmla="*/ 398565 w 404944"/>
                <a:gd name="connsiteY9" fmla="*/ 140986 h 177784"/>
                <a:gd name="connsiteX10" fmla="*/ 404944 w 404944"/>
                <a:gd name="connsiteY10" fmla="*/ 151473 h 177784"/>
                <a:gd name="connsiteX11" fmla="*/ 404663 w 404944"/>
                <a:gd name="connsiteY11" fmla="*/ 163746 h 177784"/>
                <a:gd name="connsiteX12" fmla="*/ 397717 w 404944"/>
                <a:gd name="connsiteY12" fmla="*/ 177784 h 177784"/>
                <a:gd name="connsiteX13" fmla="*/ 19968 w 404944"/>
                <a:gd name="connsiteY13" fmla="*/ 177784 h 177784"/>
                <a:gd name="connsiteX14" fmla="*/ 11233 w 404944"/>
                <a:gd name="connsiteY14" fmla="*/ 168390 h 177784"/>
                <a:gd name="connsiteX15" fmla="*/ 280 w 404944"/>
                <a:gd name="connsiteY15" fmla="*/ 146255 h 177784"/>
                <a:gd name="connsiteX16" fmla="*/ 0 w 404944"/>
                <a:gd name="connsiteY16" fmla="*/ 133984 h 177784"/>
                <a:gd name="connsiteX17" fmla="*/ 6380 w 404944"/>
                <a:gd name="connsiteY17" fmla="*/ 123495 h 177784"/>
                <a:gd name="connsiteX18" fmla="*/ 53042 w 404944"/>
                <a:gd name="connsiteY18" fmla="*/ 101778 h 177784"/>
                <a:gd name="connsiteX19" fmla="*/ 83247 w 404944"/>
                <a:gd name="connsiteY19" fmla="*/ 103413 h 177784"/>
                <a:gd name="connsiteX20" fmla="*/ 81393 w 404944"/>
                <a:gd name="connsiteY20" fmla="*/ 69162 h 177784"/>
                <a:gd name="connsiteX21" fmla="*/ 103110 w 404944"/>
                <a:gd name="connsiteY21" fmla="*/ 22498 h 177784"/>
                <a:gd name="connsiteX22" fmla="*/ 113597 w 404944"/>
                <a:gd name="connsiteY22" fmla="*/ 16119 h 177784"/>
                <a:gd name="connsiteX23" fmla="*/ 125870 w 404944"/>
                <a:gd name="connsiteY23" fmla="*/ 16399 h 177784"/>
                <a:gd name="connsiteX24" fmla="*/ 168009 w 404944"/>
                <a:gd name="connsiteY24" fmla="*/ 45953 h 177784"/>
                <a:gd name="connsiteX25" fmla="*/ 191877 w 404944"/>
                <a:gd name="connsiteY25" fmla="*/ 92997 h 177784"/>
                <a:gd name="connsiteX26" fmla="*/ 219156 w 404944"/>
                <a:gd name="connsiteY26" fmla="*/ 34338 h 177784"/>
                <a:gd name="connsiteX27" fmla="*/ 258872 w 404944"/>
                <a:gd name="connsiteY27" fmla="*/ 858 h 177784"/>
                <a:gd name="connsiteX28" fmla="*/ 270060 w 404944"/>
                <a:gd name="connsiteY28" fmla="*/ 0 h 177784"/>
                <a:gd name="connsiteX0" fmla="*/ 19968 w 404944"/>
                <a:gd name="connsiteY0" fmla="*/ 177784 h 269224"/>
                <a:gd name="connsiteX1" fmla="*/ 11233 w 404944"/>
                <a:gd name="connsiteY1" fmla="*/ 168390 h 269224"/>
                <a:gd name="connsiteX2" fmla="*/ 280 w 404944"/>
                <a:gd name="connsiteY2" fmla="*/ 146255 h 269224"/>
                <a:gd name="connsiteX3" fmla="*/ 0 w 404944"/>
                <a:gd name="connsiteY3" fmla="*/ 133984 h 269224"/>
                <a:gd name="connsiteX4" fmla="*/ 6380 w 404944"/>
                <a:gd name="connsiteY4" fmla="*/ 123495 h 269224"/>
                <a:gd name="connsiteX5" fmla="*/ 53042 w 404944"/>
                <a:gd name="connsiteY5" fmla="*/ 101778 h 269224"/>
                <a:gd name="connsiteX6" fmla="*/ 83247 w 404944"/>
                <a:gd name="connsiteY6" fmla="*/ 103413 h 269224"/>
                <a:gd name="connsiteX7" fmla="*/ 81393 w 404944"/>
                <a:gd name="connsiteY7" fmla="*/ 69162 h 269224"/>
                <a:gd name="connsiteX8" fmla="*/ 103110 w 404944"/>
                <a:gd name="connsiteY8" fmla="*/ 22498 h 269224"/>
                <a:gd name="connsiteX9" fmla="*/ 113597 w 404944"/>
                <a:gd name="connsiteY9" fmla="*/ 16119 h 269224"/>
                <a:gd name="connsiteX10" fmla="*/ 125870 w 404944"/>
                <a:gd name="connsiteY10" fmla="*/ 16399 h 269224"/>
                <a:gd name="connsiteX11" fmla="*/ 168009 w 404944"/>
                <a:gd name="connsiteY11" fmla="*/ 45953 h 269224"/>
                <a:gd name="connsiteX12" fmla="*/ 191877 w 404944"/>
                <a:gd name="connsiteY12" fmla="*/ 92997 h 269224"/>
                <a:gd name="connsiteX13" fmla="*/ 219156 w 404944"/>
                <a:gd name="connsiteY13" fmla="*/ 34338 h 269224"/>
                <a:gd name="connsiteX14" fmla="*/ 258872 w 404944"/>
                <a:gd name="connsiteY14" fmla="*/ 858 h 269224"/>
                <a:gd name="connsiteX15" fmla="*/ 270060 w 404944"/>
                <a:gd name="connsiteY15" fmla="*/ 0 h 269224"/>
                <a:gd name="connsiteX16" fmla="*/ 279321 w 404944"/>
                <a:gd name="connsiteY16" fmla="*/ 6336 h 269224"/>
                <a:gd name="connsiteX17" fmla="*/ 296976 w 404944"/>
                <a:gd name="connsiteY17" fmla="*/ 55191 h 269224"/>
                <a:gd name="connsiteX18" fmla="*/ 295509 w 404944"/>
                <a:gd name="connsiteY18" fmla="*/ 71756 h 269224"/>
                <a:gd name="connsiteX19" fmla="*/ 306397 w 404944"/>
                <a:gd name="connsiteY19" fmla="*/ 68197 h 269224"/>
                <a:gd name="connsiteX20" fmla="*/ 357091 w 404944"/>
                <a:gd name="connsiteY20" fmla="*/ 77097 h 269224"/>
                <a:gd name="connsiteX21" fmla="*/ 365967 w 404944"/>
                <a:gd name="connsiteY21" fmla="*/ 85576 h 269224"/>
                <a:gd name="connsiteX22" fmla="*/ 368872 w 404944"/>
                <a:gd name="connsiteY22" fmla="*/ 97503 h 269224"/>
                <a:gd name="connsiteX23" fmla="*/ 359621 w 404944"/>
                <a:gd name="connsiteY23" fmla="*/ 122862 h 269224"/>
                <a:gd name="connsiteX24" fmla="*/ 398565 w 404944"/>
                <a:gd name="connsiteY24" fmla="*/ 140986 h 269224"/>
                <a:gd name="connsiteX25" fmla="*/ 404944 w 404944"/>
                <a:gd name="connsiteY25" fmla="*/ 151473 h 269224"/>
                <a:gd name="connsiteX26" fmla="*/ 404663 w 404944"/>
                <a:gd name="connsiteY26" fmla="*/ 163746 h 269224"/>
                <a:gd name="connsiteX27" fmla="*/ 397717 w 404944"/>
                <a:gd name="connsiteY27" fmla="*/ 177784 h 269224"/>
                <a:gd name="connsiteX28" fmla="*/ 111408 w 404944"/>
                <a:gd name="connsiteY28" fmla="*/ 269224 h 269224"/>
                <a:gd name="connsiteX0" fmla="*/ 19968 w 404944"/>
                <a:gd name="connsiteY0" fmla="*/ 177784 h 177784"/>
                <a:gd name="connsiteX1" fmla="*/ 11233 w 404944"/>
                <a:gd name="connsiteY1" fmla="*/ 168390 h 177784"/>
                <a:gd name="connsiteX2" fmla="*/ 280 w 404944"/>
                <a:gd name="connsiteY2" fmla="*/ 146255 h 177784"/>
                <a:gd name="connsiteX3" fmla="*/ 0 w 404944"/>
                <a:gd name="connsiteY3" fmla="*/ 133984 h 177784"/>
                <a:gd name="connsiteX4" fmla="*/ 6380 w 404944"/>
                <a:gd name="connsiteY4" fmla="*/ 123495 h 177784"/>
                <a:gd name="connsiteX5" fmla="*/ 53042 w 404944"/>
                <a:gd name="connsiteY5" fmla="*/ 101778 h 177784"/>
                <a:gd name="connsiteX6" fmla="*/ 83247 w 404944"/>
                <a:gd name="connsiteY6" fmla="*/ 103413 h 177784"/>
                <a:gd name="connsiteX7" fmla="*/ 81393 w 404944"/>
                <a:gd name="connsiteY7" fmla="*/ 69162 h 177784"/>
                <a:gd name="connsiteX8" fmla="*/ 103110 w 404944"/>
                <a:gd name="connsiteY8" fmla="*/ 22498 h 177784"/>
                <a:gd name="connsiteX9" fmla="*/ 113597 w 404944"/>
                <a:gd name="connsiteY9" fmla="*/ 16119 h 177784"/>
                <a:gd name="connsiteX10" fmla="*/ 125870 w 404944"/>
                <a:gd name="connsiteY10" fmla="*/ 16399 h 177784"/>
                <a:gd name="connsiteX11" fmla="*/ 168009 w 404944"/>
                <a:gd name="connsiteY11" fmla="*/ 45953 h 177784"/>
                <a:gd name="connsiteX12" fmla="*/ 191877 w 404944"/>
                <a:gd name="connsiteY12" fmla="*/ 92997 h 177784"/>
                <a:gd name="connsiteX13" fmla="*/ 219156 w 404944"/>
                <a:gd name="connsiteY13" fmla="*/ 34338 h 177784"/>
                <a:gd name="connsiteX14" fmla="*/ 258872 w 404944"/>
                <a:gd name="connsiteY14" fmla="*/ 858 h 177784"/>
                <a:gd name="connsiteX15" fmla="*/ 270060 w 404944"/>
                <a:gd name="connsiteY15" fmla="*/ 0 h 177784"/>
                <a:gd name="connsiteX16" fmla="*/ 279321 w 404944"/>
                <a:gd name="connsiteY16" fmla="*/ 6336 h 177784"/>
                <a:gd name="connsiteX17" fmla="*/ 296976 w 404944"/>
                <a:gd name="connsiteY17" fmla="*/ 55191 h 177784"/>
                <a:gd name="connsiteX18" fmla="*/ 295509 w 404944"/>
                <a:gd name="connsiteY18" fmla="*/ 71756 h 177784"/>
                <a:gd name="connsiteX19" fmla="*/ 306397 w 404944"/>
                <a:gd name="connsiteY19" fmla="*/ 68197 h 177784"/>
                <a:gd name="connsiteX20" fmla="*/ 357091 w 404944"/>
                <a:gd name="connsiteY20" fmla="*/ 77097 h 177784"/>
                <a:gd name="connsiteX21" fmla="*/ 365967 w 404944"/>
                <a:gd name="connsiteY21" fmla="*/ 85576 h 177784"/>
                <a:gd name="connsiteX22" fmla="*/ 368872 w 404944"/>
                <a:gd name="connsiteY22" fmla="*/ 97503 h 177784"/>
                <a:gd name="connsiteX23" fmla="*/ 359621 w 404944"/>
                <a:gd name="connsiteY23" fmla="*/ 122862 h 177784"/>
                <a:gd name="connsiteX24" fmla="*/ 398565 w 404944"/>
                <a:gd name="connsiteY24" fmla="*/ 140986 h 177784"/>
                <a:gd name="connsiteX25" fmla="*/ 404944 w 404944"/>
                <a:gd name="connsiteY25" fmla="*/ 151473 h 177784"/>
                <a:gd name="connsiteX26" fmla="*/ 404663 w 404944"/>
                <a:gd name="connsiteY26" fmla="*/ 163746 h 177784"/>
                <a:gd name="connsiteX27" fmla="*/ 397717 w 404944"/>
                <a:gd name="connsiteY27" fmla="*/ 177784 h 17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44" h="177784">
                  <a:moveTo>
                    <a:pt x="19968" y="177784"/>
                  </a:moveTo>
                  <a:lnTo>
                    <a:pt x="11233" y="168390"/>
                  </a:lnTo>
                  <a:cubicBezTo>
                    <a:pt x="6243" y="161290"/>
                    <a:pt x="2527" y="153836"/>
                    <a:pt x="280" y="146255"/>
                  </a:cubicBezTo>
                  <a:cubicBezTo>
                    <a:pt x="187" y="142165"/>
                    <a:pt x="93" y="138074"/>
                    <a:pt x="0" y="133984"/>
                  </a:cubicBezTo>
                  <a:lnTo>
                    <a:pt x="6380" y="123495"/>
                  </a:lnTo>
                  <a:cubicBezTo>
                    <a:pt x="17852" y="112611"/>
                    <a:pt x="34158" y="105105"/>
                    <a:pt x="53042" y="101778"/>
                  </a:cubicBezTo>
                  <a:lnTo>
                    <a:pt x="83247" y="103413"/>
                  </a:lnTo>
                  <a:lnTo>
                    <a:pt x="81393" y="69162"/>
                  </a:lnTo>
                  <a:cubicBezTo>
                    <a:pt x="84719" y="50277"/>
                    <a:pt x="92225" y="33972"/>
                    <a:pt x="103110" y="22498"/>
                  </a:cubicBezTo>
                  <a:lnTo>
                    <a:pt x="113597" y="16119"/>
                  </a:lnTo>
                  <a:lnTo>
                    <a:pt x="125870" y="16399"/>
                  </a:lnTo>
                  <a:cubicBezTo>
                    <a:pt x="141033" y="20894"/>
                    <a:pt x="155687" y="31263"/>
                    <a:pt x="168009" y="45953"/>
                  </a:cubicBezTo>
                  <a:lnTo>
                    <a:pt x="191877" y="92997"/>
                  </a:lnTo>
                  <a:lnTo>
                    <a:pt x="219156" y="34338"/>
                  </a:lnTo>
                  <a:cubicBezTo>
                    <a:pt x="231045" y="18087"/>
                    <a:pt x="244861" y="6348"/>
                    <a:pt x="258872" y="858"/>
                  </a:cubicBezTo>
                  <a:lnTo>
                    <a:pt x="270060" y="0"/>
                  </a:lnTo>
                  <a:lnTo>
                    <a:pt x="279321" y="6336"/>
                  </a:lnTo>
                  <a:cubicBezTo>
                    <a:pt x="288711" y="18097"/>
                    <a:pt x="294805" y="35172"/>
                    <a:pt x="296976" y="55191"/>
                  </a:cubicBezTo>
                  <a:lnTo>
                    <a:pt x="295509" y="71756"/>
                  </a:lnTo>
                  <a:lnTo>
                    <a:pt x="306397" y="68197"/>
                  </a:lnTo>
                  <a:cubicBezTo>
                    <a:pt x="325498" y="66523"/>
                    <a:pt x="343191" y="69554"/>
                    <a:pt x="357091" y="77097"/>
                  </a:cubicBezTo>
                  <a:lnTo>
                    <a:pt x="365967" y="85576"/>
                  </a:lnTo>
                  <a:lnTo>
                    <a:pt x="368872" y="97503"/>
                  </a:lnTo>
                  <a:lnTo>
                    <a:pt x="359621" y="122862"/>
                  </a:lnTo>
                  <a:lnTo>
                    <a:pt x="398565" y="140986"/>
                  </a:lnTo>
                  <a:lnTo>
                    <a:pt x="404944" y="151473"/>
                  </a:lnTo>
                  <a:cubicBezTo>
                    <a:pt x="404850" y="155564"/>
                    <a:pt x="404757" y="159655"/>
                    <a:pt x="404663" y="163746"/>
                  </a:cubicBezTo>
                  <a:lnTo>
                    <a:pt x="397717" y="177784"/>
                  </a:ln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4BB693A0-03F4-4163-9028-2C7AF2ADC537}"/>
                </a:ext>
              </a:extLst>
            </p:cNvPr>
            <p:cNvSpPr/>
            <p:nvPr/>
          </p:nvSpPr>
          <p:spPr>
            <a:xfrm>
              <a:off x="2467527" y="2421728"/>
              <a:ext cx="194808" cy="85528"/>
            </a:xfrm>
            <a:custGeom>
              <a:avLst/>
              <a:gdLst>
                <a:gd name="connsiteX0" fmla="*/ 270060 w 404944"/>
                <a:gd name="connsiteY0" fmla="*/ 0 h 177784"/>
                <a:gd name="connsiteX1" fmla="*/ 279321 w 404944"/>
                <a:gd name="connsiteY1" fmla="*/ 6336 h 177784"/>
                <a:gd name="connsiteX2" fmla="*/ 296976 w 404944"/>
                <a:gd name="connsiteY2" fmla="*/ 55191 h 177784"/>
                <a:gd name="connsiteX3" fmla="*/ 295509 w 404944"/>
                <a:gd name="connsiteY3" fmla="*/ 71756 h 177784"/>
                <a:gd name="connsiteX4" fmla="*/ 306397 w 404944"/>
                <a:gd name="connsiteY4" fmla="*/ 68197 h 177784"/>
                <a:gd name="connsiteX5" fmla="*/ 357091 w 404944"/>
                <a:gd name="connsiteY5" fmla="*/ 77097 h 177784"/>
                <a:gd name="connsiteX6" fmla="*/ 365967 w 404944"/>
                <a:gd name="connsiteY6" fmla="*/ 85576 h 177784"/>
                <a:gd name="connsiteX7" fmla="*/ 368872 w 404944"/>
                <a:gd name="connsiteY7" fmla="*/ 97503 h 177784"/>
                <a:gd name="connsiteX8" fmla="*/ 359621 w 404944"/>
                <a:gd name="connsiteY8" fmla="*/ 122862 h 177784"/>
                <a:gd name="connsiteX9" fmla="*/ 398565 w 404944"/>
                <a:gd name="connsiteY9" fmla="*/ 140986 h 177784"/>
                <a:gd name="connsiteX10" fmla="*/ 404944 w 404944"/>
                <a:gd name="connsiteY10" fmla="*/ 151473 h 177784"/>
                <a:gd name="connsiteX11" fmla="*/ 404663 w 404944"/>
                <a:gd name="connsiteY11" fmla="*/ 163746 h 177784"/>
                <a:gd name="connsiteX12" fmla="*/ 397717 w 404944"/>
                <a:gd name="connsiteY12" fmla="*/ 177784 h 177784"/>
                <a:gd name="connsiteX13" fmla="*/ 19968 w 404944"/>
                <a:gd name="connsiteY13" fmla="*/ 177784 h 177784"/>
                <a:gd name="connsiteX14" fmla="*/ 11233 w 404944"/>
                <a:gd name="connsiteY14" fmla="*/ 168390 h 177784"/>
                <a:gd name="connsiteX15" fmla="*/ 280 w 404944"/>
                <a:gd name="connsiteY15" fmla="*/ 146255 h 177784"/>
                <a:gd name="connsiteX16" fmla="*/ 0 w 404944"/>
                <a:gd name="connsiteY16" fmla="*/ 133984 h 177784"/>
                <a:gd name="connsiteX17" fmla="*/ 6380 w 404944"/>
                <a:gd name="connsiteY17" fmla="*/ 123495 h 177784"/>
                <a:gd name="connsiteX18" fmla="*/ 53042 w 404944"/>
                <a:gd name="connsiteY18" fmla="*/ 101778 h 177784"/>
                <a:gd name="connsiteX19" fmla="*/ 83247 w 404944"/>
                <a:gd name="connsiteY19" fmla="*/ 103413 h 177784"/>
                <a:gd name="connsiteX20" fmla="*/ 81393 w 404944"/>
                <a:gd name="connsiteY20" fmla="*/ 69162 h 177784"/>
                <a:gd name="connsiteX21" fmla="*/ 103110 w 404944"/>
                <a:gd name="connsiteY21" fmla="*/ 22498 h 177784"/>
                <a:gd name="connsiteX22" fmla="*/ 113597 w 404944"/>
                <a:gd name="connsiteY22" fmla="*/ 16119 h 177784"/>
                <a:gd name="connsiteX23" fmla="*/ 125870 w 404944"/>
                <a:gd name="connsiteY23" fmla="*/ 16399 h 177784"/>
                <a:gd name="connsiteX24" fmla="*/ 168009 w 404944"/>
                <a:gd name="connsiteY24" fmla="*/ 45953 h 177784"/>
                <a:gd name="connsiteX25" fmla="*/ 191877 w 404944"/>
                <a:gd name="connsiteY25" fmla="*/ 92997 h 177784"/>
                <a:gd name="connsiteX26" fmla="*/ 219156 w 404944"/>
                <a:gd name="connsiteY26" fmla="*/ 34338 h 177784"/>
                <a:gd name="connsiteX27" fmla="*/ 258872 w 404944"/>
                <a:gd name="connsiteY27" fmla="*/ 858 h 177784"/>
                <a:gd name="connsiteX28" fmla="*/ 270060 w 404944"/>
                <a:gd name="connsiteY28" fmla="*/ 0 h 177784"/>
                <a:gd name="connsiteX0" fmla="*/ 19968 w 404944"/>
                <a:gd name="connsiteY0" fmla="*/ 177784 h 269224"/>
                <a:gd name="connsiteX1" fmla="*/ 11233 w 404944"/>
                <a:gd name="connsiteY1" fmla="*/ 168390 h 269224"/>
                <a:gd name="connsiteX2" fmla="*/ 280 w 404944"/>
                <a:gd name="connsiteY2" fmla="*/ 146255 h 269224"/>
                <a:gd name="connsiteX3" fmla="*/ 0 w 404944"/>
                <a:gd name="connsiteY3" fmla="*/ 133984 h 269224"/>
                <a:gd name="connsiteX4" fmla="*/ 6380 w 404944"/>
                <a:gd name="connsiteY4" fmla="*/ 123495 h 269224"/>
                <a:gd name="connsiteX5" fmla="*/ 53042 w 404944"/>
                <a:gd name="connsiteY5" fmla="*/ 101778 h 269224"/>
                <a:gd name="connsiteX6" fmla="*/ 83247 w 404944"/>
                <a:gd name="connsiteY6" fmla="*/ 103413 h 269224"/>
                <a:gd name="connsiteX7" fmla="*/ 81393 w 404944"/>
                <a:gd name="connsiteY7" fmla="*/ 69162 h 269224"/>
                <a:gd name="connsiteX8" fmla="*/ 103110 w 404944"/>
                <a:gd name="connsiteY8" fmla="*/ 22498 h 269224"/>
                <a:gd name="connsiteX9" fmla="*/ 113597 w 404944"/>
                <a:gd name="connsiteY9" fmla="*/ 16119 h 269224"/>
                <a:gd name="connsiteX10" fmla="*/ 125870 w 404944"/>
                <a:gd name="connsiteY10" fmla="*/ 16399 h 269224"/>
                <a:gd name="connsiteX11" fmla="*/ 168009 w 404944"/>
                <a:gd name="connsiteY11" fmla="*/ 45953 h 269224"/>
                <a:gd name="connsiteX12" fmla="*/ 191877 w 404944"/>
                <a:gd name="connsiteY12" fmla="*/ 92997 h 269224"/>
                <a:gd name="connsiteX13" fmla="*/ 219156 w 404944"/>
                <a:gd name="connsiteY13" fmla="*/ 34338 h 269224"/>
                <a:gd name="connsiteX14" fmla="*/ 258872 w 404944"/>
                <a:gd name="connsiteY14" fmla="*/ 858 h 269224"/>
                <a:gd name="connsiteX15" fmla="*/ 270060 w 404944"/>
                <a:gd name="connsiteY15" fmla="*/ 0 h 269224"/>
                <a:gd name="connsiteX16" fmla="*/ 279321 w 404944"/>
                <a:gd name="connsiteY16" fmla="*/ 6336 h 269224"/>
                <a:gd name="connsiteX17" fmla="*/ 296976 w 404944"/>
                <a:gd name="connsiteY17" fmla="*/ 55191 h 269224"/>
                <a:gd name="connsiteX18" fmla="*/ 295509 w 404944"/>
                <a:gd name="connsiteY18" fmla="*/ 71756 h 269224"/>
                <a:gd name="connsiteX19" fmla="*/ 306397 w 404944"/>
                <a:gd name="connsiteY19" fmla="*/ 68197 h 269224"/>
                <a:gd name="connsiteX20" fmla="*/ 357091 w 404944"/>
                <a:gd name="connsiteY20" fmla="*/ 77097 h 269224"/>
                <a:gd name="connsiteX21" fmla="*/ 365967 w 404944"/>
                <a:gd name="connsiteY21" fmla="*/ 85576 h 269224"/>
                <a:gd name="connsiteX22" fmla="*/ 368872 w 404944"/>
                <a:gd name="connsiteY22" fmla="*/ 97503 h 269224"/>
                <a:gd name="connsiteX23" fmla="*/ 359621 w 404944"/>
                <a:gd name="connsiteY23" fmla="*/ 122862 h 269224"/>
                <a:gd name="connsiteX24" fmla="*/ 398565 w 404944"/>
                <a:gd name="connsiteY24" fmla="*/ 140986 h 269224"/>
                <a:gd name="connsiteX25" fmla="*/ 404944 w 404944"/>
                <a:gd name="connsiteY25" fmla="*/ 151473 h 269224"/>
                <a:gd name="connsiteX26" fmla="*/ 404663 w 404944"/>
                <a:gd name="connsiteY26" fmla="*/ 163746 h 269224"/>
                <a:gd name="connsiteX27" fmla="*/ 397717 w 404944"/>
                <a:gd name="connsiteY27" fmla="*/ 177784 h 269224"/>
                <a:gd name="connsiteX28" fmla="*/ 111408 w 404944"/>
                <a:gd name="connsiteY28" fmla="*/ 269224 h 269224"/>
                <a:gd name="connsiteX0" fmla="*/ 19968 w 404944"/>
                <a:gd name="connsiteY0" fmla="*/ 177784 h 177784"/>
                <a:gd name="connsiteX1" fmla="*/ 11233 w 404944"/>
                <a:gd name="connsiteY1" fmla="*/ 168390 h 177784"/>
                <a:gd name="connsiteX2" fmla="*/ 280 w 404944"/>
                <a:gd name="connsiteY2" fmla="*/ 146255 h 177784"/>
                <a:gd name="connsiteX3" fmla="*/ 0 w 404944"/>
                <a:gd name="connsiteY3" fmla="*/ 133984 h 177784"/>
                <a:gd name="connsiteX4" fmla="*/ 6380 w 404944"/>
                <a:gd name="connsiteY4" fmla="*/ 123495 h 177784"/>
                <a:gd name="connsiteX5" fmla="*/ 53042 w 404944"/>
                <a:gd name="connsiteY5" fmla="*/ 101778 h 177784"/>
                <a:gd name="connsiteX6" fmla="*/ 83247 w 404944"/>
                <a:gd name="connsiteY6" fmla="*/ 103413 h 177784"/>
                <a:gd name="connsiteX7" fmla="*/ 81393 w 404944"/>
                <a:gd name="connsiteY7" fmla="*/ 69162 h 177784"/>
                <a:gd name="connsiteX8" fmla="*/ 103110 w 404944"/>
                <a:gd name="connsiteY8" fmla="*/ 22498 h 177784"/>
                <a:gd name="connsiteX9" fmla="*/ 113597 w 404944"/>
                <a:gd name="connsiteY9" fmla="*/ 16119 h 177784"/>
                <a:gd name="connsiteX10" fmla="*/ 125870 w 404944"/>
                <a:gd name="connsiteY10" fmla="*/ 16399 h 177784"/>
                <a:gd name="connsiteX11" fmla="*/ 168009 w 404944"/>
                <a:gd name="connsiteY11" fmla="*/ 45953 h 177784"/>
                <a:gd name="connsiteX12" fmla="*/ 191877 w 404944"/>
                <a:gd name="connsiteY12" fmla="*/ 92997 h 177784"/>
                <a:gd name="connsiteX13" fmla="*/ 219156 w 404944"/>
                <a:gd name="connsiteY13" fmla="*/ 34338 h 177784"/>
                <a:gd name="connsiteX14" fmla="*/ 258872 w 404944"/>
                <a:gd name="connsiteY14" fmla="*/ 858 h 177784"/>
                <a:gd name="connsiteX15" fmla="*/ 270060 w 404944"/>
                <a:gd name="connsiteY15" fmla="*/ 0 h 177784"/>
                <a:gd name="connsiteX16" fmla="*/ 279321 w 404944"/>
                <a:gd name="connsiteY16" fmla="*/ 6336 h 177784"/>
                <a:gd name="connsiteX17" fmla="*/ 296976 w 404944"/>
                <a:gd name="connsiteY17" fmla="*/ 55191 h 177784"/>
                <a:gd name="connsiteX18" fmla="*/ 295509 w 404944"/>
                <a:gd name="connsiteY18" fmla="*/ 71756 h 177784"/>
                <a:gd name="connsiteX19" fmla="*/ 306397 w 404944"/>
                <a:gd name="connsiteY19" fmla="*/ 68197 h 177784"/>
                <a:gd name="connsiteX20" fmla="*/ 357091 w 404944"/>
                <a:gd name="connsiteY20" fmla="*/ 77097 h 177784"/>
                <a:gd name="connsiteX21" fmla="*/ 365967 w 404944"/>
                <a:gd name="connsiteY21" fmla="*/ 85576 h 177784"/>
                <a:gd name="connsiteX22" fmla="*/ 368872 w 404944"/>
                <a:gd name="connsiteY22" fmla="*/ 97503 h 177784"/>
                <a:gd name="connsiteX23" fmla="*/ 359621 w 404944"/>
                <a:gd name="connsiteY23" fmla="*/ 122862 h 177784"/>
                <a:gd name="connsiteX24" fmla="*/ 398565 w 404944"/>
                <a:gd name="connsiteY24" fmla="*/ 140986 h 177784"/>
                <a:gd name="connsiteX25" fmla="*/ 404944 w 404944"/>
                <a:gd name="connsiteY25" fmla="*/ 151473 h 177784"/>
                <a:gd name="connsiteX26" fmla="*/ 404663 w 404944"/>
                <a:gd name="connsiteY26" fmla="*/ 163746 h 177784"/>
                <a:gd name="connsiteX27" fmla="*/ 397717 w 404944"/>
                <a:gd name="connsiteY27" fmla="*/ 177784 h 17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44" h="177784">
                  <a:moveTo>
                    <a:pt x="19968" y="177784"/>
                  </a:moveTo>
                  <a:lnTo>
                    <a:pt x="11233" y="168390"/>
                  </a:lnTo>
                  <a:cubicBezTo>
                    <a:pt x="6243" y="161290"/>
                    <a:pt x="2527" y="153836"/>
                    <a:pt x="280" y="146255"/>
                  </a:cubicBezTo>
                  <a:cubicBezTo>
                    <a:pt x="187" y="142165"/>
                    <a:pt x="93" y="138074"/>
                    <a:pt x="0" y="133984"/>
                  </a:cubicBezTo>
                  <a:lnTo>
                    <a:pt x="6380" y="123495"/>
                  </a:lnTo>
                  <a:cubicBezTo>
                    <a:pt x="17852" y="112611"/>
                    <a:pt x="34158" y="105105"/>
                    <a:pt x="53042" y="101778"/>
                  </a:cubicBezTo>
                  <a:lnTo>
                    <a:pt x="83247" y="103413"/>
                  </a:lnTo>
                  <a:lnTo>
                    <a:pt x="81393" y="69162"/>
                  </a:lnTo>
                  <a:cubicBezTo>
                    <a:pt x="84719" y="50277"/>
                    <a:pt x="92225" y="33972"/>
                    <a:pt x="103110" y="22498"/>
                  </a:cubicBezTo>
                  <a:lnTo>
                    <a:pt x="113597" y="16119"/>
                  </a:lnTo>
                  <a:lnTo>
                    <a:pt x="125870" y="16399"/>
                  </a:lnTo>
                  <a:cubicBezTo>
                    <a:pt x="141033" y="20894"/>
                    <a:pt x="155687" y="31263"/>
                    <a:pt x="168009" y="45953"/>
                  </a:cubicBezTo>
                  <a:lnTo>
                    <a:pt x="191877" y="92997"/>
                  </a:lnTo>
                  <a:lnTo>
                    <a:pt x="219156" y="34338"/>
                  </a:lnTo>
                  <a:cubicBezTo>
                    <a:pt x="231045" y="18087"/>
                    <a:pt x="244861" y="6348"/>
                    <a:pt x="258872" y="858"/>
                  </a:cubicBezTo>
                  <a:lnTo>
                    <a:pt x="270060" y="0"/>
                  </a:lnTo>
                  <a:lnTo>
                    <a:pt x="279321" y="6336"/>
                  </a:lnTo>
                  <a:cubicBezTo>
                    <a:pt x="288711" y="18097"/>
                    <a:pt x="294805" y="35172"/>
                    <a:pt x="296976" y="55191"/>
                  </a:cubicBezTo>
                  <a:lnTo>
                    <a:pt x="295509" y="71756"/>
                  </a:lnTo>
                  <a:lnTo>
                    <a:pt x="306397" y="68197"/>
                  </a:lnTo>
                  <a:cubicBezTo>
                    <a:pt x="325498" y="66523"/>
                    <a:pt x="343191" y="69554"/>
                    <a:pt x="357091" y="77097"/>
                  </a:cubicBezTo>
                  <a:lnTo>
                    <a:pt x="365967" y="85576"/>
                  </a:lnTo>
                  <a:lnTo>
                    <a:pt x="368872" y="97503"/>
                  </a:lnTo>
                  <a:lnTo>
                    <a:pt x="359621" y="122862"/>
                  </a:lnTo>
                  <a:lnTo>
                    <a:pt x="398565" y="140986"/>
                  </a:lnTo>
                  <a:lnTo>
                    <a:pt x="404944" y="151473"/>
                  </a:lnTo>
                  <a:cubicBezTo>
                    <a:pt x="404850" y="155564"/>
                    <a:pt x="404757" y="159655"/>
                    <a:pt x="404663" y="163746"/>
                  </a:cubicBezTo>
                  <a:lnTo>
                    <a:pt x="397717" y="177784"/>
                  </a:ln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CD1FA721-F4EA-4DDC-A946-DF42A78854DF}"/>
                </a:ext>
              </a:extLst>
            </p:cNvPr>
            <p:cNvSpPr/>
            <p:nvPr/>
          </p:nvSpPr>
          <p:spPr>
            <a:xfrm>
              <a:off x="2938521" y="2186934"/>
              <a:ext cx="194808" cy="85528"/>
            </a:xfrm>
            <a:custGeom>
              <a:avLst/>
              <a:gdLst>
                <a:gd name="connsiteX0" fmla="*/ 270060 w 404944"/>
                <a:gd name="connsiteY0" fmla="*/ 0 h 177784"/>
                <a:gd name="connsiteX1" fmla="*/ 279321 w 404944"/>
                <a:gd name="connsiteY1" fmla="*/ 6336 h 177784"/>
                <a:gd name="connsiteX2" fmla="*/ 296976 w 404944"/>
                <a:gd name="connsiteY2" fmla="*/ 55191 h 177784"/>
                <a:gd name="connsiteX3" fmla="*/ 295509 w 404944"/>
                <a:gd name="connsiteY3" fmla="*/ 71756 h 177784"/>
                <a:gd name="connsiteX4" fmla="*/ 306397 w 404944"/>
                <a:gd name="connsiteY4" fmla="*/ 68197 h 177784"/>
                <a:gd name="connsiteX5" fmla="*/ 357091 w 404944"/>
                <a:gd name="connsiteY5" fmla="*/ 77097 h 177784"/>
                <a:gd name="connsiteX6" fmla="*/ 365967 w 404944"/>
                <a:gd name="connsiteY6" fmla="*/ 85576 h 177784"/>
                <a:gd name="connsiteX7" fmla="*/ 368872 w 404944"/>
                <a:gd name="connsiteY7" fmla="*/ 97503 h 177784"/>
                <a:gd name="connsiteX8" fmla="*/ 359621 w 404944"/>
                <a:gd name="connsiteY8" fmla="*/ 122862 h 177784"/>
                <a:gd name="connsiteX9" fmla="*/ 398565 w 404944"/>
                <a:gd name="connsiteY9" fmla="*/ 140986 h 177784"/>
                <a:gd name="connsiteX10" fmla="*/ 404944 w 404944"/>
                <a:gd name="connsiteY10" fmla="*/ 151473 h 177784"/>
                <a:gd name="connsiteX11" fmla="*/ 404663 w 404944"/>
                <a:gd name="connsiteY11" fmla="*/ 163746 h 177784"/>
                <a:gd name="connsiteX12" fmla="*/ 397717 w 404944"/>
                <a:gd name="connsiteY12" fmla="*/ 177784 h 177784"/>
                <a:gd name="connsiteX13" fmla="*/ 19968 w 404944"/>
                <a:gd name="connsiteY13" fmla="*/ 177784 h 177784"/>
                <a:gd name="connsiteX14" fmla="*/ 11233 w 404944"/>
                <a:gd name="connsiteY14" fmla="*/ 168390 h 177784"/>
                <a:gd name="connsiteX15" fmla="*/ 280 w 404944"/>
                <a:gd name="connsiteY15" fmla="*/ 146255 h 177784"/>
                <a:gd name="connsiteX16" fmla="*/ 0 w 404944"/>
                <a:gd name="connsiteY16" fmla="*/ 133984 h 177784"/>
                <a:gd name="connsiteX17" fmla="*/ 6380 w 404944"/>
                <a:gd name="connsiteY17" fmla="*/ 123495 h 177784"/>
                <a:gd name="connsiteX18" fmla="*/ 53042 w 404944"/>
                <a:gd name="connsiteY18" fmla="*/ 101778 h 177784"/>
                <a:gd name="connsiteX19" fmla="*/ 83247 w 404944"/>
                <a:gd name="connsiteY19" fmla="*/ 103413 h 177784"/>
                <a:gd name="connsiteX20" fmla="*/ 81393 w 404944"/>
                <a:gd name="connsiteY20" fmla="*/ 69162 h 177784"/>
                <a:gd name="connsiteX21" fmla="*/ 103110 w 404944"/>
                <a:gd name="connsiteY21" fmla="*/ 22498 h 177784"/>
                <a:gd name="connsiteX22" fmla="*/ 113597 w 404944"/>
                <a:gd name="connsiteY22" fmla="*/ 16119 h 177784"/>
                <a:gd name="connsiteX23" fmla="*/ 125870 w 404944"/>
                <a:gd name="connsiteY23" fmla="*/ 16399 h 177784"/>
                <a:gd name="connsiteX24" fmla="*/ 168009 w 404944"/>
                <a:gd name="connsiteY24" fmla="*/ 45953 h 177784"/>
                <a:gd name="connsiteX25" fmla="*/ 191877 w 404944"/>
                <a:gd name="connsiteY25" fmla="*/ 92997 h 177784"/>
                <a:gd name="connsiteX26" fmla="*/ 219156 w 404944"/>
                <a:gd name="connsiteY26" fmla="*/ 34338 h 177784"/>
                <a:gd name="connsiteX27" fmla="*/ 258872 w 404944"/>
                <a:gd name="connsiteY27" fmla="*/ 858 h 177784"/>
                <a:gd name="connsiteX28" fmla="*/ 270060 w 404944"/>
                <a:gd name="connsiteY28" fmla="*/ 0 h 177784"/>
                <a:gd name="connsiteX0" fmla="*/ 19968 w 404944"/>
                <a:gd name="connsiteY0" fmla="*/ 177784 h 269224"/>
                <a:gd name="connsiteX1" fmla="*/ 11233 w 404944"/>
                <a:gd name="connsiteY1" fmla="*/ 168390 h 269224"/>
                <a:gd name="connsiteX2" fmla="*/ 280 w 404944"/>
                <a:gd name="connsiteY2" fmla="*/ 146255 h 269224"/>
                <a:gd name="connsiteX3" fmla="*/ 0 w 404944"/>
                <a:gd name="connsiteY3" fmla="*/ 133984 h 269224"/>
                <a:gd name="connsiteX4" fmla="*/ 6380 w 404944"/>
                <a:gd name="connsiteY4" fmla="*/ 123495 h 269224"/>
                <a:gd name="connsiteX5" fmla="*/ 53042 w 404944"/>
                <a:gd name="connsiteY5" fmla="*/ 101778 h 269224"/>
                <a:gd name="connsiteX6" fmla="*/ 83247 w 404944"/>
                <a:gd name="connsiteY6" fmla="*/ 103413 h 269224"/>
                <a:gd name="connsiteX7" fmla="*/ 81393 w 404944"/>
                <a:gd name="connsiteY7" fmla="*/ 69162 h 269224"/>
                <a:gd name="connsiteX8" fmla="*/ 103110 w 404944"/>
                <a:gd name="connsiteY8" fmla="*/ 22498 h 269224"/>
                <a:gd name="connsiteX9" fmla="*/ 113597 w 404944"/>
                <a:gd name="connsiteY9" fmla="*/ 16119 h 269224"/>
                <a:gd name="connsiteX10" fmla="*/ 125870 w 404944"/>
                <a:gd name="connsiteY10" fmla="*/ 16399 h 269224"/>
                <a:gd name="connsiteX11" fmla="*/ 168009 w 404944"/>
                <a:gd name="connsiteY11" fmla="*/ 45953 h 269224"/>
                <a:gd name="connsiteX12" fmla="*/ 191877 w 404944"/>
                <a:gd name="connsiteY12" fmla="*/ 92997 h 269224"/>
                <a:gd name="connsiteX13" fmla="*/ 219156 w 404944"/>
                <a:gd name="connsiteY13" fmla="*/ 34338 h 269224"/>
                <a:gd name="connsiteX14" fmla="*/ 258872 w 404944"/>
                <a:gd name="connsiteY14" fmla="*/ 858 h 269224"/>
                <a:gd name="connsiteX15" fmla="*/ 270060 w 404944"/>
                <a:gd name="connsiteY15" fmla="*/ 0 h 269224"/>
                <a:gd name="connsiteX16" fmla="*/ 279321 w 404944"/>
                <a:gd name="connsiteY16" fmla="*/ 6336 h 269224"/>
                <a:gd name="connsiteX17" fmla="*/ 296976 w 404944"/>
                <a:gd name="connsiteY17" fmla="*/ 55191 h 269224"/>
                <a:gd name="connsiteX18" fmla="*/ 295509 w 404944"/>
                <a:gd name="connsiteY18" fmla="*/ 71756 h 269224"/>
                <a:gd name="connsiteX19" fmla="*/ 306397 w 404944"/>
                <a:gd name="connsiteY19" fmla="*/ 68197 h 269224"/>
                <a:gd name="connsiteX20" fmla="*/ 357091 w 404944"/>
                <a:gd name="connsiteY20" fmla="*/ 77097 h 269224"/>
                <a:gd name="connsiteX21" fmla="*/ 365967 w 404944"/>
                <a:gd name="connsiteY21" fmla="*/ 85576 h 269224"/>
                <a:gd name="connsiteX22" fmla="*/ 368872 w 404944"/>
                <a:gd name="connsiteY22" fmla="*/ 97503 h 269224"/>
                <a:gd name="connsiteX23" fmla="*/ 359621 w 404944"/>
                <a:gd name="connsiteY23" fmla="*/ 122862 h 269224"/>
                <a:gd name="connsiteX24" fmla="*/ 398565 w 404944"/>
                <a:gd name="connsiteY24" fmla="*/ 140986 h 269224"/>
                <a:gd name="connsiteX25" fmla="*/ 404944 w 404944"/>
                <a:gd name="connsiteY25" fmla="*/ 151473 h 269224"/>
                <a:gd name="connsiteX26" fmla="*/ 404663 w 404944"/>
                <a:gd name="connsiteY26" fmla="*/ 163746 h 269224"/>
                <a:gd name="connsiteX27" fmla="*/ 397717 w 404944"/>
                <a:gd name="connsiteY27" fmla="*/ 177784 h 269224"/>
                <a:gd name="connsiteX28" fmla="*/ 111408 w 404944"/>
                <a:gd name="connsiteY28" fmla="*/ 269224 h 269224"/>
                <a:gd name="connsiteX0" fmla="*/ 19968 w 404944"/>
                <a:gd name="connsiteY0" fmla="*/ 177784 h 177784"/>
                <a:gd name="connsiteX1" fmla="*/ 11233 w 404944"/>
                <a:gd name="connsiteY1" fmla="*/ 168390 h 177784"/>
                <a:gd name="connsiteX2" fmla="*/ 280 w 404944"/>
                <a:gd name="connsiteY2" fmla="*/ 146255 h 177784"/>
                <a:gd name="connsiteX3" fmla="*/ 0 w 404944"/>
                <a:gd name="connsiteY3" fmla="*/ 133984 h 177784"/>
                <a:gd name="connsiteX4" fmla="*/ 6380 w 404944"/>
                <a:gd name="connsiteY4" fmla="*/ 123495 h 177784"/>
                <a:gd name="connsiteX5" fmla="*/ 53042 w 404944"/>
                <a:gd name="connsiteY5" fmla="*/ 101778 h 177784"/>
                <a:gd name="connsiteX6" fmla="*/ 83247 w 404944"/>
                <a:gd name="connsiteY6" fmla="*/ 103413 h 177784"/>
                <a:gd name="connsiteX7" fmla="*/ 81393 w 404944"/>
                <a:gd name="connsiteY7" fmla="*/ 69162 h 177784"/>
                <a:gd name="connsiteX8" fmla="*/ 103110 w 404944"/>
                <a:gd name="connsiteY8" fmla="*/ 22498 h 177784"/>
                <a:gd name="connsiteX9" fmla="*/ 113597 w 404944"/>
                <a:gd name="connsiteY9" fmla="*/ 16119 h 177784"/>
                <a:gd name="connsiteX10" fmla="*/ 125870 w 404944"/>
                <a:gd name="connsiteY10" fmla="*/ 16399 h 177784"/>
                <a:gd name="connsiteX11" fmla="*/ 168009 w 404944"/>
                <a:gd name="connsiteY11" fmla="*/ 45953 h 177784"/>
                <a:gd name="connsiteX12" fmla="*/ 191877 w 404944"/>
                <a:gd name="connsiteY12" fmla="*/ 92997 h 177784"/>
                <a:gd name="connsiteX13" fmla="*/ 219156 w 404944"/>
                <a:gd name="connsiteY13" fmla="*/ 34338 h 177784"/>
                <a:gd name="connsiteX14" fmla="*/ 258872 w 404944"/>
                <a:gd name="connsiteY14" fmla="*/ 858 h 177784"/>
                <a:gd name="connsiteX15" fmla="*/ 270060 w 404944"/>
                <a:gd name="connsiteY15" fmla="*/ 0 h 177784"/>
                <a:gd name="connsiteX16" fmla="*/ 279321 w 404944"/>
                <a:gd name="connsiteY16" fmla="*/ 6336 h 177784"/>
                <a:gd name="connsiteX17" fmla="*/ 296976 w 404944"/>
                <a:gd name="connsiteY17" fmla="*/ 55191 h 177784"/>
                <a:gd name="connsiteX18" fmla="*/ 295509 w 404944"/>
                <a:gd name="connsiteY18" fmla="*/ 71756 h 177784"/>
                <a:gd name="connsiteX19" fmla="*/ 306397 w 404944"/>
                <a:gd name="connsiteY19" fmla="*/ 68197 h 177784"/>
                <a:gd name="connsiteX20" fmla="*/ 357091 w 404944"/>
                <a:gd name="connsiteY20" fmla="*/ 77097 h 177784"/>
                <a:gd name="connsiteX21" fmla="*/ 365967 w 404944"/>
                <a:gd name="connsiteY21" fmla="*/ 85576 h 177784"/>
                <a:gd name="connsiteX22" fmla="*/ 368872 w 404944"/>
                <a:gd name="connsiteY22" fmla="*/ 97503 h 177784"/>
                <a:gd name="connsiteX23" fmla="*/ 359621 w 404944"/>
                <a:gd name="connsiteY23" fmla="*/ 122862 h 177784"/>
                <a:gd name="connsiteX24" fmla="*/ 398565 w 404944"/>
                <a:gd name="connsiteY24" fmla="*/ 140986 h 177784"/>
                <a:gd name="connsiteX25" fmla="*/ 404944 w 404944"/>
                <a:gd name="connsiteY25" fmla="*/ 151473 h 177784"/>
                <a:gd name="connsiteX26" fmla="*/ 404663 w 404944"/>
                <a:gd name="connsiteY26" fmla="*/ 163746 h 177784"/>
                <a:gd name="connsiteX27" fmla="*/ 397717 w 404944"/>
                <a:gd name="connsiteY27" fmla="*/ 177784 h 17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44" h="177784">
                  <a:moveTo>
                    <a:pt x="19968" y="177784"/>
                  </a:moveTo>
                  <a:lnTo>
                    <a:pt x="11233" y="168390"/>
                  </a:lnTo>
                  <a:cubicBezTo>
                    <a:pt x="6243" y="161290"/>
                    <a:pt x="2527" y="153836"/>
                    <a:pt x="280" y="146255"/>
                  </a:cubicBezTo>
                  <a:cubicBezTo>
                    <a:pt x="187" y="142165"/>
                    <a:pt x="93" y="138074"/>
                    <a:pt x="0" y="133984"/>
                  </a:cubicBezTo>
                  <a:lnTo>
                    <a:pt x="6380" y="123495"/>
                  </a:lnTo>
                  <a:cubicBezTo>
                    <a:pt x="17852" y="112611"/>
                    <a:pt x="34158" y="105105"/>
                    <a:pt x="53042" y="101778"/>
                  </a:cubicBezTo>
                  <a:lnTo>
                    <a:pt x="83247" y="103413"/>
                  </a:lnTo>
                  <a:lnTo>
                    <a:pt x="81393" y="69162"/>
                  </a:lnTo>
                  <a:cubicBezTo>
                    <a:pt x="84719" y="50277"/>
                    <a:pt x="92225" y="33972"/>
                    <a:pt x="103110" y="22498"/>
                  </a:cubicBezTo>
                  <a:lnTo>
                    <a:pt x="113597" y="16119"/>
                  </a:lnTo>
                  <a:lnTo>
                    <a:pt x="125870" y="16399"/>
                  </a:lnTo>
                  <a:cubicBezTo>
                    <a:pt x="141033" y="20894"/>
                    <a:pt x="155687" y="31263"/>
                    <a:pt x="168009" y="45953"/>
                  </a:cubicBezTo>
                  <a:lnTo>
                    <a:pt x="191877" y="92997"/>
                  </a:lnTo>
                  <a:lnTo>
                    <a:pt x="219156" y="34338"/>
                  </a:lnTo>
                  <a:cubicBezTo>
                    <a:pt x="231045" y="18087"/>
                    <a:pt x="244861" y="6348"/>
                    <a:pt x="258872" y="858"/>
                  </a:cubicBezTo>
                  <a:lnTo>
                    <a:pt x="270060" y="0"/>
                  </a:lnTo>
                  <a:lnTo>
                    <a:pt x="279321" y="6336"/>
                  </a:lnTo>
                  <a:cubicBezTo>
                    <a:pt x="288711" y="18097"/>
                    <a:pt x="294805" y="35172"/>
                    <a:pt x="296976" y="55191"/>
                  </a:cubicBezTo>
                  <a:lnTo>
                    <a:pt x="295509" y="71756"/>
                  </a:lnTo>
                  <a:lnTo>
                    <a:pt x="306397" y="68197"/>
                  </a:lnTo>
                  <a:cubicBezTo>
                    <a:pt x="325498" y="66523"/>
                    <a:pt x="343191" y="69554"/>
                    <a:pt x="357091" y="77097"/>
                  </a:cubicBezTo>
                  <a:lnTo>
                    <a:pt x="365967" y="85576"/>
                  </a:lnTo>
                  <a:lnTo>
                    <a:pt x="368872" y="97503"/>
                  </a:lnTo>
                  <a:lnTo>
                    <a:pt x="359621" y="122862"/>
                  </a:lnTo>
                  <a:lnTo>
                    <a:pt x="398565" y="140986"/>
                  </a:lnTo>
                  <a:lnTo>
                    <a:pt x="404944" y="151473"/>
                  </a:lnTo>
                  <a:cubicBezTo>
                    <a:pt x="404850" y="155564"/>
                    <a:pt x="404757" y="159655"/>
                    <a:pt x="404663" y="163746"/>
                  </a:cubicBezTo>
                  <a:lnTo>
                    <a:pt x="397717" y="177784"/>
                  </a:ln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212792A4-3F7B-4A51-A1C3-362D4A7792D3}"/>
                </a:ext>
              </a:extLst>
            </p:cNvPr>
            <p:cNvSpPr/>
            <p:nvPr/>
          </p:nvSpPr>
          <p:spPr>
            <a:xfrm>
              <a:off x="2468246" y="2167868"/>
              <a:ext cx="194808" cy="85528"/>
            </a:xfrm>
            <a:custGeom>
              <a:avLst/>
              <a:gdLst>
                <a:gd name="connsiteX0" fmla="*/ 270060 w 404944"/>
                <a:gd name="connsiteY0" fmla="*/ 0 h 177784"/>
                <a:gd name="connsiteX1" fmla="*/ 279321 w 404944"/>
                <a:gd name="connsiteY1" fmla="*/ 6336 h 177784"/>
                <a:gd name="connsiteX2" fmla="*/ 296976 w 404944"/>
                <a:gd name="connsiteY2" fmla="*/ 55191 h 177784"/>
                <a:gd name="connsiteX3" fmla="*/ 295509 w 404944"/>
                <a:gd name="connsiteY3" fmla="*/ 71756 h 177784"/>
                <a:gd name="connsiteX4" fmla="*/ 306397 w 404944"/>
                <a:gd name="connsiteY4" fmla="*/ 68197 h 177784"/>
                <a:gd name="connsiteX5" fmla="*/ 357091 w 404944"/>
                <a:gd name="connsiteY5" fmla="*/ 77097 h 177784"/>
                <a:gd name="connsiteX6" fmla="*/ 365967 w 404944"/>
                <a:gd name="connsiteY6" fmla="*/ 85576 h 177784"/>
                <a:gd name="connsiteX7" fmla="*/ 368872 w 404944"/>
                <a:gd name="connsiteY7" fmla="*/ 97503 h 177784"/>
                <a:gd name="connsiteX8" fmla="*/ 359621 w 404944"/>
                <a:gd name="connsiteY8" fmla="*/ 122862 h 177784"/>
                <a:gd name="connsiteX9" fmla="*/ 398565 w 404944"/>
                <a:gd name="connsiteY9" fmla="*/ 140986 h 177784"/>
                <a:gd name="connsiteX10" fmla="*/ 404944 w 404944"/>
                <a:gd name="connsiteY10" fmla="*/ 151473 h 177784"/>
                <a:gd name="connsiteX11" fmla="*/ 404663 w 404944"/>
                <a:gd name="connsiteY11" fmla="*/ 163746 h 177784"/>
                <a:gd name="connsiteX12" fmla="*/ 397717 w 404944"/>
                <a:gd name="connsiteY12" fmla="*/ 177784 h 177784"/>
                <a:gd name="connsiteX13" fmla="*/ 19968 w 404944"/>
                <a:gd name="connsiteY13" fmla="*/ 177784 h 177784"/>
                <a:gd name="connsiteX14" fmla="*/ 11233 w 404944"/>
                <a:gd name="connsiteY14" fmla="*/ 168390 h 177784"/>
                <a:gd name="connsiteX15" fmla="*/ 280 w 404944"/>
                <a:gd name="connsiteY15" fmla="*/ 146255 h 177784"/>
                <a:gd name="connsiteX16" fmla="*/ 0 w 404944"/>
                <a:gd name="connsiteY16" fmla="*/ 133984 h 177784"/>
                <a:gd name="connsiteX17" fmla="*/ 6380 w 404944"/>
                <a:gd name="connsiteY17" fmla="*/ 123495 h 177784"/>
                <a:gd name="connsiteX18" fmla="*/ 53042 w 404944"/>
                <a:gd name="connsiteY18" fmla="*/ 101778 h 177784"/>
                <a:gd name="connsiteX19" fmla="*/ 83247 w 404944"/>
                <a:gd name="connsiteY19" fmla="*/ 103413 h 177784"/>
                <a:gd name="connsiteX20" fmla="*/ 81393 w 404944"/>
                <a:gd name="connsiteY20" fmla="*/ 69162 h 177784"/>
                <a:gd name="connsiteX21" fmla="*/ 103110 w 404944"/>
                <a:gd name="connsiteY21" fmla="*/ 22498 h 177784"/>
                <a:gd name="connsiteX22" fmla="*/ 113597 w 404944"/>
                <a:gd name="connsiteY22" fmla="*/ 16119 h 177784"/>
                <a:gd name="connsiteX23" fmla="*/ 125870 w 404944"/>
                <a:gd name="connsiteY23" fmla="*/ 16399 h 177784"/>
                <a:gd name="connsiteX24" fmla="*/ 168009 w 404944"/>
                <a:gd name="connsiteY24" fmla="*/ 45953 h 177784"/>
                <a:gd name="connsiteX25" fmla="*/ 191877 w 404944"/>
                <a:gd name="connsiteY25" fmla="*/ 92997 h 177784"/>
                <a:gd name="connsiteX26" fmla="*/ 219156 w 404944"/>
                <a:gd name="connsiteY26" fmla="*/ 34338 h 177784"/>
                <a:gd name="connsiteX27" fmla="*/ 258872 w 404944"/>
                <a:gd name="connsiteY27" fmla="*/ 858 h 177784"/>
                <a:gd name="connsiteX28" fmla="*/ 270060 w 404944"/>
                <a:gd name="connsiteY28" fmla="*/ 0 h 177784"/>
                <a:gd name="connsiteX0" fmla="*/ 19968 w 404944"/>
                <a:gd name="connsiteY0" fmla="*/ 177784 h 269224"/>
                <a:gd name="connsiteX1" fmla="*/ 11233 w 404944"/>
                <a:gd name="connsiteY1" fmla="*/ 168390 h 269224"/>
                <a:gd name="connsiteX2" fmla="*/ 280 w 404944"/>
                <a:gd name="connsiteY2" fmla="*/ 146255 h 269224"/>
                <a:gd name="connsiteX3" fmla="*/ 0 w 404944"/>
                <a:gd name="connsiteY3" fmla="*/ 133984 h 269224"/>
                <a:gd name="connsiteX4" fmla="*/ 6380 w 404944"/>
                <a:gd name="connsiteY4" fmla="*/ 123495 h 269224"/>
                <a:gd name="connsiteX5" fmla="*/ 53042 w 404944"/>
                <a:gd name="connsiteY5" fmla="*/ 101778 h 269224"/>
                <a:gd name="connsiteX6" fmla="*/ 83247 w 404944"/>
                <a:gd name="connsiteY6" fmla="*/ 103413 h 269224"/>
                <a:gd name="connsiteX7" fmla="*/ 81393 w 404944"/>
                <a:gd name="connsiteY7" fmla="*/ 69162 h 269224"/>
                <a:gd name="connsiteX8" fmla="*/ 103110 w 404944"/>
                <a:gd name="connsiteY8" fmla="*/ 22498 h 269224"/>
                <a:gd name="connsiteX9" fmla="*/ 113597 w 404944"/>
                <a:gd name="connsiteY9" fmla="*/ 16119 h 269224"/>
                <a:gd name="connsiteX10" fmla="*/ 125870 w 404944"/>
                <a:gd name="connsiteY10" fmla="*/ 16399 h 269224"/>
                <a:gd name="connsiteX11" fmla="*/ 168009 w 404944"/>
                <a:gd name="connsiteY11" fmla="*/ 45953 h 269224"/>
                <a:gd name="connsiteX12" fmla="*/ 191877 w 404944"/>
                <a:gd name="connsiteY12" fmla="*/ 92997 h 269224"/>
                <a:gd name="connsiteX13" fmla="*/ 219156 w 404944"/>
                <a:gd name="connsiteY13" fmla="*/ 34338 h 269224"/>
                <a:gd name="connsiteX14" fmla="*/ 258872 w 404944"/>
                <a:gd name="connsiteY14" fmla="*/ 858 h 269224"/>
                <a:gd name="connsiteX15" fmla="*/ 270060 w 404944"/>
                <a:gd name="connsiteY15" fmla="*/ 0 h 269224"/>
                <a:gd name="connsiteX16" fmla="*/ 279321 w 404944"/>
                <a:gd name="connsiteY16" fmla="*/ 6336 h 269224"/>
                <a:gd name="connsiteX17" fmla="*/ 296976 w 404944"/>
                <a:gd name="connsiteY17" fmla="*/ 55191 h 269224"/>
                <a:gd name="connsiteX18" fmla="*/ 295509 w 404944"/>
                <a:gd name="connsiteY18" fmla="*/ 71756 h 269224"/>
                <a:gd name="connsiteX19" fmla="*/ 306397 w 404944"/>
                <a:gd name="connsiteY19" fmla="*/ 68197 h 269224"/>
                <a:gd name="connsiteX20" fmla="*/ 357091 w 404944"/>
                <a:gd name="connsiteY20" fmla="*/ 77097 h 269224"/>
                <a:gd name="connsiteX21" fmla="*/ 365967 w 404944"/>
                <a:gd name="connsiteY21" fmla="*/ 85576 h 269224"/>
                <a:gd name="connsiteX22" fmla="*/ 368872 w 404944"/>
                <a:gd name="connsiteY22" fmla="*/ 97503 h 269224"/>
                <a:gd name="connsiteX23" fmla="*/ 359621 w 404944"/>
                <a:gd name="connsiteY23" fmla="*/ 122862 h 269224"/>
                <a:gd name="connsiteX24" fmla="*/ 398565 w 404944"/>
                <a:gd name="connsiteY24" fmla="*/ 140986 h 269224"/>
                <a:gd name="connsiteX25" fmla="*/ 404944 w 404944"/>
                <a:gd name="connsiteY25" fmla="*/ 151473 h 269224"/>
                <a:gd name="connsiteX26" fmla="*/ 404663 w 404944"/>
                <a:gd name="connsiteY26" fmla="*/ 163746 h 269224"/>
                <a:gd name="connsiteX27" fmla="*/ 397717 w 404944"/>
                <a:gd name="connsiteY27" fmla="*/ 177784 h 269224"/>
                <a:gd name="connsiteX28" fmla="*/ 111408 w 404944"/>
                <a:gd name="connsiteY28" fmla="*/ 269224 h 269224"/>
                <a:gd name="connsiteX0" fmla="*/ 19968 w 404944"/>
                <a:gd name="connsiteY0" fmla="*/ 177784 h 177784"/>
                <a:gd name="connsiteX1" fmla="*/ 11233 w 404944"/>
                <a:gd name="connsiteY1" fmla="*/ 168390 h 177784"/>
                <a:gd name="connsiteX2" fmla="*/ 280 w 404944"/>
                <a:gd name="connsiteY2" fmla="*/ 146255 h 177784"/>
                <a:gd name="connsiteX3" fmla="*/ 0 w 404944"/>
                <a:gd name="connsiteY3" fmla="*/ 133984 h 177784"/>
                <a:gd name="connsiteX4" fmla="*/ 6380 w 404944"/>
                <a:gd name="connsiteY4" fmla="*/ 123495 h 177784"/>
                <a:gd name="connsiteX5" fmla="*/ 53042 w 404944"/>
                <a:gd name="connsiteY5" fmla="*/ 101778 h 177784"/>
                <a:gd name="connsiteX6" fmla="*/ 83247 w 404944"/>
                <a:gd name="connsiteY6" fmla="*/ 103413 h 177784"/>
                <a:gd name="connsiteX7" fmla="*/ 81393 w 404944"/>
                <a:gd name="connsiteY7" fmla="*/ 69162 h 177784"/>
                <a:gd name="connsiteX8" fmla="*/ 103110 w 404944"/>
                <a:gd name="connsiteY8" fmla="*/ 22498 h 177784"/>
                <a:gd name="connsiteX9" fmla="*/ 113597 w 404944"/>
                <a:gd name="connsiteY9" fmla="*/ 16119 h 177784"/>
                <a:gd name="connsiteX10" fmla="*/ 125870 w 404944"/>
                <a:gd name="connsiteY10" fmla="*/ 16399 h 177784"/>
                <a:gd name="connsiteX11" fmla="*/ 168009 w 404944"/>
                <a:gd name="connsiteY11" fmla="*/ 45953 h 177784"/>
                <a:gd name="connsiteX12" fmla="*/ 191877 w 404944"/>
                <a:gd name="connsiteY12" fmla="*/ 92997 h 177784"/>
                <a:gd name="connsiteX13" fmla="*/ 219156 w 404944"/>
                <a:gd name="connsiteY13" fmla="*/ 34338 h 177784"/>
                <a:gd name="connsiteX14" fmla="*/ 258872 w 404944"/>
                <a:gd name="connsiteY14" fmla="*/ 858 h 177784"/>
                <a:gd name="connsiteX15" fmla="*/ 270060 w 404944"/>
                <a:gd name="connsiteY15" fmla="*/ 0 h 177784"/>
                <a:gd name="connsiteX16" fmla="*/ 279321 w 404944"/>
                <a:gd name="connsiteY16" fmla="*/ 6336 h 177784"/>
                <a:gd name="connsiteX17" fmla="*/ 296976 w 404944"/>
                <a:gd name="connsiteY17" fmla="*/ 55191 h 177784"/>
                <a:gd name="connsiteX18" fmla="*/ 295509 w 404944"/>
                <a:gd name="connsiteY18" fmla="*/ 71756 h 177784"/>
                <a:gd name="connsiteX19" fmla="*/ 306397 w 404944"/>
                <a:gd name="connsiteY19" fmla="*/ 68197 h 177784"/>
                <a:gd name="connsiteX20" fmla="*/ 357091 w 404944"/>
                <a:gd name="connsiteY20" fmla="*/ 77097 h 177784"/>
                <a:gd name="connsiteX21" fmla="*/ 365967 w 404944"/>
                <a:gd name="connsiteY21" fmla="*/ 85576 h 177784"/>
                <a:gd name="connsiteX22" fmla="*/ 368872 w 404944"/>
                <a:gd name="connsiteY22" fmla="*/ 97503 h 177784"/>
                <a:gd name="connsiteX23" fmla="*/ 359621 w 404944"/>
                <a:gd name="connsiteY23" fmla="*/ 122862 h 177784"/>
                <a:gd name="connsiteX24" fmla="*/ 398565 w 404944"/>
                <a:gd name="connsiteY24" fmla="*/ 140986 h 177784"/>
                <a:gd name="connsiteX25" fmla="*/ 404944 w 404944"/>
                <a:gd name="connsiteY25" fmla="*/ 151473 h 177784"/>
                <a:gd name="connsiteX26" fmla="*/ 404663 w 404944"/>
                <a:gd name="connsiteY26" fmla="*/ 163746 h 177784"/>
                <a:gd name="connsiteX27" fmla="*/ 397717 w 404944"/>
                <a:gd name="connsiteY27" fmla="*/ 177784 h 177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04944" h="177784">
                  <a:moveTo>
                    <a:pt x="19968" y="177784"/>
                  </a:moveTo>
                  <a:lnTo>
                    <a:pt x="11233" y="168390"/>
                  </a:lnTo>
                  <a:cubicBezTo>
                    <a:pt x="6243" y="161290"/>
                    <a:pt x="2527" y="153836"/>
                    <a:pt x="280" y="146255"/>
                  </a:cubicBezTo>
                  <a:cubicBezTo>
                    <a:pt x="187" y="142165"/>
                    <a:pt x="93" y="138074"/>
                    <a:pt x="0" y="133984"/>
                  </a:cubicBezTo>
                  <a:lnTo>
                    <a:pt x="6380" y="123495"/>
                  </a:lnTo>
                  <a:cubicBezTo>
                    <a:pt x="17852" y="112611"/>
                    <a:pt x="34158" y="105105"/>
                    <a:pt x="53042" y="101778"/>
                  </a:cubicBezTo>
                  <a:lnTo>
                    <a:pt x="83247" y="103413"/>
                  </a:lnTo>
                  <a:lnTo>
                    <a:pt x="81393" y="69162"/>
                  </a:lnTo>
                  <a:cubicBezTo>
                    <a:pt x="84719" y="50277"/>
                    <a:pt x="92225" y="33972"/>
                    <a:pt x="103110" y="22498"/>
                  </a:cubicBezTo>
                  <a:lnTo>
                    <a:pt x="113597" y="16119"/>
                  </a:lnTo>
                  <a:lnTo>
                    <a:pt x="125870" y="16399"/>
                  </a:lnTo>
                  <a:cubicBezTo>
                    <a:pt x="141033" y="20894"/>
                    <a:pt x="155687" y="31263"/>
                    <a:pt x="168009" y="45953"/>
                  </a:cubicBezTo>
                  <a:lnTo>
                    <a:pt x="191877" y="92997"/>
                  </a:lnTo>
                  <a:lnTo>
                    <a:pt x="219156" y="34338"/>
                  </a:lnTo>
                  <a:cubicBezTo>
                    <a:pt x="231045" y="18087"/>
                    <a:pt x="244861" y="6348"/>
                    <a:pt x="258872" y="858"/>
                  </a:cubicBezTo>
                  <a:lnTo>
                    <a:pt x="270060" y="0"/>
                  </a:lnTo>
                  <a:lnTo>
                    <a:pt x="279321" y="6336"/>
                  </a:lnTo>
                  <a:cubicBezTo>
                    <a:pt x="288711" y="18097"/>
                    <a:pt x="294805" y="35172"/>
                    <a:pt x="296976" y="55191"/>
                  </a:cubicBezTo>
                  <a:lnTo>
                    <a:pt x="295509" y="71756"/>
                  </a:lnTo>
                  <a:lnTo>
                    <a:pt x="306397" y="68197"/>
                  </a:lnTo>
                  <a:cubicBezTo>
                    <a:pt x="325498" y="66523"/>
                    <a:pt x="343191" y="69554"/>
                    <a:pt x="357091" y="77097"/>
                  </a:cubicBezTo>
                  <a:lnTo>
                    <a:pt x="365967" y="85576"/>
                  </a:lnTo>
                  <a:lnTo>
                    <a:pt x="368872" y="97503"/>
                  </a:lnTo>
                  <a:lnTo>
                    <a:pt x="359621" y="122862"/>
                  </a:lnTo>
                  <a:lnTo>
                    <a:pt x="398565" y="140986"/>
                  </a:lnTo>
                  <a:lnTo>
                    <a:pt x="404944" y="151473"/>
                  </a:lnTo>
                  <a:cubicBezTo>
                    <a:pt x="404850" y="155564"/>
                    <a:pt x="404757" y="159655"/>
                    <a:pt x="404663" y="163746"/>
                  </a:cubicBezTo>
                  <a:lnTo>
                    <a:pt x="397717" y="177784"/>
                  </a:ln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D75BB39B-770C-42A6-95DF-F1942BD119BA}"/>
                </a:ext>
              </a:extLst>
            </p:cNvPr>
            <p:cNvSpPr/>
            <p:nvPr/>
          </p:nvSpPr>
          <p:spPr>
            <a:xfrm rot="6300000">
              <a:off x="2194785" y="2165627"/>
              <a:ext cx="101587" cy="146490"/>
            </a:xfrm>
            <a:custGeom>
              <a:avLst/>
              <a:gdLst>
                <a:gd name="connsiteX0" fmla="*/ 0 w 159278"/>
                <a:gd name="connsiteY0" fmla="*/ 157270 h 316644"/>
                <a:gd name="connsiteX1" fmla="*/ 3447 w 159278"/>
                <a:gd name="connsiteY1" fmla="*/ 145488 h 316644"/>
                <a:gd name="connsiteX2" fmla="*/ 42899 w 159278"/>
                <a:gd name="connsiteY2" fmla="*/ 112434 h 316644"/>
                <a:gd name="connsiteX3" fmla="*/ 74728 w 159278"/>
                <a:gd name="connsiteY3" fmla="*/ 105726 h 316644"/>
                <a:gd name="connsiteX4" fmla="*/ 60592 w 159278"/>
                <a:gd name="connsiteY4" fmla="*/ 62475 h 316644"/>
                <a:gd name="connsiteX5" fmla="*/ 69492 w 159278"/>
                <a:gd name="connsiteY5" fmla="*/ 11781 h 316644"/>
                <a:gd name="connsiteX6" fmla="*/ 77971 w 159278"/>
                <a:gd name="connsiteY6" fmla="*/ 2906 h 316644"/>
                <a:gd name="connsiteX7" fmla="*/ 89898 w 159278"/>
                <a:gd name="connsiteY7" fmla="*/ 0 h 316644"/>
                <a:gd name="connsiteX8" fmla="*/ 138250 w 159278"/>
                <a:gd name="connsiteY8" fmla="*/ 17640 h 316644"/>
                <a:gd name="connsiteX9" fmla="*/ 159278 w 159278"/>
                <a:gd name="connsiteY9" fmla="*/ 41074 h 316644"/>
                <a:gd name="connsiteX10" fmla="*/ 159278 w 159278"/>
                <a:gd name="connsiteY10" fmla="*/ 275570 h 316644"/>
                <a:gd name="connsiteX11" fmla="*/ 138250 w 159278"/>
                <a:gd name="connsiteY11" fmla="*/ 299005 h 316644"/>
                <a:gd name="connsiteX12" fmla="*/ 89898 w 159278"/>
                <a:gd name="connsiteY12" fmla="*/ 316644 h 316644"/>
                <a:gd name="connsiteX13" fmla="*/ 77972 w 159278"/>
                <a:gd name="connsiteY13" fmla="*/ 313739 h 316644"/>
                <a:gd name="connsiteX14" fmla="*/ 69492 w 159278"/>
                <a:gd name="connsiteY14" fmla="*/ 304863 h 316644"/>
                <a:gd name="connsiteX15" fmla="*/ 60592 w 159278"/>
                <a:gd name="connsiteY15" fmla="*/ 254169 h 316644"/>
                <a:gd name="connsiteX16" fmla="*/ 75372 w 159278"/>
                <a:gd name="connsiteY16" fmla="*/ 208949 h 316644"/>
                <a:gd name="connsiteX17" fmla="*/ 42899 w 159278"/>
                <a:gd name="connsiteY17" fmla="*/ 202105 h 316644"/>
                <a:gd name="connsiteX18" fmla="*/ 3447 w 159278"/>
                <a:gd name="connsiteY18" fmla="*/ 169051 h 316644"/>
                <a:gd name="connsiteX0" fmla="*/ 159278 w 250718"/>
                <a:gd name="connsiteY0" fmla="*/ 41074 h 316644"/>
                <a:gd name="connsiteX1" fmla="*/ 159278 w 250718"/>
                <a:gd name="connsiteY1" fmla="*/ 275570 h 316644"/>
                <a:gd name="connsiteX2" fmla="*/ 138250 w 250718"/>
                <a:gd name="connsiteY2" fmla="*/ 299005 h 316644"/>
                <a:gd name="connsiteX3" fmla="*/ 89898 w 250718"/>
                <a:gd name="connsiteY3" fmla="*/ 316644 h 316644"/>
                <a:gd name="connsiteX4" fmla="*/ 77972 w 250718"/>
                <a:gd name="connsiteY4" fmla="*/ 313739 h 316644"/>
                <a:gd name="connsiteX5" fmla="*/ 69492 w 250718"/>
                <a:gd name="connsiteY5" fmla="*/ 304863 h 316644"/>
                <a:gd name="connsiteX6" fmla="*/ 60592 w 250718"/>
                <a:gd name="connsiteY6" fmla="*/ 254169 h 316644"/>
                <a:gd name="connsiteX7" fmla="*/ 75372 w 250718"/>
                <a:gd name="connsiteY7" fmla="*/ 208949 h 316644"/>
                <a:gd name="connsiteX8" fmla="*/ 42899 w 250718"/>
                <a:gd name="connsiteY8" fmla="*/ 202105 h 316644"/>
                <a:gd name="connsiteX9" fmla="*/ 3447 w 250718"/>
                <a:gd name="connsiteY9" fmla="*/ 169051 h 316644"/>
                <a:gd name="connsiteX10" fmla="*/ 0 w 250718"/>
                <a:gd name="connsiteY10" fmla="*/ 157270 h 316644"/>
                <a:gd name="connsiteX11" fmla="*/ 3447 w 250718"/>
                <a:gd name="connsiteY11" fmla="*/ 145488 h 316644"/>
                <a:gd name="connsiteX12" fmla="*/ 42899 w 250718"/>
                <a:gd name="connsiteY12" fmla="*/ 112434 h 316644"/>
                <a:gd name="connsiteX13" fmla="*/ 74728 w 250718"/>
                <a:gd name="connsiteY13" fmla="*/ 105726 h 316644"/>
                <a:gd name="connsiteX14" fmla="*/ 60592 w 250718"/>
                <a:gd name="connsiteY14" fmla="*/ 62475 h 316644"/>
                <a:gd name="connsiteX15" fmla="*/ 69492 w 250718"/>
                <a:gd name="connsiteY15" fmla="*/ 11781 h 316644"/>
                <a:gd name="connsiteX16" fmla="*/ 77971 w 250718"/>
                <a:gd name="connsiteY16" fmla="*/ 2906 h 316644"/>
                <a:gd name="connsiteX17" fmla="*/ 89898 w 250718"/>
                <a:gd name="connsiteY17" fmla="*/ 0 h 316644"/>
                <a:gd name="connsiteX18" fmla="*/ 138250 w 250718"/>
                <a:gd name="connsiteY18" fmla="*/ 17640 h 316644"/>
                <a:gd name="connsiteX19" fmla="*/ 250718 w 250718"/>
                <a:gd name="connsiteY19" fmla="*/ 132514 h 316644"/>
                <a:gd name="connsiteX0" fmla="*/ 159278 w 159278"/>
                <a:gd name="connsiteY0" fmla="*/ 41074 h 316644"/>
                <a:gd name="connsiteX1" fmla="*/ 159278 w 159278"/>
                <a:gd name="connsiteY1" fmla="*/ 275570 h 316644"/>
                <a:gd name="connsiteX2" fmla="*/ 138250 w 159278"/>
                <a:gd name="connsiteY2" fmla="*/ 299005 h 316644"/>
                <a:gd name="connsiteX3" fmla="*/ 89898 w 159278"/>
                <a:gd name="connsiteY3" fmla="*/ 316644 h 316644"/>
                <a:gd name="connsiteX4" fmla="*/ 77972 w 159278"/>
                <a:gd name="connsiteY4" fmla="*/ 313739 h 316644"/>
                <a:gd name="connsiteX5" fmla="*/ 69492 w 159278"/>
                <a:gd name="connsiteY5" fmla="*/ 304863 h 316644"/>
                <a:gd name="connsiteX6" fmla="*/ 60592 w 159278"/>
                <a:gd name="connsiteY6" fmla="*/ 254169 h 316644"/>
                <a:gd name="connsiteX7" fmla="*/ 75372 w 159278"/>
                <a:gd name="connsiteY7" fmla="*/ 208949 h 316644"/>
                <a:gd name="connsiteX8" fmla="*/ 42899 w 159278"/>
                <a:gd name="connsiteY8" fmla="*/ 202105 h 316644"/>
                <a:gd name="connsiteX9" fmla="*/ 3447 w 159278"/>
                <a:gd name="connsiteY9" fmla="*/ 169051 h 316644"/>
                <a:gd name="connsiteX10" fmla="*/ 0 w 159278"/>
                <a:gd name="connsiteY10" fmla="*/ 157270 h 316644"/>
                <a:gd name="connsiteX11" fmla="*/ 3447 w 159278"/>
                <a:gd name="connsiteY11" fmla="*/ 145488 h 316644"/>
                <a:gd name="connsiteX12" fmla="*/ 42899 w 159278"/>
                <a:gd name="connsiteY12" fmla="*/ 112434 h 316644"/>
                <a:gd name="connsiteX13" fmla="*/ 74728 w 159278"/>
                <a:gd name="connsiteY13" fmla="*/ 105726 h 316644"/>
                <a:gd name="connsiteX14" fmla="*/ 60592 w 159278"/>
                <a:gd name="connsiteY14" fmla="*/ 62475 h 316644"/>
                <a:gd name="connsiteX15" fmla="*/ 69492 w 159278"/>
                <a:gd name="connsiteY15" fmla="*/ 11781 h 316644"/>
                <a:gd name="connsiteX16" fmla="*/ 77971 w 159278"/>
                <a:gd name="connsiteY16" fmla="*/ 2906 h 316644"/>
                <a:gd name="connsiteX17" fmla="*/ 89898 w 159278"/>
                <a:gd name="connsiteY17" fmla="*/ 0 h 316644"/>
                <a:gd name="connsiteX18" fmla="*/ 138250 w 159278"/>
                <a:gd name="connsiteY18" fmla="*/ 17640 h 316644"/>
                <a:gd name="connsiteX0" fmla="*/ 159278 w 159278"/>
                <a:gd name="connsiteY0" fmla="*/ 275570 h 316644"/>
                <a:gd name="connsiteX1" fmla="*/ 138250 w 159278"/>
                <a:gd name="connsiteY1" fmla="*/ 299005 h 316644"/>
                <a:gd name="connsiteX2" fmla="*/ 89898 w 159278"/>
                <a:gd name="connsiteY2" fmla="*/ 316644 h 316644"/>
                <a:gd name="connsiteX3" fmla="*/ 77972 w 159278"/>
                <a:gd name="connsiteY3" fmla="*/ 313739 h 316644"/>
                <a:gd name="connsiteX4" fmla="*/ 69492 w 159278"/>
                <a:gd name="connsiteY4" fmla="*/ 304863 h 316644"/>
                <a:gd name="connsiteX5" fmla="*/ 60592 w 159278"/>
                <a:gd name="connsiteY5" fmla="*/ 254169 h 316644"/>
                <a:gd name="connsiteX6" fmla="*/ 75372 w 159278"/>
                <a:gd name="connsiteY6" fmla="*/ 208949 h 316644"/>
                <a:gd name="connsiteX7" fmla="*/ 42899 w 159278"/>
                <a:gd name="connsiteY7" fmla="*/ 202105 h 316644"/>
                <a:gd name="connsiteX8" fmla="*/ 3447 w 159278"/>
                <a:gd name="connsiteY8" fmla="*/ 169051 h 316644"/>
                <a:gd name="connsiteX9" fmla="*/ 0 w 159278"/>
                <a:gd name="connsiteY9" fmla="*/ 157270 h 316644"/>
                <a:gd name="connsiteX10" fmla="*/ 3447 w 159278"/>
                <a:gd name="connsiteY10" fmla="*/ 145488 h 316644"/>
                <a:gd name="connsiteX11" fmla="*/ 42899 w 159278"/>
                <a:gd name="connsiteY11" fmla="*/ 112434 h 316644"/>
                <a:gd name="connsiteX12" fmla="*/ 74728 w 159278"/>
                <a:gd name="connsiteY12" fmla="*/ 105726 h 316644"/>
                <a:gd name="connsiteX13" fmla="*/ 60592 w 159278"/>
                <a:gd name="connsiteY13" fmla="*/ 62475 h 316644"/>
                <a:gd name="connsiteX14" fmla="*/ 69492 w 159278"/>
                <a:gd name="connsiteY14" fmla="*/ 11781 h 316644"/>
                <a:gd name="connsiteX15" fmla="*/ 77971 w 159278"/>
                <a:gd name="connsiteY15" fmla="*/ 2906 h 316644"/>
                <a:gd name="connsiteX16" fmla="*/ 89898 w 159278"/>
                <a:gd name="connsiteY16" fmla="*/ 0 h 316644"/>
                <a:gd name="connsiteX17" fmla="*/ 138250 w 159278"/>
                <a:gd name="connsiteY17" fmla="*/ 17640 h 31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278" h="316644">
                  <a:moveTo>
                    <a:pt x="159278" y="275570"/>
                  </a:moveTo>
                  <a:lnTo>
                    <a:pt x="138250" y="299005"/>
                  </a:lnTo>
                  <a:cubicBezTo>
                    <a:pt x="122545" y="310005"/>
                    <a:pt x="105707" y="316227"/>
                    <a:pt x="89898" y="316644"/>
                  </a:cubicBezTo>
                  <a:lnTo>
                    <a:pt x="77972" y="313739"/>
                  </a:lnTo>
                  <a:lnTo>
                    <a:pt x="69492" y="304863"/>
                  </a:lnTo>
                  <a:cubicBezTo>
                    <a:pt x="61949" y="290963"/>
                    <a:pt x="58918" y="273270"/>
                    <a:pt x="60592" y="254169"/>
                  </a:cubicBezTo>
                  <a:lnTo>
                    <a:pt x="75372" y="208949"/>
                  </a:lnTo>
                  <a:lnTo>
                    <a:pt x="42899" y="202105"/>
                  </a:lnTo>
                  <a:cubicBezTo>
                    <a:pt x="25520" y="194005"/>
                    <a:pt x="11713" y="182534"/>
                    <a:pt x="3447" y="169051"/>
                  </a:cubicBezTo>
                  <a:lnTo>
                    <a:pt x="0" y="157270"/>
                  </a:lnTo>
                  <a:lnTo>
                    <a:pt x="3447" y="145488"/>
                  </a:lnTo>
                  <a:cubicBezTo>
                    <a:pt x="11713" y="132006"/>
                    <a:pt x="25520" y="120534"/>
                    <a:pt x="42899" y="112434"/>
                  </a:cubicBezTo>
                  <a:lnTo>
                    <a:pt x="74728" y="105726"/>
                  </a:lnTo>
                  <a:lnTo>
                    <a:pt x="60592" y="62475"/>
                  </a:lnTo>
                  <a:cubicBezTo>
                    <a:pt x="58918" y="43374"/>
                    <a:pt x="61949" y="25681"/>
                    <a:pt x="69492" y="11781"/>
                  </a:cubicBezTo>
                  <a:lnTo>
                    <a:pt x="77971" y="2906"/>
                  </a:lnTo>
                  <a:lnTo>
                    <a:pt x="89898" y="0"/>
                  </a:lnTo>
                  <a:cubicBezTo>
                    <a:pt x="105707" y="417"/>
                    <a:pt x="122545" y="6639"/>
                    <a:pt x="138250" y="1764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ED1CEA5B-F3CD-450F-953C-66F087DE58AB}"/>
                </a:ext>
              </a:extLst>
            </p:cNvPr>
            <p:cNvSpPr/>
            <p:nvPr/>
          </p:nvSpPr>
          <p:spPr>
            <a:xfrm rot="6300000">
              <a:off x="2793037" y="2309748"/>
              <a:ext cx="101587" cy="146490"/>
            </a:xfrm>
            <a:custGeom>
              <a:avLst/>
              <a:gdLst>
                <a:gd name="connsiteX0" fmla="*/ 0 w 159278"/>
                <a:gd name="connsiteY0" fmla="*/ 157270 h 316644"/>
                <a:gd name="connsiteX1" fmla="*/ 3447 w 159278"/>
                <a:gd name="connsiteY1" fmla="*/ 145488 h 316644"/>
                <a:gd name="connsiteX2" fmla="*/ 42899 w 159278"/>
                <a:gd name="connsiteY2" fmla="*/ 112434 h 316644"/>
                <a:gd name="connsiteX3" fmla="*/ 74728 w 159278"/>
                <a:gd name="connsiteY3" fmla="*/ 105726 h 316644"/>
                <a:gd name="connsiteX4" fmla="*/ 60592 w 159278"/>
                <a:gd name="connsiteY4" fmla="*/ 62475 h 316644"/>
                <a:gd name="connsiteX5" fmla="*/ 69492 w 159278"/>
                <a:gd name="connsiteY5" fmla="*/ 11781 h 316644"/>
                <a:gd name="connsiteX6" fmla="*/ 77971 w 159278"/>
                <a:gd name="connsiteY6" fmla="*/ 2906 h 316644"/>
                <a:gd name="connsiteX7" fmla="*/ 89898 w 159278"/>
                <a:gd name="connsiteY7" fmla="*/ 0 h 316644"/>
                <a:gd name="connsiteX8" fmla="*/ 138250 w 159278"/>
                <a:gd name="connsiteY8" fmla="*/ 17640 h 316644"/>
                <a:gd name="connsiteX9" fmla="*/ 159278 w 159278"/>
                <a:gd name="connsiteY9" fmla="*/ 41074 h 316644"/>
                <a:gd name="connsiteX10" fmla="*/ 159278 w 159278"/>
                <a:gd name="connsiteY10" fmla="*/ 275570 h 316644"/>
                <a:gd name="connsiteX11" fmla="*/ 138250 w 159278"/>
                <a:gd name="connsiteY11" fmla="*/ 299005 h 316644"/>
                <a:gd name="connsiteX12" fmla="*/ 89898 w 159278"/>
                <a:gd name="connsiteY12" fmla="*/ 316644 h 316644"/>
                <a:gd name="connsiteX13" fmla="*/ 77972 w 159278"/>
                <a:gd name="connsiteY13" fmla="*/ 313739 h 316644"/>
                <a:gd name="connsiteX14" fmla="*/ 69492 w 159278"/>
                <a:gd name="connsiteY14" fmla="*/ 304863 h 316644"/>
                <a:gd name="connsiteX15" fmla="*/ 60592 w 159278"/>
                <a:gd name="connsiteY15" fmla="*/ 254169 h 316644"/>
                <a:gd name="connsiteX16" fmla="*/ 75372 w 159278"/>
                <a:gd name="connsiteY16" fmla="*/ 208949 h 316644"/>
                <a:gd name="connsiteX17" fmla="*/ 42899 w 159278"/>
                <a:gd name="connsiteY17" fmla="*/ 202105 h 316644"/>
                <a:gd name="connsiteX18" fmla="*/ 3447 w 159278"/>
                <a:gd name="connsiteY18" fmla="*/ 169051 h 316644"/>
                <a:gd name="connsiteX0" fmla="*/ 159278 w 250718"/>
                <a:gd name="connsiteY0" fmla="*/ 41074 h 316644"/>
                <a:gd name="connsiteX1" fmla="*/ 159278 w 250718"/>
                <a:gd name="connsiteY1" fmla="*/ 275570 h 316644"/>
                <a:gd name="connsiteX2" fmla="*/ 138250 w 250718"/>
                <a:gd name="connsiteY2" fmla="*/ 299005 h 316644"/>
                <a:gd name="connsiteX3" fmla="*/ 89898 w 250718"/>
                <a:gd name="connsiteY3" fmla="*/ 316644 h 316644"/>
                <a:gd name="connsiteX4" fmla="*/ 77972 w 250718"/>
                <a:gd name="connsiteY4" fmla="*/ 313739 h 316644"/>
                <a:gd name="connsiteX5" fmla="*/ 69492 w 250718"/>
                <a:gd name="connsiteY5" fmla="*/ 304863 h 316644"/>
                <a:gd name="connsiteX6" fmla="*/ 60592 w 250718"/>
                <a:gd name="connsiteY6" fmla="*/ 254169 h 316644"/>
                <a:gd name="connsiteX7" fmla="*/ 75372 w 250718"/>
                <a:gd name="connsiteY7" fmla="*/ 208949 h 316644"/>
                <a:gd name="connsiteX8" fmla="*/ 42899 w 250718"/>
                <a:gd name="connsiteY8" fmla="*/ 202105 h 316644"/>
                <a:gd name="connsiteX9" fmla="*/ 3447 w 250718"/>
                <a:gd name="connsiteY9" fmla="*/ 169051 h 316644"/>
                <a:gd name="connsiteX10" fmla="*/ 0 w 250718"/>
                <a:gd name="connsiteY10" fmla="*/ 157270 h 316644"/>
                <a:gd name="connsiteX11" fmla="*/ 3447 w 250718"/>
                <a:gd name="connsiteY11" fmla="*/ 145488 h 316644"/>
                <a:gd name="connsiteX12" fmla="*/ 42899 w 250718"/>
                <a:gd name="connsiteY12" fmla="*/ 112434 h 316644"/>
                <a:gd name="connsiteX13" fmla="*/ 74728 w 250718"/>
                <a:gd name="connsiteY13" fmla="*/ 105726 h 316644"/>
                <a:gd name="connsiteX14" fmla="*/ 60592 w 250718"/>
                <a:gd name="connsiteY14" fmla="*/ 62475 h 316644"/>
                <a:gd name="connsiteX15" fmla="*/ 69492 w 250718"/>
                <a:gd name="connsiteY15" fmla="*/ 11781 h 316644"/>
                <a:gd name="connsiteX16" fmla="*/ 77971 w 250718"/>
                <a:gd name="connsiteY16" fmla="*/ 2906 h 316644"/>
                <a:gd name="connsiteX17" fmla="*/ 89898 w 250718"/>
                <a:gd name="connsiteY17" fmla="*/ 0 h 316644"/>
                <a:gd name="connsiteX18" fmla="*/ 138250 w 250718"/>
                <a:gd name="connsiteY18" fmla="*/ 17640 h 316644"/>
                <a:gd name="connsiteX19" fmla="*/ 250718 w 250718"/>
                <a:gd name="connsiteY19" fmla="*/ 132514 h 316644"/>
                <a:gd name="connsiteX0" fmla="*/ 159278 w 159278"/>
                <a:gd name="connsiteY0" fmla="*/ 41074 h 316644"/>
                <a:gd name="connsiteX1" fmla="*/ 159278 w 159278"/>
                <a:gd name="connsiteY1" fmla="*/ 275570 h 316644"/>
                <a:gd name="connsiteX2" fmla="*/ 138250 w 159278"/>
                <a:gd name="connsiteY2" fmla="*/ 299005 h 316644"/>
                <a:gd name="connsiteX3" fmla="*/ 89898 w 159278"/>
                <a:gd name="connsiteY3" fmla="*/ 316644 h 316644"/>
                <a:gd name="connsiteX4" fmla="*/ 77972 w 159278"/>
                <a:gd name="connsiteY4" fmla="*/ 313739 h 316644"/>
                <a:gd name="connsiteX5" fmla="*/ 69492 w 159278"/>
                <a:gd name="connsiteY5" fmla="*/ 304863 h 316644"/>
                <a:gd name="connsiteX6" fmla="*/ 60592 w 159278"/>
                <a:gd name="connsiteY6" fmla="*/ 254169 h 316644"/>
                <a:gd name="connsiteX7" fmla="*/ 75372 w 159278"/>
                <a:gd name="connsiteY7" fmla="*/ 208949 h 316644"/>
                <a:gd name="connsiteX8" fmla="*/ 42899 w 159278"/>
                <a:gd name="connsiteY8" fmla="*/ 202105 h 316644"/>
                <a:gd name="connsiteX9" fmla="*/ 3447 w 159278"/>
                <a:gd name="connsiteY9" fmla="*/ 169051 h 316644"/>
                <a:gd name="connsiteX10" fmla="*/ 0 w 159278"/>
                <a:gd name="connsiteY10" fmla="*/ 157270 h 316644"/>
                <a:gd name="connsiteX11" fmla="*/ 3447 w 159278"/>
                <a:gd name="connsiteY11" fmla="*/ 145488 h 316644"/>
                <a:gd name="connsiteX12" fmla="*/ 42899 w 159278"/>
                <a:gd name="connsiteY12" fmla="*/ 112434 h 316644"/>
                <a:gd name="connsiteX13" fmla="*/ 74728 w 159278"/>
                <a:gd name="connsiteY13" fmla="*/ 105726 h 316644"/>
                <a:gd name="connsiteX14" fmla="*/ 60592 w 159278"/>
                <a:gd name="connsiteY14" fmla="*/ 62475 h 316644"/>
                <a:gd name="connsiteX15" fmla="*/ 69492 w 159278"/>
                <a:gd name="connsiteY15" fmla="*/ 11781 h 316644"/>
                <a:gd name="connsiteX16" fmla="*/ 77971 w 159278"/>
                <a:gd name="connsiteY16" fmla="*/ 2906 h 316644"/>
                <a:gd name="connsiteX17" fmla="*/ 89898 w 159278"/>
                <a:gd name="connsiteY17" fmla="*/ 0 h 316644"/>
                <a:gd name="connsiteX18" fmla="*/ 138250 w 159278"/>
                <a:gd name="connsiteY18" fmla="*/ 17640 h 316644"/>
                <a:gd name="connsiteX0" fmla="*/ 159278 w 159278"/>
                <a:gd name="connsiteY0" fmla="*/ 275570 h 316644"/>
                <a:gd name="connsiteX1" fmla="*/ 138250 w 159278"/>
                <a:gd name="connsiteY1" fmla="*/ 299005 h 316644"/>
                <a:gd name="connsiteX2" fmla="*/ 89898 w 159278"/>
                <a:gd name="connsiteY2" fmla="*/ 316644 h 316644"/>
                <a:gd name="connsiteX3" fmla="*/ 77972 w 159278"/>
                <a:gd name="connsiteY3" fmla="*/ 313739 h 316644"/>
                <a:gd name="connsiteX4" fmla="*/ 69492 w 159278"/>
                <a:gd name="connsiteY4" fmla="*/ 304863 h 316644"/>
                <a:gd name="connsiteX5" fmla="*/ 60592 w 159278"/>
                <a:gd name="connsiteY5" fmla="*/ 254169 h 316644"/>
                <a:gd name="connsiteX6" fmla="*/ 75372 w 159278"/>
                <a:gd name="connsiteY6" fmla="*/ 208949 h 316644"/>
                <a:gd name="connsiteX7" fmla="*/ 42899 w 159278"/>
                <a:gd name="connsiteY7" fmla="*/ 202105 h 316644"/>
                <a:gd name="connsiteX8" fmla="*/ 3447 w 159278"/>
                <a:gd name="connsiteY8" fmla="*/ 169051 h 316644"/>
                <a:gd name="connsiteX9" fmla="*/ 0 w 159278"/>
                <a:gd name="connsiteY9" fmla="*/ 157270 h 316644"/>
                <a:gd name="connsiteX10" fmla="*/ 3447 w 159278"/>
                <a:gd name="connsiteY10" fmla="*/ 145488 h 316644"/>
                <a:gd name="connsiteX11" fmla="*/ 42899 w 159278"/>
                <a:gd name="connsiteY11" fmla="*/ 112434 h 316644"/>
                <a:gd name="connsiteX12" fmla="*/ 74728 w 159278"/>
                <a:gd name="connsiteY12" fmla="*/ 105726 h 316644"/>
                <a:gd name="connsiteX13" fmla="*/ 60592 w 159278"/>
                <a:gd name="connsiteY13" fmla="*/ 62475 h 316644"/>
                <a:gd name="connsiteX14" fmla="*/ 69492 w 159278"/>
                <a:gd name="connsiteY14" fmla="*/ 11781 h 316644"/>
                <a:gd name="connsiteX15" fmla="*/ 77971 w 159278"/>
                <a:gd name="connsiteY15" fmla="*/ 2906 h 316644"/>
                <a:gd name="connsiteX16" fmla="*/ 89898 w 159278"/>
                <a:gd name="connsiteY16" fmla="*/ 0 h 316644"/>
                <a:gd name="connsiteX17" fmla="*/ 138250 w 159278"/>
                <a:gd name="connsiteY17" fmla="*/ 17640 h 31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278" h="316644">
                  <a:moveTo>
                    <a:pt x="159278" y="275570"/>
                  </a:moveTo>
                  <a:lnTo>
                    <a:pt x="138250" y="299005"/>
                  </a:lnTo>
                  <a:cubicBezTo>
                    <a:pt x="122545" y="310005"/>
                    <a:pt x="105707" y="316227"/>
                    <a:pt x="89898" y="316644"/>
                  </a:cubicBezTo>
                  <a:lnTo>
                    <a:pt x="77972" y="313739"/>
                  </a:lnTo>
                  <a:lnTo>
                    <a:pt x="69492" y="304863"/>
                  </a:lnTo>
                  <a:cubicBezTo>
                    <a:pt x="61949" y="290963"/>
                    <a:pt x="58918" y="273270"/>
                    <a:pt x="60592" y="254169"/>
                  </a:cubicBezTo>
                  <a:lnTo>
                    <a:pt x="75372" y="208949"/>
                  </a:lnTo>
                  <a:lnTo>
                    <a:pt x="42899" y="202105"/>
                  </a:lnTo>
                  <a:cubicBezTo>
                    <a:pt x="25520" y="194005"/>
                    <a:pt x="11713" y="182534"/>
                    <a:pt x="3447" y="169051"/>
                  </a:cubicBezTo>
                  <a:lnTo>
                    <a:pt x="0" y="157270"/>
                  </a:lnTo>
                  <a:lnTo>
                    <a:pt x="3447" y="145488"/>
                  </a:lnTo>
                  <a:cubicBezTo>
                    <a:pt x="11713" y="132006"/>
                    <a:pt x="25520" y="120534"/>
                    <a:pt x="42899" y="112434"/>
                  </a:cubicBezTo>
                  <a:lnTo>
                    <a:pt x="74728" y="105726"/>
                  </a:lnTo>
                  <a:lnTo>
                    <a:pt x="60592" y="62475"/>
                  </a:lnTo>
                  <a:cubicBezTo>
                    <a:pt x="58918" y="43374"/>
                    <a:pt x="61949" y="25681"/>
                    <a:pt x="69492" y="11781"/>
                  </a:cubicBezTo>
                  <a:lnTo>
                    <a:pt x="77971" y="2906"/>
                  </a:lnTo>
                  <a:lnTo>
                    <a:pt x="89898" y="0"/>
                  </a:lnTo>
                  <a:cubicBezTo>
                    <a:pt x="105707" y="417"/>
                    <a:pt x="122545" y="6639"/>
                    <a:pt x="138250" y="1764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D65F27EA-9C94-4B4D-8BC9-5AFDFB2BB3CB}"/>
                </a:ext>
              </a:extLst>
            </p:cNvPr>
            <p:cNvSpPr/>
            <p:nvPr/>
          </p:nvSpPr>
          <p:spPr>
            <a:xfrm rot="6300000">
              <a:off x="3079124" y="1873809"/>
              <a:ext cx="101587" cy="146490"/>
            </a:xfrm>
            <a:custGeom>
              <a:avLst/>
              <a:gdLst>
                <a:gd name="connsiteX0" fmla="*/ 0 w 159278"/>
                <a:gd name="connsiteY0" fmla="*/ 157270 h 316644"/>
                <a:gd name="connsiteX1" fmla="*/ 3447 w 159278"/>
                <a:gd name="connsiteY1" fmla="*/ 145488 h 316644"/>
                <a:gd name="connsiteX2" fmla="*/ 42899 w 159278"/>
                <a:gd name="connsiteY2" fmla="*/ 112434 h 316644"/>
                <a:gd name="connsiteX3" fmla="*/ 74728 w 159278"/>
                <a:gd name="connsiteY3" fmla="*/ 105726 h 316644"/>
                <a:gd name="connsiteX4" fmla="*/ 60592 w 159278"/>
                <a:gd name="connsiteY4" fmla="*/ 62475 h 316644"/>
                <a:gd name="connsiteX5" fmla="*/ 69492 w 159278"/>
                <a:gd name="connsiteY5" fmla="*/ 11781 h 316644"/>
                <a:gd name="connsiteX6" fmla="*/ 77971 w 159278"/>
                <a:gd name="connsiteY6" fmla="*/ 2906 h 316644"/>
                <a:gd name="connsiteX7" fmla="*/ 89898 w 159278"/>
                <a:gd name="connsiteY7" fmla="*/ 0 h 316644"/>
                <a:gd name="connsiteX8" fmla="*/ 138250 w 159278"/>
                <a:gd name="connsiteY8" fmla="*/ 17640 h 316644"/>
                <a:gd name="connsiteX9" fmla="*/ 159278 w 159278"/>
                <a:gd name="connsiteY9" fmla="*/ 41074 h 316644"/>
                <a:gd name="connsiteX10" fmla="*/ 159278 w 159278"/>
                <a:gd name="connsiteY10" fmla="*/ 275570 h 316644"/>
                <a:gd name="connsiteX11" fmla="*/ 138250 w 159278"/>
                <a:gd name="connsiteY11" fmla="*/ 299005 h 316644"/>
                <a:gd name="connsiteX12" fmla="*/ 89898 w 159278"/>
                <a:gd name="connsiteY12" fmla="*/ 316644 h 316644"/>
                <a:gd name="connsiteX13" fmla="*/ 77972 w 159278"/>
                <a:gd name="connsiteY13" fmla="*/ 313739 h 316644"/>
                <a:gd name="connsiteX14" fmla="*/ 69492 w 159278"/>
                <a:gd name="connsiteY14" fmla="*/ 304863 h 316644"/>
                <a:gd name="connsiteX15" fmla="*/ 60592 w 159278"/>
                <a:gd name="connsiteY15" fmla="*/ 254169 h 316644"/>
                <a:gd name="connsiteX16" fmla="*/ 75372 w 159278"/>
                <a:gd name="connsiteY16" fmla="*/ 208949 h 316644"/>
                <a:gd name="connsiteX17" fmla="*/ 42899 w 159278"/>
                <a:gd name="connsiteY17" fmla="*/ 202105 h 316644"/>
                <a:gd name="connsiteX18" fmla="*/ 3447 w 159278"/>
                <a:gd name="connsiteY18" fmla="*/ 169051 h 316644"/>
                <a:gd name="connsiteX0" fmla="*/ 159278 w 250718"/>
                <a:gd name="connsiteY0" fmla="*/ 41074 h 316644"/>
                <a:gd name="connsiteX1" fmla="*/ 159278 w 250718"/>
                <a:gd name="connsiteY1" fmla="*/ 275570 h 316644"/>
                <a:gd name="connsiteX2" fmla="*/ 138250 w 250718"/>
                <a:gd name="connsiteY2" fmla="*/ 299005 h 316644"/>
                <a:gd name="connsiteX3" fmla="*/ 89898 w 250718"/>
                <a:gd name="connsiteY3" fmla="*/ 316644 h 316644"/>
                <a:gd name="connsiteX4" fmla="*/ 77972 w 250718"/>
                <a:gd name="connsiteY4" fmla="*/ 313739 h 316644"/>
                <a:gd name="connsiteX5" fmla="*/ 69492 w 250718"/>
                <a:gd name="connsiteY5" fmla="*/ 304863 h 316644"/>
                <a:gd name="connsiteX6" fmla="*/ 60592 w 250718"/>
                <a:gd name="connsiteY6" fmla="*/ 254169 h 316644"/>
                <a:gd name="connsiteX7" fmla="*/ 75372 w 250718"/>
                <a:gd name="connsiteY7" fmla="*/ 208949 h 316644"/>
                <a:gd name="connsiteX8" fmla="*/ 42899 w 250718"/>
                <a:gd name="connsiteY8" fmla="*/ 202105 h 316644"/>
                <a:gd name="connsiteX9" fmla="*/ 3447 w 250718"/>
                <a:gd name="connsiteY9" fmla="*/ 169051 h 316644"/>
                <a:gd name="connsiteX10" fmla="*/ 0 w 250718"/>
                <a:gd name="connsiteY10" fmla="*/ 157270 h 316644"/>
                <a:gd name="connsiteX11" fmla="*/ 3447 w 250718"/>
                <a:gd name="connsiteY11" fmla="*/ 145488 h 316644"/>
                <a:gd name="connsiteX12" fmla="*/ 42899 w 250718"/>
                <a:gd name="connsiteY12" fmla="*/ 112434 h 316644"/>
                <a:gd name="connsiteX13" fmla="*/ 74728 w 250718"/>
                <a:gd name="connsiteY13" fmla="*/ 105726 h 316644"/>
                <a:gd name="connsiteX14" fmla="*/ 60592 w 250718"/>
                <a:gd name="connsiteY14" fmla="*/ 62475 h 316644"/>
                <a:gd name="connsiteX15" fmla="*/ 69492 w 250718"/>
                <a:gd name="connsiteY15" fmla="*/ 11781 h 316644"/>
                <a:gd name="connsiteX16" fmla="*/ 77971 w 250718"/>
                <a:gd name="connsiteY16" fmla="*/ 2906 h 316644"/>
                <a:gd name="connsiteX17" fmla="*/ 89898 w 250718"/>
                <a:gd name="connsiteY17" fmla="*/ 0 h 316644"/>
                <a:gd name="connsiteX18" fmla="*/ 138250 w 250718"/>
                <a:gd name="connsiteY18" fmla="*/ 17640 h 316644"/>
                <a:gd name="connsiteX19" fmla="*/ 250718 w 250718"/>
                <a:gd name="connsiteY19" fmla="*/ 132514 h 316644"/>
                <a:gd name="connsiteX0" fmla="*/ 159278 w 159278"/>
                <a:gd name="connsiteY0" fmla="*/ 41074 h 316644"/>
                <a:gd name="connsiteX1" fmla="*/ 159278 w 159278"/>
                <a:gd name="connsiteY1" fmla="*/ 275570 h 316644"/>
                <a:gd name="connsiteX2" fmla="*/ 138250 w 159278"/>
                <a:gd name="connsiteY2" fmla="*/ 299005 h 316644"/>
                <a:gd name="connsiteX3" fmla="*/ 89898 w 159278"/>
                <a:gd name="connsiteY3" fmla="*/ 316644 h 316644"/>
                <a:gd name="connsiteX4" fmla="*/ 77972 w 159278"/>
                <a:gd name="connsiteY4" fmla="*/ 313739 h 316644"/>
                <a:gd name="connsiteX5" fmla="*/ 69492 w 159278"/>
                <a:gd name="connsiteY5" fmla="*/ 304863 h 316644"/>
                <a:gd name="connsiteX6" fmla="*/ 60592 w 159278"/>
                <a:gd name="connsiteY6" fmla="*/ 254169 h 316644"/>
                <a:gd name="connsiteX7" fmla="*/ 75372 w 159278"/>
                <a:gd name="connsiteY7" fmla="*/ 208949 h 316644"/>
                <a:gd name="connsiteX8" fmla="*/ 42899 w 159278"/>
                <a:gd name="connsiteY8" fmla="*/ 202105 h 316644"/>
                <a:gd name="connsiteX9" fmla="*/ 3447 w 159278"/>
                <a:gd name="connsiteY9" fmla="*/ 169051 h 316644"/>
                <a:gd name="connsiteX10" fmla="*/ 0 w 159278"/>
                <a:gd name="connsiteY10" fmla="*/ 157270 h 316644"/>
                <a:gd name="connsiteX11" fmla="*/ 3447 w 159278"/>
                <a:gd name="connsiteY11" fmla="*/ 145488 h 316644"/>
                <a:gd name="connsiteX12" fmla="*/ 42899 w 159278"/>
                <a:gd name="connsiteY12" fmla="*/ 112434 h 316644"/>
                <a:gd name="connsiteX13" fmla="*/ 74728 w 159278"/>
                <a:gd name="connsiteY13" fmla="*/ 105726 h 316644"/>
                <a:gd name="connsiteX14" fmla="*/ 60592 w 159278"/>
                <a:gd name="connsiteY14" fmla="*/ 62475 h 316644"/>
                <a:gd name="connsiteX15" fmla="*/ 69492 w 159278"/>
                <a:gd name="connsiteY15" fmla="*/ 11781 h 316644"/>
                <a:gd name="connsiteX16" fmla="*/ 77971 w 159278"/>
                <a:gd name="connsiteY16" fmla="*/ 2906 h 316644"/>
                <a:gd name="connsiteX17" fmla="*/ 89898 w 159278"/>
                <a:gd name="connsiteY17" fmla="*/ 0 h 316644"/>
                <a:gd name="connsiteX18" fmla="*/ 138250 w 159278"/>
                <a:gd name="connsiteY18" fmla="*/ 17640 h 316644"/>
                <a:gd name="connsiteX0" fmla="*/ 159278 w 159278"/>
                <a:gd name="connsiteY0" fmla="*/ 275570 h 316644"/>
                <a:gd name="connsiteX1" fmla="*/ 138250 w 159278"/>
                <a:gd name="connsiteY1" fmla="*/ 299005 h 316644"/>
                <a:gd name="connsiteX2" fmla="*/ 89898 w 159278"/>
                <a:gd name="connsiteY2" fmla="*/ 316644 h 316644"/>
                <a:gd name="connsiteX3" fmla="*/ 77972 w 159278"/>
                <a:gd name="connsiteY3" fmla="*/ 313739 h 316644"/>
                <a:gd name="connsiteX4" fmla="*/ 69492 w 159278"/>
                <a:gd name="connsiteY4" fmla="*/ 304863 h 316644"/>
                <a:gd name="connsiteX5" fmla="*/ 60592 w 159278"/>
                <a:gd name="connsiteY5" fmla="*/ 254169 h 316644"/>
                <a:gd name="connsiteX6" fmla="*/ 75372 w 159278"/>
                <a:gd name="connsiteY6" fmla="*/ 208949 h 316644"/>
                <a:gd name="connsiteX7" fmla="*/ 42899 w 159278"/>
                <a:gd name="connsiteY7" fmla="*/ 202105 h 316644"/>
                <a:gd name="connsiteX8" fmla="*/ 3447 w 159278"/>
                <a:gd name="connsiteY8" fmla="*/ 169051 h 316644"/>
                <a:gd name="connsiteX9" fmla="*/ 0 w 159278"/>
                <a:gd name="connsiteY9" fmla="*/ 157270 h 316644"/>
                <a:gd name="connsiteX10" fmla="*/ 3447 w 159278"/>
                <a:gd name="connsiteY10" fmla="*/ 145488 h 316644"/>
                <a:gd name="connsiteX11" fmla="*/ 42899 w 159278"/>
                <a:gd name="connsiteY11" fmla="*/ 112434 h 316644"/>
                <a:gd name="connsiteX12" fmla="*/ 74728 w 159278"/>
                <a:gd name="connsiteY12" fmla="*/ 105726 h 316644"/>
                <a:gd name="connsiteX13" fmla="*/ 60592 w 159278"/>
                <a:gd name="connsiteY13" fmla="*/ 62475 h 316644"/>
                <a:gd name="connsiteX14" fmla="*/ 69492 w 159278"/>
                <a:gd name="connsiteY14" fmla="*/ 11781 h 316644"/>
                <a:gd name="connsiteX15" fmla="*/ 77971 w 159278"/>
                <a:gd name="connsiteY15" fmla="*/ 2906 h 316644"/>
                <a:gd name="connsiteX16" fmla="*/ 89898 w 159278"/>
                <a:gd name="connsiteY16" fmla="*/ 0 h 316644"/>
                <a:gd name="connsiteX17" fmla="*/ 138250 w 159278"/>
                <a:gd name="connsiteY17" fmla="*/ 17640 h 316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278" h="316644">
                  <a:moveTo>
                    <a:pt x="159278" y="275570"/>
                  </a:moveTo>
                  <a:lnTo>
                    <a:pt x="138250" y="299005"/>
                  </a:lnTo>
                  <a:cubicBezTo>
                    <a:pt x="122545" y="310005"/>
                    <a:pt x="105707" y="316227"/>
                    <a:pt x="89898" y="316644"/>
                  </a:cubicBezTo>
                  <a:lnTo>
                    <a:pt x="77972" y="313739"/>
                  </a:lnTo>
                  <a:lnTo>
                    <a:pt x="69492" y="304863"/>
                  </a:lnTo>
                  <a:cubicBezTo>
                    <a:pt x="61949" y="290963"/>
                    <a:pt x="58918" y="273270"/>
                    <a:pt x="60592" y="254169"/>
                  </a:cubicBezTo>
                  <a:lnTo>
                    <a:pt x="75372" y="208949"/>
                  </a:lnTo>
                  <a:lnTo>
                    <a:pt x="42899" y="202105"/>
                  </a:lnTo>
                  <a:cubicBezTo>
                    <a:pt x="25520" y="194005"/>
                    <a:pt x="11713" y="182534"/>
                    <a:pt x="3447" y="169051"/>
                  </a:cubicBezTo>
                  <a:lnTo>
                    <a:pt x="0" y="157270"/>
                  </a:lnTo>
                  <a:lnTo>
                    <a:pt x="3447" y="145488"/>
                  </a:lnTo>
                  <a:cubicBezTo>
                    <a:pt x="11713" y="132006"/>
                    <a:pt x="25520" y="120534"/>
                    <a:pt x="42899" y="112434"/>
                  </a:cubicBezTo>
                  <a:lnTo>
                    <a:pt x="74728" y="105726"/>
                  </a:lnTo>
                  <a:lnTo>
                    <a:pt x="60592" y="62475"/>
                  </a:lnTo>
                  <a:cubicBezTo>
                    <a:pt x="58918" y="43374"/>
                    <a:pt x="61949" y="25681"/>
                    <a:pt x="69492" y="11781"/>
                  </a:cubicBezTo>
                  <a:lnTo>
                    <a:pt x="77971" y="2906"/>
                  </a:lnTo>
                  <a:lnTo>
                    <a:pt x="89898" y="0"/>
                  </a:lnTo>
                  <a:cubicBezTo>
                    <a:pt x="105707" y="417"/>
                    <a:pt x="122545" y="6639"/>
                    <a:pt x="138250" y="17640"/>
                  </a:cubicBezTo>
                </a:path>
              </a:pathLst>
            </a:custGeom>
            <a:gradFill>
              <a:gsLst>
                <a:gs pos="0">
                  <a:srgbClr val="FFCCCC">
                    <a:alpha val="40000"/>
                  </a:srgbClr>
                </a:gs>
                <a:gs pos="100000">
                  <a:srgbClr val="FFCCCC">
                    <a:alpha val="20000"/>
                  </a:srgbClr>
                </a:gs>
              </a:gsLst>
              <a:lin ang="10800000" scaled="1"/>
            </a:gradFill>
            <a:ln w="12700" cap="flat" cmpd="sng" algn="ctr">
              <a:solidFill>
                <a:srgbClr val="ED7D3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042223FF-4662-4EAD-B911-D7E75E262D19}"/>
                </a:ext>
              </a:extLst>
            </p:cNvPr>
            <p:cNvGrpSpPr/>
            <p:nvPr/>
          </p:nvGrpSpPr>
          <p:grpSpPr>
            <a:xfrm rot="16200000">
              <a:off x="2580761" y="1815803"/>
              <a:ext cx="251503" cy="414526"/>
              <a:chOff x="2198399" y="2237912"/>
              <a:chExt cx="817864" cy="1347998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1D31268D-A524-4E8B-8C49-D29BBE9D780B}"/>
                  </a:ext>
                </a:extLst>
              </p:cNvPr>
              <p:cNvGrpSpPr/>
              <p:nvPr/>
            </p:nvGrpSpPr>
            <p:grpSpPr>
              <a:xfrm rot="19800000">
                <a:off x="2198399" y="2775608"/>
                <a:ext cx="333100" cy="351251"/>
                <a:chOff x="2291751" y="1620847"/>
                <a:chExt cx="1099322" cy="914599"/>
              </a:xfrm>
            </p:grpSpPr>
            <p:sp>
              <p:nvSpPr>
                <p:cNvPr id="435" name="楕円 733">
                  <a:extLst>
                    <a:ext uri="{FF2B5EF4-FFF2-40B4-BE49-F238E27FC236}">
                      <a16:creationId xmlns:a16="http://schemas.microsoft.com/office/drawing/2014/main" id="{BFF99796-6463-4101-9516-0402627C0918}"/>
                    </a:ext>
                  </a:extLst>
                </p:cNvPr>
                <p:cNvSpPr/>
                <p:nvPr/>
              </p:nvSpPr>
              <p:spPr>
                <a:xfrm rot="20286433">
                  <a:off x="2291751" y="1699403"/>
                  <a:ext cx="580846" cy="824627"/>
                </a:xfrm>
                <a:custGeom>
                  <a:avLst/>
                  <a:gdLst>
                    <a:gd name="connsiteX0" fmla="*/ 0 w 714375"/>
                    <a:gd name="connsiteY0" fmla="*/ 261938 h 523875"/>
                    <a:gd name="connsiteX1" fmla="*/ 357188 w 714375"/>
                    <a:gd name="connsiteY1" fmla="*/ 0 h 523875"/>
                    <a:gd name="connsiteX2" fmla="*/ 714376 w 714375"/>
                    <a:gd name="connsiteY2" fmla="*/ 261938 h 523875"/>
                    <a:gd name="connsiteX3" fmla="*/ 357188 w 714375"/>
                    <a:gd name="connsiteY3" fmla="*/ 523876 h 523875"/>
                    <a:gd name="connsiteX4" fmla="*/ 0 w 714375"/>
                    <a:gd name="connsiteY4" fmla="*/ 261938 h 523875"/>
                    <a:gd name="connsiteX0" fmla="*/ 11 w 714387"/>
                    <a:gd name="connsiteY0" fmla="*/ 261938 h 866776"/>
                    <a:gd name="connsiteX1" fmla="*/ 357199 w 714387"/>
                    <a:gd name="connsiteY1" fmla="*/ 0 h 866776"/>
                    <a:gd name="connsiteX2" fmla="*/ 714387 w 714387"/>
                    <a:gd name="connsiteY2" fmla="*/ 261938 h 866776"/>
                    <a:gd name="connsiteX3" fmla="*/ 366724 w 714387"/>
                    <a:gd name="connsiteY3" fmla="*/ 866776 h 866776"/>
                    <a:gd name="connsiteX4" fmla="*/ 11 w 71438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4377" h="866776">
                      <a:moveTo>
                        <a:pt x="1" y="261938"/>
                      </a:moveTo>
                      <a:cubicBezTo>
                        <a:pt x="-149" y="117475"/>
                        <a:pt x="159920" y="0"/>
                        <a:pt x="357189" y="0"/>
                      </a:cubicBezTo>
                      <a:cubicBezTo>
                        <a:pt x="554458" y="0"/>
                        <a:pt x="714377" y="117274"/>
                        <a:pt x="714377" y="261938"/>
                      </a:cubicBezTo>
                      <a:cubicBezTo>
                        <a:pt x="714377" y="406602"/>
                        <a:pt x="555356" y="763258"/>
                        <a:pt x="358087" y="866776"/>
                      </a:cubicBezTo>
                      <a:cubicBezTo>
                        <a:pt x="117686" y="728753"/>
                        <a:pt x="151" y="406401"/>
                        <a:pt x="1" y="261938"/>
                      </a:cubicBezTo>
                      <a:close/>
                    </a:path>
                  </a:pathLst>
                </a:custGeom>
                <a:solidFill>
                  <a:srgbClr val="FF0066">
                    <a:alpha val="50000"/>
                  </a:srgbClr>
                </a:solidFill>
                <a:ln w="12700" cap="flat" cmpd="sng" algn="ctr">
                  <a:solidFill>
                    <a:srgbClr val="FF0066">
                      <a:alpha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楕円 733">
                  <a:extLst>
                    <a:ext uri="{FF2B5EF4-FFF2-40B4-BE49-F238E27FC236}">
                      <a16:creationId xmlns:a16="http://schemas.microsoft.com/office/drawing/2014/main" id="{035E95DA-C21B-49CB-8603-5B33DFDB28AE}"/>
                    </a:ext>
                  </a:extLst>
                </p:cNvPr>
                <p:cNvSpPr/>
                <p:nvPr/>
              </p:nvSpPr>
              <p:spPr>
                <a:xfrm rot="1800000">
                  <a:off x="2810227" y="1710819"/>
                  <a:ext cx="580846" cy="824627"/>
                </a:xfrm>
                <a:custGeom>
                  <a:avLst/>
                  <a:gdLst>
                    <a:gd name="connsiteX0" fmla="*/ 0 w 714375"/>
                    <a:gd name="connsiteY0" fmla="*/ 261938 h 523875"/>
                    <a:gd name="connsiteX1" fmla="*/ 357188 w 714375"/>
                    <a:gd name="connsiteY1" fmla="*/ 0 h 523875"/>
                    <a:gd name="connsiteX2" fmla="*/ 714376 w 714375"/>
                    <a:gd name="connsiteY2" fmla="*/ 261938 h 523875"/>
                    <a:gd name="connsiteX3" fmla="*/ 357188 w 714375"/>
                    <a:gd name="connsiteY3" fmla="*/ 523876 h 523875"/>
                    <a:gd name="connsiteX4" fmla="*/ 0 w 714375"/>
                    <a:gd name="connsiteY4" fmla="*/ 261938 h 523875"/>
                    <a:gd name="connsiteX0" fmla="*/ 11 w 714387"/>
                    <a:gd name="connsiteY0" fmla="*/ 261938 h 866776"/>
                    <a:gd name="connsiteX1" fmla="*/ 357199 w 714387"/>
                    <a:gd name="connsiteY1" fmla="*/ 0 h 866776"/>
                    <a:gd name="connsiteX2" fmla="*/ 714387 w 714387"/>
                    <a:gd name="connsiteY2" fmla="*/ 261938 h 866776"/>
                    <a:gd name="connsiteX3" fmla="*/ 366724 w 714387"/>
                    <a:gd name="connsiteY3" fmla="*/ 866776 h 866776"/>
                    <a:gd name="connsiteX4" fmla="*/ 11 w 71438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4377" h="866776">
                      <a:moveTo>
                        <a:pt x="1" y="261938"/>
                      </a:moveTo>
                      <a:cubicBezTo>
                        <a:pt x="-149" y="117475"/>
                        <a:pt x="159920" y="0"/>
                        <a:pt x="357189" y="0"/>
                      </a:cubicBezTo>
                      <a:cubicBezTo>
                        <a:pt x="554458" y="0"/>
                        <a:pt x="714377" y="117274"/>
                        <a:pt x="714377" y="261938"/>
                      </a:cubicBezTo>
                      <a:cubicBezTo>
                        <a:pt x="714377" y="406602"/>
                        <a:pt x="555356" y="763258"/>
                        <a:pt x="358087" y="866776"/>
                      </a:cubicBezTo>
                      <a:cubicBezTo>
                        <a:pt x="117686" y="728753"/>
                        <a:pt x="151" y="406401"/>
                        <a:pt x="1" y="261938"/>
                      </a:cubicBezTo>
                      <a:close/>
                    </a:path>
                  </a:pathLst>
                </a:custGeom>
                <a:solidFill>
                  <a:srgbClr val="FF0066">
                    <a:alpha val="50000"/>
                  </a:srgbClr>
                </a:solidFill>
                <a:ln w="12700" cap="flat" cmpd="sng" algn="ctr">
                  <a:solidFill>
                    <a:srgbClr val="FF0066">
                      <a:alpha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楕円 733">
                  <a:extLst>
                    <a:ext uri="{FF2B5EF4-FFF2-40B4-BE49-F238E27FC236}">
                      <a16:creationId xmlns:a16="http://schemas.microsoft.com/office/drawing/2014/main" id="{12901D52-E532-4310-A161-2424988F697A}"/>
                    </a:ext>
                  </a:extLst>
                </p:cNvPr>
                <p:cNvSpPr/>
                <p:nvPr/>
              </p:nvSpPr>
              <p:spPr>
                <a:xfrm>
                  <a:off x="2481531" y="1620847"/>
                  <a:ext cx="714377" cy="866776"/>
                </a:xfrm>
                <a:custGeom>
                  <a:avLst/>
                  <a:gdLst>
                    <a:gd name="connsiteX0" fmla="*/ 0 w 714375"/>
                    <a:gd name="connsiteY0" fmla="*/ 261938 h 523875"/>
                    <a:gd name="connsiteX1" fmla="*/ 357188 w 714375"/>
                    <a:gd name="connsiteY1" fmla="*/ 0 h 523875"/>
                    <a:gd name="connsiteX2" fmla="*/ 714376 w 714375"/>
                    <a:gd name="connsiteY2" fmla="*/ 261938 h 523875"/>
                    <a:gd name="connsiteX3" fmla="*/ 357188 w 714375"/>
                    <a:gd name="connsiteY3" fmla="*/ 523876 h 523875"/>
                    <a:gd name="connsiteX4" fmla="*/ 0 w 714375"/>
                    <a:gd name="connsiteY4" fmla="*/ 261938 h 523875"/>
                    <a:gd name="connsiteX0" fmla="*/ 11 w 714387"/>
                    <a:gd name="connsiteY0" fmla="*/ 261938 h 866776"/>
                    <a:gd name="connsiteX1" fmla="*/ 357199 w 714387"/>
                    <a:gd name="connsiteY1" fmla="*/ 0 h 866776"/>
                    <a:gd name="connsiteX2" fmla="*/ 714387 w 714387"/>
                    <a:gd name="connsiteY2" fmla="*/ 261938 h 866776"/>
                    <a:gd name="connsiteX3" fmla="*/ 366724 w 714387"/>
                    <a:gd name="connsiteY3" fmla="*/ 866776 h 866776"/>
                    <a:gd name="connsiteX4" fmla="*/ 11 w 71438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4377" h="866776">
                      <a:moveTo>
                        <a:pt x="1" y="261938"/>
                      </a:moveTo>
                      <a:cubicBezTo>
                        <a:pt x="-149" y="117475"/>
                        <a:pt x="159920" y="0"/>
                        <a:pt x="357189" y="0"/>
                      </a:cubicBezTo>
                      <a:cubicBezTo>
                        <a:pt x="554458" y="0"/>
                        <a:pt x="714377" y="117274"/>
                        <a:pt x="714377" y="261938"/>
                      </a:cubicBezTo>
                      <a:cubicBezTo>
                        <a:pt x="714377" y="406602"/>
                        <a:pt x="555356" y="763258"/>
                        <a:pt x="358087" y="866776"/>
                      </a:cubicBezTo>
                      <a:cubicBezTo>
                        <a:pt x="117686" y="728753"/>
                        <a:pt x="151" y="406401"/>
                        <a:pt x="1" y="261938"/>
                      </a:cubicBezTo>
                      <a:close/>
                    </a:path>
                  </a:pathLst>
                </a:custGeom>
                <a:solidFill>
                  <a:srgbClr val="FF0066">
                    <a:alpha val="50000"/>
                  </a:srgbClr>
                </a:solidFill>
                <a:ln w="12700" cap="flat" cmpd="sng" algn="ctr">
                  <a:solidFill>
                    <a:srgbClr val="FF0066">
                      <a:alpha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C8446707-4AB9-40CC-88D7-EEA697EC6425}"/>
                  </a:ext>
                </a:extLst>
              </p:cNvPr>
              <p:cNvGrpSpPr/>
              <p:nvPr/>
            </p:nvGrpSpPr>
            <p:grpSpPr>
              <a:xfrm>
                <a:off x="2373672" y="2237912"/>
                <a:ext cx="642591" cy="701514"/>
                <a:chOff x="2350045" y="1841498"/>
                <a:chExt cx="929653" cy="701514"/>
              </a:xfrm>
            </p:grpSpPr>
            <p:sp>
              <p:nvSpPr>
                <p:cNvPr id="432" name="楕円 733">
                  <a:extLst>
                    <a:ext uri="{FF2B5EF4-FFF2-40B4-BE49-F238E27FC236}">
                      <a16:creationId xmlns:a16="http://schemas.microsoft.com/office/drawing/2014/main" id="{D816261A-D9CC-4749-836B-D7BB47FDB5F5}"/>
                    </a:ext>
                  </a:extLst>
                </p:cNvPr>
                <p:cNvSpPr/>
                <p:nvPr/>
              </p:nvSpPr>
              <p:spPr>
                <a:xfrm rot="20286433">
                  <a:off x="2350045" y="1907733"/>
                  <a:ext cx="580846" cy="608503"/>
                </a:xfrm>
                <a:custGeom>
                  <a:avLst/>
                  <a:gdLst>
                    <a:gd name="connsiteX0" fmla="*/ 0 w 714375"/>
                    <a:gd name="connsiteY0" fmla="*/ 261938 h 523875"/>
                    <a:gd name="connsiteX1" fmla="*/ 357188 w 714375"/>
                    <a:gd name="connsiteY1" fmla="*/ 0 h 523875"/>
                    <a:gd name="connsiteX2" fmla="*/ 714376 w 714375"/>
                    <a:gd name="connsiteY2" fmla="*/ 261938 h 523875"/>
                    <a:gd name="connsiteX3" fmla="*/ 357188 w 714375"/>
                    <a:gd name="connsiteY3" fmla="*/ 523876 h 523875"/>
                    <a:gd name="connsiteX4" fmla="*/ 0 w 714375"/>
                    <a:gd name="connsiteY4" fmla="*/ 261938 h 523875"/>
                    <a:gd name="connsiteX0" fmla="*/ 11 w 714387"/>
                    <a:gd name="connsiteY0" fmla="*/ 261938 h 866776"/>
                    <a:gd name="connsiteX1" fmla="*/ 357199 w 714387"/>
                    <a:gd name="connsiteY1" fmla="*/ 0 h 866776"/>
                    <a:gd name="connsiteX2" fmla="*/ 714387 w 714387"/>
                    <a:gd name="connsiteY2" fmla="*/ 261938 h 866776"/>
                    <a:gd name="connsiteX3" fmla="*/ 366724 w 714387"/>
                    <a:gd name="connsiteY3" fmla="*/ 866776 h 866776"/>
                    <a:gd name="connsiteX4" fmla="*/ 11 w 71438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4377" h="866776">
                      <a:moveTo>
                        <a:pt x="1" y="261938"/>
                      </a:moveTo>
                      <a:cubicBezTo>
                        <a:pt x="-149" y="117475"/>
                        <a:pt x="159920" y="0"/>
                        <a:pt x="357189" y="0"/>
                      </a:cubicBezTo>
                      <a:cubicBezTo>
                        <a:pt x="554458" y="0"/>
                        <a:pt x="714377" y="117274"/>
                        <a:pt x="714377" y="261938"/>
                      </a:cubicBezTo>
                      <a:cubicBezTo>
                        <a:pt x="714377" y="406602"/>
                        <a:pt x="555356" y="763258"/>
                        <a:pt x="358087" y="866776"/>
                      </a:cubicBezTo>
                      <a:cubicBezTo>
                        <a:pt x="117686" y="728753"/>
                        <a:pt x="151" y="406401"/>
                        <a:pt x="1" y="261938"/>
                      </a:cubicBezTo>
                      <a:close/>
                    </a:path>
                  </a:pathLst>
                </a:custGeom>
                <a:solidFill>
                  <a:srgbClr val="FF0066">
                    <a:alpha val="50000"/>
                  </a:srgbClr>
                </a:solidFill>
                <a:ln w="12700" cap="flat" cmpd="sng" algn="ctr">
                  <a:solidFill>
                    <a:srgbClr val="FF0066">
                      <a:alpha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楕円 733">
                  <a:extLst>
                    <a:ext uri="{FF2B5EF4-FFF2-40B4-BE49-F238E27FC236}">
                      <a16:creationId xmlns:a16="http://schemas.microsoft.com/office/drawing/2014/main" id="{39A28574-91BF-49B7-B0BA-E425C99BCDBC}"/>
                    </a:ext>
                  </a:extLst>
                </p:cNvPr>
                <p:cNvSpPr/>
                <p:nvPr/>
              </p:nvSpPr>
              <p:spPr>
                <a:xfrm rot="1800000">
                  <a:off x="2902297" y="1866004"/>
                  <a:ext cx="377401" cy="677008"/>
                </a:xfrm>
                <a:custGeom>
                  <a:avLst/>
                  <a:gdLst>
                    <a:gd name="connsiteX0" fmla="*/ 0 w 714375"/>
                    <a:gd name="connsiteY0" fmla="*/ 261938 h 523875"/>
                    <a:gd name="connsiteX1" fmla="*/ 357188 w 714375"/>
                    <a:gd name="connsiteY1" fmla="*/ 0 h 523875"/>
                    <a:gd name="connsiteX2" fmla="*/ 714376 w 714375"/>
                    <a:gd name="connsiteY2" fmla="*/ 261938 h 523875"/>
                    <a:gd name="connsiteX3" fmla="*/ 357188 w 714375"/>
                    <a:gd name="connsiteY3" fmla="*/ 523876 h 523875"/>
                    <a:gd name="connsiteX4" fmla="*/ 0 w 714375"/>
                    <a:gd name="connsiteY4" fmla="*/ 261938 h 523875"/>
                    <a:gd name="connsiteX0" fmla="*/ 11 w 714387"/>
                    <a:gd name="connsiteY0" fmla="*/ 261938 h 866776"/>
                    <a:gd name="connsiteX1" fmla="*/ 357199 w 714387"/>
                    <a:gd name="connsiteY1" fmla="*/ 0 h 866776"/>
                    <a:gd name="connsiteX2" fmla="*/ 714387 w 714387"/>
                    <a:gd name="connsiteY2" fmla="*/ 261938 h 866776"/>
                    <a:gd name="connsiteX3" fmla="*/ 366724 w 714387"/>
                    <a:gd name="connsiteY3" fmla="*/ 866776 h 866776"/>
                    <a:gd name="connsiteX4" fmla="*/ 11 w 71438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4377" h="866776">
                      <a:moveTo>
                        <a:pt x="1" y="261938"/>
                      </a:moveTo>
                      <a:cubicBezTo>
                        <a:pt x="-149" y="117475"/>
                        <a:pt x="159920" y="0"/>
                        <a:pt x="357189" y="0"/>
                      </a:cubicBezTo>
                      <a:cubicBezTo>
                        <a:pt x="554458" y="0"/>
                        <a:pt x="714377" y="117274"/>
                        <a:pt x="714377" y="261938"/>
                      </a:cubicBezTo>
                      <a:cubicBezTo>
                        <a:pt x="714377" y="406602"/>
                        <a:pt x="555356" y="763258"/>
                        <a:pt x="358087" y="866776"/>
                      </a:cubicBezTo>
                      <a:cubicBezTo>
                        <a:pt x="117686" y="728753"/>
                        <a:pt x="151" y="406401"/>
                        <a:pt x="1" y="261938"/>
                      </a:cubicBezTo>
                      <a:close/>
                    </a:path>
                  </a:pathLst>
                </a:custGeom>
                <a:solidFill>
                  <a:srgbClr val="FF0066">
                    <a:alpha val="50000"/>
                  </a:srgbClr>
                </a:solidFill>
                <a:ln w="12700" cap="flat" cmpd="sng" algn="ctr">
                  <a:solidFill>
                    <a:srgbClr val="FF0066">
                      <a:alpha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733">
                  <a:extLst>
                    <a:ext uri="{FF2B5EF4-FFF2-40B4-BE49-F238E27FC236}">
                      <a16:creationId xmlns:a16="http://schemas.microsoft.com/office/drawing/2014/main" id="{B2FF1FC9-6556-430D-BB3A-9C38890C5AC1}"/>
                    </a:ext>
                  </a:extLst>
                </p:cNvPr>
                <p:cNvSpPr/>
                <p:nvPr/>
              </p:nvSpPr>
              <p:spPr>
                <a:xfrm>
                  <a:off x="2481528" y="1841498"/>
                  <a:ext cx="714377" cy="646125"/>
                </a:xfrm>
                <a:custGeom>
                  <a:avLst/>
                  <a:gdLst>
                    <a:gd name="connsiteX0" fmla="*/ 0 w 714375"/>
                    <a:gd name="connsiteY0" fmla="*/ 261938 h 523875"/>
                    <a:gd name="connsiteX1" fmla="*/ 357188 w 714375"/>
                    <a:gd name="connsiteY1" fmla="*/ 0 h 523875"/>
                    <a:gd name="connsiteX2" fmla="*/ 714376 w 714375"/>
                    <a:gd name="connsiteY2" fmla="*/ 261938 h 523875"/>
                    <a:gd name="connsiteX3" fmla="*/ 357188 w 714375"/>
                    <a:gd name="connsiteY3" fmla="*/ 523876 h 523875"/>
                    <a:gd name="connsiteX4" fmla="*/ 0 w 714375"/>
                    <a:gd name="connsiteY4" fmla="*/ 261938 h 523875"/>
                    <a:gd name="connsiteX0" fmla="*/ 11 w 714387"/>
                    <a:gd name="connsiteY0" fmla="*/ 261938 h 866776"/>
                    <a:gd name="connsiteX1" fmla="*/ 357199 w 714387"/>
                    <a:gd name="connsiteY1" fmla="*/ 0 h 866776"/>
                    <a:gd name="connsiteX2" fmla="*/ 714387 w 714387"/>
                    <a:gd name="connsiteY2" fmla="*/ 261938 h 866776"/>
                    <a:gd name="connsiteX3" fmla="*/ 366724 w 714387"/>
                    <a:gd name="connsiteY3" fmla="*/ 866776 h 866776"/>
                    <a:gd name="connsiteX4" fmla="*/ 11 w 71438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  <a:gd name="connsiteX0" fmla="*/ 1 w 714377"/>
                    <a:gd name="connsiteY0" fmla="*/ 261938 h 866776"/>
                    <a:gd name="connsiteX1" fmla="*/ 357189 w 714377"/>
                    <a:gd name="connsiteY1" fmla="*/ 0 h 866776"/>
                    <a:gd name="connsiteX2" fmla="*/ 714377 w 714377"/>
                    <a:gd name="connsiteY2" fmla="*/ 261938 h 866776"/>
                    <a:gd name="connsiteX3" fmla="*/ 358087 w 714377"/>
                    <a:gd name="connsiteY3" fmla="*/ 866776 h 866776"/>
                    <a:gd name="connsiteX4" fmla="*/ 1 w 714377"/>
                    <a:gd name="connsiteY4" fmla="*/ 261938 h 866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4377" h="866776">
                      <a:moveTo>
                        <a:pt x="1" y="261938"/>
                      </a:moveTo>
                      <a:cubicBezTo>
                        <a:pt x="-149" y="117475"/>
                        <a:pt x="159920" y="0"/>
                        <a:pt x="357189" y="0"/>
                      </a:cubicBezTo>
                      <a:cubicBezTo>
                        <a:pt x="554458" y="0"/>
                        <a:pt x="714377" y="117274"/>
                        <a:pt x="714377" y="261938"/>
                      </a:cubicBezTo>
                      <a:cubicBezTo>
                        <a:pt x="714377" y="406602"/>
                        <a:pt x="555356" y="763258"/>
                        <a:pt x="358087" y="866776"/>
                      </a:cubicBezTo>
                      <a:cubicBezTo>
                        <a:pt x="117686" y="728753"/>
                        <a:pt x="151" y="406401"/>
                        <a:pt x="1" y="261938"/>
                      </a:cubicBezTo>
                      <a:close/>
                    </a:path>
                  </a:pathLst>
                </a:custGeom>
                <a:solidFill>
                  <a:srgbClr val="FF0066">
                    <a:alpha val="50000"/>
                  </a:srgbClr>
                </a:solidFill>
                <a:ln w="12700" cap="flat" cmpd="sng" algn="ctr">
                  <a:solidFill>
                    <a:srgbClr val="FF0066">
                      <a:alpha val="8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4F92E09B-87E6-43D6-97C7-7CE141AF3593}"/>
                  </a:ext>
                </a:extLst>
              </p:cNvPr>
              <p:cNvGrpSpPr/>
              <p:nvPr/>
            </p:nvGrpSpPr>
            <p:grpSpPr>
              <a:xfrm>
                <a:off x="2548252" y="2777705"/>
                <a:ext cx="290434" cy="644782"/>
                <a:chOff x="2548252" y="2777705"/>
                <a:chExt cx="290434" cy="644782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153BE40B-3433-41F3-950C-CAF166508069}"/>
                    </a:ext>
                  </a:extLst>
                </p:cNvPr>
                <p:cNvSpPr/>
                <p:nvPr/>
              </p:nvSpPr>
              <p:spPr>
                <a:xfrm rot="19800000">
                  <a:off x="2728121" y="2990517"/>
                  <a:ext cx="94161" cy="431970"/>
                </a:xfrm>
                <a:custGeom>
                  <a:avLst/>
                  <a:gdLst>
                    <a:gd name="connsiteX0" fmla="*/ 83374 w 154805"/>
                    <a:gd name="connsiteY0" fmla="*/ 0 h 398446"/>
                    <a:gd name="connsiteX1" fmla="*/ 132128 w 154805"/>
                    <a:gd name="connsiteY1" fmla="*/ 12189 h 398446"/>
                    <a:gd name="connsiteX2" fmla="*/ 116607 w 154805"/>
                    <a:gd name="connsiteY2" fmla="*/ 26994 h 398446"/>
                    <a:gd name="connsiteX3" fmla="*/ 62190 w 154805"/>
                    <a:gd name="connsiteY3" fmla="*/ 188748 h 398446"/>
                    <a:gd name="connsiteX4" fmla="*/ 116607 w 154805"/>
                    <a:gd name="connsiteY4" fmla="*/ 350502 h 398446"/>
                    <a:gd name="connsiteX5" fmla="*/ 154805 w 154805"/>
                    <a:gd name="connsiteY5" fmla="*/ 386937 h 398446"/>
                    <a:gd name="connsiteX6" fmla="*/ 108766 w 154805"/>
                    <a:gd name="connsiteY6" fmla="*/ 398446 h 398446"/>
                    <a:gd name="connsiteX7" fmla="*/ 75486 w 154805"/>
                    <a:gd name="connsiteY7" fmla="*/ 370988 h 398446"/>
                    <a:gd name="connsiteX8" fmla="*/ 0 w 154805"/>
                    <a:gd name="connsiteY8" fmla="*/ 188748 h 398446"/>
                    <a:gd name="connsiteX9" fmla="*/ 75486 w 154805"/>
                    <a:gd name="connsiteY9" fmla="*/ 6508 h 39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805" h="398446">
                      <a:moveTo>
                        <a:pt x="83374" y="0"/>
                      </a:moveTo>
                      <a:lnTo>
                        <a:pt x="132128" y="12189"/>
                      </a:lnTo>
                      <a:lnTo>
                        <a:pt x="116607" y="26994"/>
                      </a:lnTo>
                      <a:cubicBezTo>
                        <a:pt x="82173" y="72379"/>
                        <a:pt x="62190" y="128728"/>
                        <a:pt x="62190" y="188748"/>
                      </a:cubicBezTo>
                      <a:cubicBezTo>
                        <a:pt x="62190" y="248768"/>
                        <a:pt x="82173" y="305117"/>
                        <a:pt x="116607" y="350502"/>
                      </a:cubicBezTo>
                      <a:lnTo>
                        <a:pt x="154805" y="386937"/>
                      </a:lnTo>
                      <a:lnTo>
                        <a:pt x="108766" y="398446"/>
                      </a:lnTo>
                      <a:lnTo>
                        <a:pt x="75486" y="370988"/>
                      </a:lnTo>
                      <a:cubicBezTo>
                        <a:pt x="28847" y="324349"/>
                        <a:pt x="0" y="259917"/>
                        <a:pt x="0" y="188748"/>
                      </a:cubicBezTo>
                      <a:cubicBezTo>
                        <a:pt x="0" y="117579"/>
                        <a:pt x="28847" y="53148"/>
                        <a:pt x="75486" y="650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81A50F4D-53D7-4032-A18B-9C1FCADE34C2}"/>
                    </a:ext>
                  </a:extLst>
                </p:cNvPr>
                <p:cNvSpPr/>
                <p:nvPr/>
              </p:nvSpPr>
              <p:spPr>
                <a:xfrm>
                  <a:off x="2548252" y="2777705"/>
                  <a:ext cx="290434" cy="275056"/>
                </a:xfrm>
                <a:custGeom>
                  <a:avLst/>
                  <a:gdLst>
                    <a:gd name="connsiteX0" fmla="*/ 129615 w 290434"/>
                    <a:gd name="connsiteY0" fmla="*/ 0 h 275056"/>
                    <a:gd name="connsiteX1" fmla="*/ 161501 w 290434"/>
                    <a:gd name="connsiteY1" fmla="*/ 76879 h 275056"/>
                    <a:gd name="connsiteX2" fmla="*/ 290434 w 290434"/>
                    <a:gd name="connsiteY2" fmla="*/ 23543 h 275056"/>
                    <a:gd name="connsiteX3" fmla="*/ 223908 w 290434"/>
                    <a:gd name="connsiteY3" fmla="*/ 184362 h 275056"/>
                    <a:gd name="connsiteX4" fmla="*/ 222264 w 290434"/>
                    <a:gd name="connsiteY4" fmla="*/ 182718 h 275056"/>
                    <a:gd name="connsiteX5" fmla="*/ 216902 w 290434"/>
                    <a:gd name="connsiteY5" fmla="*/ 214151 h 275056"/>
                    <a:gd name="connsiteX6" fmla="*/ 139255 w 290434"/>
                    <a:gd name="connsiteY6" fmla="*/ 275056 h 275056"/>
                    <a:gd name="connsiteX7" fmla="*/ 54986 w 290434"/>
                    <a:gd name="connsiteY7" fmla="*/ 175335 h 275056"/>
                    <a:gd name="connsiteX8" fmla="*/ 57265 w 290434"/>
                    <a:gd name="connsiteY8" fmla="*/ 161975 h 275056"/>
                    <a:gd name="connsiteX9" fmla="*/ 0 w 290434"/>
                    <a:gd name="connsiteY9" fmla="*/ 23542 h 275056"/>
                    <a:gd name="connsiteX10" fmla="*/ 102299 w 290434"/>
                    <a:gd name="connsiteY10" fmla="*/ 65860 h 275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0434" h="275056">
                      <a:moveTo>
                        <a:pt x="129615" y="0"/>
                      </a:moveTo>
                      <a:lnTo>
                        <a:pt x="161501" y="76879"/>
                      </a:lnTo>
                      <a:lnTo>
                        <a:pt x="290434" y="23543"/>
                      </a:lnTo>
                      <a:lnTo>
                        <a:pt x="223908" y="184362"/>
                      </a:lnTo>
                      <a:lnTo>
                        <a:pt x="222264" y="182718"/>
                      </a:lnTo>
                      <a:lnTo>
                        <a:pt x="216902" y="214151"/>
                      </a:lnTo>
                      <a:cubicBezTo>
                        <a:pt x="204109" y="249942"/>
                        <a:pt x="174160" y="275056"/>
                        <a:pt x="139255" y="275056"/>
                      </a:cubicBezTo>
                      <a:cubicBezTo>
                        <a:pt x="92715" y="275056"/>
                        <a:pt x="54986" y="230409"/>
                        <a:pt x="54986" y="175335"/>
                      </a:cubicBezTo>
                      <a:lnTo>
                        <a:pt x="57265" y="161975"/>
                      </a:lnTo>
                      <a:lnTo>
                        <a:pt x="0" y="23542"/>
                      </a:lnTo>
                      <a:lnTo>
                        <a:pt x="102299" y="6586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64BE84BB-3E28-4342-BCE9-75A2DDC9CA83}"/>
                  </a:ext>
                </a:extLst>
              </p:cNvPr>
              <p:cNvGrpSpPr/>
              <p:nvPr/>
            </p:nvGrpSpPr>
            <p:grpSpPr>
              <a:xfrm rot="19800000">
                <a:off x="2406511" y="2941128"/>
                <a:ext cx="290434" cy="644782"/>
                <a:chOff x="2548252" y="2777705"/>
                <a:chExt cx="290434" cy="644782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51CF5EFE-F825-47E7-8A67-1B969F1F7502}"/>
                    </a:ext>
                  </a:extLst>
                </p:cNvPr>
                <p:cNvSpPr/>
                <p:nvPr/>
              </p:nvSpPr>
              <p:spPr>
                <a:xfrm rot="19800000">
                  <a:off x="2728121" y="2990517"/>
                  <a:ext cx="94161" cy="431970"/>
                </a:xfrm>
                <a:custGeom>
                  <a:avLst/>
                  <a:gdLst>
                    <a:gd name="connsiteX0" fmla="*/ 83374 w 154805"/>
                    <a:gd name="connsiteY0" fmla="*/ 0 h 398446"/>
                    <a:gd name="connsiteX1" fmla="*/ 132128 w 154805"/>
                    <a:gd name="connsiteY1" fmla="*/ 12189 h 398446"/>
                    <a:gd name="connsiteX2" fmla="*/ 116607 w 154805"/>
                    <a:gd name="connsiteY2" fmla="*/ 26994 h 398446"/>
                    <a:gd name="connsiteX3" fmla="*/ 62190 w 154805"/>
                    <a:gd name="connsiteY3" fmla="*/ 188748 h 398446"/>
                    <a:gd name="connsiteX4" fmla="*/ 116607 w 154805"/>
                    <a:gd name="connsiteY4" fmla="*/ 350502 h 398446"/>
                    <a:gd name="connsiteX5" fmla="*/ 154805 w 154805"/>
                    <a:gd name="connsiteY5" fmla="*/ 386937 h 398446"/>
                    <a:gd name="connsiteX6" fmla="*/ 108766 w 154805"/>
                    <a:gd name="connsiteY6" fmla="*/ 398446 h 398446"/>
                    <a:gd name="connsiteX7" fmla="*/ 75486 w 154805"/>
                    <a:gd name="connsiteY7" fmla="*/ 370988 h 398446"/>
                    <a:gd name="connsiteX8" fmla="*/ 0 w 154805"/>
                    <a:gd name="connsiteY8" fmla="*/ 188748 h 398446"/>
                    <a:gd name="connsiteX9" fmla="*/ 75486 w 154805"/>
                    <a:gd name="connsiteY9" fmla="*/ 6508 h 398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4805" h="398446">
                      <a:moveTo>
                        <a:pt x="83374" y="0"/>
                      </a:moveTo>
                      <a:lnTo>
                        <a:pt x="132128" y="12189"/>
                      </a:lnTo>
                      <a:lnTo>
                        <a:pt x="116607" y="26994"/>
                      </a:lnTo>
                      <a:cubicBezTo>
                        <a:pt x="82173" y="72379"/>
                        <a:pt x="62190" y="128728"/>
                        <a:pt x="62190" y="188748"/>
                      </a:cubicBezTo>
                      <a:cubicBezTo>
                        <a:pt x="62190" y="248768"/>
                        <a:pt x="82173" y="305117"/>
                        <a:pt x="116607" y="350502"/>
                      </a:cubicBezTo>
                      <a:lnTo>
                        <a:pt x="154805" y="386937"/>
                      </a:lnTo>
                      <a:lnTo>
                        <a:pt x="108766" y="398446"/>
                      </a:lnTo>
                      <a:lnTo>
                        <a:pt x="75486" y="370988"/>
                      </a:lnTo>
                      <a:cubicBezTo>
                        <a:pt x="28847" y="324349"/>
                        <a:pt x="0" y="259917"/>
                        <a:pt x="0" y="188748"/>
                      </a:cubicBezTo>
                      <a:cubicBezTo>
                        <a:pt x="0" y="117579"/>
                        <a:pt x="28847" y="53148"/>
                        <a:pt x="75486" y="650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D328EEEB-CDF7-4B02-9118-F31DF63B435E}"/>
                    </a:ext>
                  </a:extLst>
                </p:cNvPr>
                <p:cNvSpPr/>
                <p:nvPr/>
              </p:nvSpPr>
              <p:spPr>
                <a:xfrm>
                  <a:off x="2548252" y="2777705"/>
                  <a:ext cx="290434" cy="275056"/>
                </a:xfrm>
                <a:custGeom>
                  <a:avLst/>
                  <a:gdLst>
                    <a:gd name="connsiteX0" fmla="*/ 129615 w 290434"/>
                    <a:gd name="connsiteY0" fmla="*/ 0 h 275056"/>
                    <a:gd name="connsiteX1" fmla="*/ 161501 w 290434"/>
                    <a:gd name="connsiteY1" fmla="*/ 76879 h 275056"/>
                    <a:gd name="connsiteX2" fmla="*/ 290434 w 290434"/>
                    <a:gd name="connsiteY2" fmla="*/ 23543 h 275056"/>
                    <a:gd name="connsiteX3" fmla="*/ 223908 w 290434"/>
                    <a:gd name="connsiteY3" fmla="*/ 184362 h 275056"/>
                    <a:gd name="connsiteX4" fmla="*/ 222264 w 290434"/>
                    <a:gd name="connsiteY4" fmla="*/ 182718 h 275056"/>
                    <a:gd name="connsiteX5" fmla="*/ 216902 w 290434"/>
                    <a:gd name="connsiteY5" fmla="*/ 214151 h 275056"/>
                    <a:gd name="connsiteX6" fmla="*/ 139255 w 290434"/>
                    <a:gd name="connsiteY6" fmla="*/ 275056 h 275056"/>
                    <a:gd name="connsiteX7" fmla="*/ 54986 w 290434"/>
                    <a:gd name="connsiteY7" fmla="*/ 175335 h 275056"/>
                    <a:gd name="connsiteX8" fmla="*/ 57265 w 290434"/>
                    <a:gd name="connsiteY8" fmla="*/ 161975 h 275056"/>
                    <a:gd name="connsiteX9" fmla="*/ 0 w 290434"/>
                    <a:gd name="connsiteY9" fmla="*/ 23542 h 275056"/>
                    <a:gd name="connsiteX10" fmla="*/ 102299 w 290434"/>
                    <a:gd name="connsiteY10" fmla="*/ 65860 h 2750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0434" h="275056">
                      <a:moveTo>
                        <a:pt x="129615" y="0"/>
                      </a:moveTo>
                      <a:lnTo>
                        <a:pt x="161501" y="76879"/>
                      </a:lnTo>
                      <a:lnTo>
                        <a:pt x="290434" y="23543"/>
                      </a:lnTo>
                      <a:lnTo>
                        <a:pt x="223908" y="184362"/>
                      </a:lnTo>
                      <a:lnTo>
                        <a:pt x="222264" y="182718"/>
                      </a:lnTo>
                      <a:lnTo>
                        <a:pt x="216902" y="214151"/>
                      </a:lnTo>
                      <a:cubicBezTo>
                        <a:pt x="204109" y="249942"/>
                        <a:pt x="174160" y="275056"/>
                        <a:pt x="139255" y="275056"/>
                      </a:cubicBezTo>
                      <a:cubicBezTo>
                        <a:pt x="92715" y="275056"/>
                        <a:pt x="54986" y="230409"/>
                        <a:pt x="54986" y="175335"/>
                      </a:cubicBezTo>
                      <a:lnTo>
                        <a:pt x="57265" y="161975"/>
                      </a:lnTo>
                      <a:lnTo>
                        <a:pt x="0" y="23542"/>
                      </a:lnTo>
                      <a:lnTo>
                        <a:pt x="102299" y="6586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rgbClr val="ED7D31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A7077C75-D88A-4490-BDE4-B4BD581B4F84}"/>
                  </a:ext>
                </a:extLst>
              </p:cNvPr>
              <p:cNvSpPr/>
              <p:nvPr/>
            </p:nvSpPr>
            <p:spPr>
              <a:xfrm rot="1878588">
                <a:off x="2878088" y="3336629"/>
                <a:ext cx="45719" cy="94983"/>
              </a:xfrm>
              <a:prstGeom prst="roundRect">
                <a:avLst/>
              </a:prstGeom>
              <a:solidFill>
                <a:srgbClr val="C00000"/>
              </a:soli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38A6DC2E-60DE-4EB8-A1F4-CEA1C7B0B91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水ワサビ</a:t>
            </a: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F9E9A97B-8593-4B94-ACDF-E23092DB7437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浜松城</a:t>
            </a: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325C8368-9DD8-414A-9967-8587E34114CB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黒はんぺん</a:t>
            </a: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5703B7D3-0D5F-4D19-9AD1-C3BB4FD8B471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遠州新居手筒花火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4F99128F-D2D7-4F2C-8B13-C98D354EC18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チンゲンサイ</a:t>
            </a: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B4B15248-AD97-4EE2-9BAF-170C49F0FAA6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浜松まつり</a:t>
            </a: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1AF016A6-C2F8-4DB2-8292-33741FAE89B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静岡県と言えば・・・</a:t>
            </a:r>
          </a:p>
        </p:txBody>
      </p: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64563C98-2AC5-4F5E-86B4-8523EF94560E}"/>
              </a:ext>
            </a:extLst>
          </p:cNvPr>
          <p:cNvGrpSpPr/>
          <p:nvPr/>
        </p:nvGrpSpPr>
        <p:grpSpPr>
          <a:xfrm>
            <a:off x="6654761" y="1516117"/>
            <a:ext cx="2562286" cy="1624435"/>
            <a:chOff x="2019035" y="1793426"/>
            <a:chExt cx="2562286" cy="1624435"/>
          </a:xfrm>
        </p:grpSpPr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12B7325F-41A9-4899-A35C-8B8B34BDFB35}"/>
                </a:ext>
              </a:extLst>
            </p:cNvPr>
            <p:cNvGrpSpPr/>
            <p:nvPr/>
          </p:nvGrpSpPr>
          <p:grpSpPr>
            <a:xfrm>
              <a:off x="2019035" y="1881162"/>
              <a:ext cx="2562286" cy="1536699"/>
              <a:chOff x="746064" y="1894185"/>
              <a:chExt cx="2562286" cy="1536699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9DDF210B-FECC-47C3-9168-A0ACFF39028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FD49A784-A2E8-4745-A8D8-C56643E6EFB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BFB794A5-E82C-4436-85C0-ADE6B7C0E7B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A6B08E04-9682-414B-9FB1-85F04526372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4C8C2971-DA59-4907-85AC-B8B6C205A01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875C76F2-2866-43B6-8422-B4D88F02FFDD}"/>
                </a:ext>
              </a:extLst>
            </p:cNvPr>
            <p:cNvGrpSpPr/>
            <p:nvPr/>
          </p:nvGrpSpPr>
          <p:grpSpPr>
            <a:xfrm rot="702544">
              <a:off x="2431364" y="1793426"/>
              <a:ext cx="1816716" cy="1242662"/>
              <a:chOff x="6002172" y="3146864"/>
              <a:chExt cx="1664662" cy="1138655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0E904B46-BD11-477E-91C2-4162BEF2BB2A}"/>
                  </a:ext>
                </a:extLst>
              </p:cNvPr>
              <p:cNvGrpSpPr/>
              <p:nvPr/>
            </p:nvGrpSpPr>
            <p:grpSpPr>
              <a:xfrm rot="3600000">
                <a:off x="6537247" y="2854174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23" name="楕円 426">
                  <a:extLst>
                    <a:ext uri="{FF2B5EF4-FFF2-40B4-BE49-F238E27FC236}">
                      <a16:creationId xmlns:a16="http://schemas.microsoft.com/office/drawing/2014/main" id="{6BBC558E-11E4-4113-9B14-DE2A3D49A1DA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A15C1059-D559-4F11-AF96-E44D0F018681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31" name="楕円 426">
                    <a:extLst>
                      <a:ext uri="{FF2B5EF4-FFF2-40B4-BE49-F238E27FC236}">
                        <a16:creationId xmlns:a16="http://schemas.microsoft.com/office/drawing/2014/main" id="{01B53FF4-0C0C-4B8C-806D-6097048E4D2D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2" name="楕円 432">
                    <a:extLst>
                      <a:ext uri="{FF2B5EF4-FFF2-40B4-BE49-F238E27FC236}">
                        <a16:creationId xmlns:a16="http://schemas.microsoft.com/office/drawing/2014/main" id="{AB9F1A7E-A7C3-431A-840E-2232ED44E0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25" name="グループ化 324">
                  <a:extLst>
                    <a:ext uri="{FF2B5EF4-FFF2-40B4-BE49-F238E27FC236}">
                      <a16:creationId xmlns:a16="http://schemas.microsoft.com/office/drawing/2014/main" id="{34410E47-0D3A-4A10-AC7C-84E50533BB39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29" name="楕円 426">
                    <a:extLst>
                      <a:ext uri="{FF2B5EF4-FFF2-40B4-BE49-F238E27FC236}">
                        <a16:creationId xmlns:a16="http://schemas.microsoft.com/office/drawing/2014/main" id="{C343ABA1-A6A4-4224-856F-58C668205C96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0" name="楕円 432">
                    <a:extLst>
                      <a:ext uri="{FF2B5EF4-FFF2-40B4-BE49-F238E27FC236}">
                        <a16:creationId xmlns:a16="http://schemas.microsoft.com/office/drawing/2014/main" id="{6C9BF5DB-1577-437C-BD71-7CDBEC665D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F58C6246-0B99-43D5-8193-03B75409BB04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27" name="楕円 426">
                    <a:extLst>
                      <a:ext uri="{FF2B5EF4-FFF2-40B4-BE49-F238E27FC236}">
                        <a16:creationId xmlns:a16="http://schemas.microsoft.com/office/drawing/2014/main" id="{F0367FCD-2592-488C-898F-35DD50508274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8" name="楕円 432">
                    <a:extLst>
                      <a:ext uri="{FF2B5EF4-FFF2-40B4-BE49-F238E27FC236}">
                        <a16:creationId xmlns:a16="http://schemas.microsoft.com/office/drawing/2014/main" id="{9929F66C-2D93-4655-AC9B-93A0B6409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85027C29-6748-44B7-8533-0CC03E25204A}"/>
                  </a:ext>
                </a:extLst>
              </p:cNvPr>
              <p:cNvGrpSpPr/>
              <p:nvPr/>
            </p:nvGrpSpPr>
            <p:grpSpPr>
              <a:xfrm rot="3600000">
                <a:off x="6885168" y="3187658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13" name="楕円 426">
                  <a:extLst>
                    <a:ext uri="{FF2B5EF4-FFF2-40B4-BE49-F238E27FC236}">
                      <a16:creationId xmlns:a16="http://schemas.microsoft.com/office/drawing/2014/main" id="{121D1C1C-E381-41EE-B9AC-F3625DF86C63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F5CB33B3-DF2B-46EB-92D5-365AB9FA7D98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21" name="楕円 426">
                    <a:extLst>
                      <a:ext uri="{FF2B5EF4-FFF2-40B4-BE49-F238E27FC236}">
                        <a16:creationId xmlns:a16="http://schemas.microsoft.com/office/drawing/2014/main" id="{F2D179A3-5932-4DEF-8A31-163635B636DA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2" name="楕円 432">
                    <a:extLst>
                      <a:ext uri="{FF2B5EF4-FFF2-40B4-BE49-F238E27FC236}">
                        <a16:creationId xmlns:a16="http://schemas.microsoft.com/office/drawing/2014/main" id="{AC873232-8958-46F5-9A51-369FB3B0F0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4B1BB500-5DE6-4EA6-B932-6EFEEB9403C9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19" name="楕円 426">
                    <a:extLst>
                      <a:ext uri="{FF2B5EF4-FFF2-40B4-BE49-F238E27FC236}">
                        <a16:creationId xmlns:a16="http://schemas.microsoft.com/office/drawing/2014/main" id="{A92E8584-BAE7-4BE3-8A4F-72908B171D34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20" name="楕円 432">
                    <a:extLst>
                      <a:ext uri="{FF2B5EF4-FFF2-40B4-BE49-F238E27FC236}">
                        <a16:creationId xmlns:a16="http://schemas.microsoft.com/office/drawing/2014/main" id="{ABDD933F-D991-4EB3-A5DB-CE0F161E6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7E5542B5-09EB-4E03-85D5-5ADEBF8A2883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17" name="楕円 426">
                    <a:extLst>
                      <a:ext uri="{FF2B5EF4-FFF2-40B4-BE49-F238E27FC236}">
                        <a16:creationId xmlns:a16="http://schemas.microsoft.com/office/drawing/2014/main" id="{5A6B0B65-078C-4076-9AAF-786A3FB55A78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8" name="楕円 432">
                    <a:extLst>
                      <a:ext uri="{FF2B5EF4-FFF2-40B4-BE49-F238E27FC236}">
                        <a16:creationId xmlns:a16="http://schemas.microsoft.com/office/drawing/2014/main" id="{928CC474-B54F-4B89-B880-DD6571FF7A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D173A1B4-5938-41DE-BB2E-5916436AA3F9}"/>
                  </a:ext>
                </a:extLst>
              </p:cNvPr>
              <p:cNvGrpSpPr/>
              <p:nvPr/>
            </p:nvGrpSpPr>
            <p:grpSpPr>
              <a:xfrm rot="3600000">
                <a:off x="6294862" y="3238952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03" name="楕円 426">
                  <a:extLst>
                    <a:ext uri="{FF2B5EF4-FFF2-40B4-BE49-F238E27FC236}">
                      <a16:creationId xmlns:a16="http://schemas.microsoft.com/office/drawing/2014/main" id="{029494E1-0704-4C90-9DB2-F5897C27BB5F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2C0795FD-6313-4113-821C-9E7B8F13A07A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11" name="楕円 426">
                    <a:extLst>
                      <a:ext uri="{FF2B5EF4-FFF2-40B4-BE49-F238E27FC236}">
                        <a16:creationId xmlns:a16="http://schemas.microsoft.com/office/drawing/2014/main" id="{DB6CA186-BA64-44A7-8405-BD5A2EC8A5CD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2" name="楕円 432">
                    <a:extLst>
                      <a:ext uri="{FF2B5EF4-FFF2-40B4-BE49-F238E27FC236}">
                        <a16:creationId xmlns:a16="http://schemas.microsoft.com/office/drawing/2014/main" id="{ED715532-3A87-4235-ADC0-F61D1864CF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2BADCA13-D8D8-4781-B946-A65659E9EE03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09" name="楕円 426">
                    <a:extLst>
                      <a:ext uri="{FF2B5EF4-FFF2-40B4-BE49-F238E27FC236}">
                        <a16:creationId xmlns:a16="http://schemas.microsoft.com/office/drawing/2014/main" id="{3C1AA66D-3ED4-4D69-8608-54B572AD9E5A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0" name="楕円 432">
                    <a:extLst>
                      <a:ext uri="{FF2B5EF4-FFF2-40B4-BE49-F238E27FC236}">
                        <a16:creationId xmlns:a16="http://schemas.microsoft.com/office/drawing/2014/main" id="{0F0D69E4-AA0C-4FA8-9262-2A2353EE67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F27E4F3F-34F7-4A01-8B07-A6D3EAC96064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07" name="楕円 426">
                    <a:extLst>
                      <a:ext uri="{FF2B5EF4-FFF2-40B4-BE49-F238E27FC236}">
                        <a16:creationId xmlns:a16="http://schemas.microsoft.com/office/drawing/2014/main" id="{EB989744-72EB-4F98-80AE-7796D9A4E63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8" name="楕円 432">
                    <a:extLst>
                      <a:ext uri="{FF2B5EF4-FFF2-40B4-BE49-F238E27FC236}">
                        <a16:creationId xmlns:a16="http://schemas.microsoft.com/office/drawing/2014/main" id="{F5335DEB-5E08-45C7-8F89-C2770D467E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F16CEB7A-0AC5-4B62-8252-6F04520A96D9}"/>
                  </a:ext>
                </a:extLst>
              </p:cNvPr>
              <p:cNvGrpSpPr/>
              <p:nvPr/>
            </p:nvGrpSpPr>
            <p:grpSpPr>
              <a:xfrm rot="3600000">
                <a:off x="6654433" y="3503853"/>
                <a:ext cx="488976" cy="1074356"/>
                <a:chOff x="1636340" y="3642662"/>
                <a:chExt cx="910128" cy="1999693"/>
              </a:xfrm>
            </p:grpSpPr>
            <p:sp>
              <p:nvSpPr>
                <p:cNvPr id="293" name="楕円 426">
                  <a:extLst>
                    <a:ext uri="{FF2B5EF4-FFF2-40B4-BE49-F238E27FC236}">
                      <a16:creationId xmlns:a16="http://schemas.microsoft.com/office/drawing/2014/main" id="{2785F55F-F446-4CA9-A3DF-678E3DC73257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A9C61056-D1A5-4A54-AC89-4B706E444835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01" name="楕円 426">
                    <a:extLst>
                      <a:ext uri="{FF2B5EF4-FFF2-40B4-BE49-F238E27FC236}">
                        <a16:creationId xmlns:a16="http://schemas.microsoft.com/office/drawing/2014/main" id="{2464CC2F-7E1E-4343-AC02-A4A7A53CE110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2" name="楕円 432">
                    <a:extLst>
                      <a:ext uri="{FF2B5EF4-FFF2-40B4-BE49-F238E27FC236}">
                        <a16:creationId xmlns:a16="http://schemas.microsoft.com/office/drawing/2014/main" id="{F2A7C449-EC5E-48C6-8681-9EBA0D013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723D8D6D-FE7E-411D-BCF2-2AB47370B3F5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299" name="楕円 426">
                    <a:extLst>
                      <a:ext uri="{FF2B5EF4-FFF2-40B4-BE49-F238E27FC236}">
                        <a16:creationId xmlns:a16="http://schemas.microsoft.com/office/drawing/2014/main" id="{DBE878AA-65D7-4DD7-9184-2A1110DBA990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0" name="楕円 432">
                    <a:extLst>
                      <a:ext uri="{FF2B5EF4-FFF2-40B4-BE49-F238E27FC236}">
                        <a16:creationId xmlns:a16="http://schemas.microsoft.com/office/drawing/2014/main" id="{35BB21A2-F0F8-4217-AE45-B6763B84CF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837D266D-0236-4D43-868C-4D7290489C1A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297" name="楕円 426">
                    <a:extLst>
                      <a:ext uri="{FF2B5EF4-FFF2-40B4-BE49-F238E27FC236}">
                        <a16:creationId xmlns:a16="http://schemas.microsoft.com/office/drawing/2014/main" id="{93E49A01-24C5-4A41-9F0C-D43ED806BC07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8" name="楕円 432">
                    <a:extLst>
                      <a:ext uri="{FF2B5EF4-FFF2-40B4-BE49-F238E27FC236}">
                        <a16:creationId xmlns:a16="http://schemas.microsoft.com/office/drawing/2014/main" id="{41B5EAC8-BB6B-4947-ABC6-1A272DE010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E03B40ED-F9E6-41F5-83B5-D57A2650DC7B}"/>
              </a:ext>
            </a:extLst>
          </p:cNvPr>
          <p:cNvGrpSpPr/>
          <p:nvPr/>
        </p:nvGrpSpPr>
        <p:grpSpPr>
          <a:xfrm>
            <a:off x="737659" y="1353274"/>
            <a:ext cx="2562286" cy="1655954"/>
            <a:chOff x="6530649" y="3633840"/>
            <a:chExt cx="2562286" cy="1655954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773D16A8-85F5-43D7-BBC3-3BA9FE24505A}"/>
                </a:ext>
              </a:extLst>
            </p:cNvPr>
            <p:cNvGrpSpPr/>
            <p:nvPr/>
          </p:nvGrpSpPr>
          <p:grpSpPr>
            <a:xfrm>
              <a:off x="6530649" y="3753095"/>
              <a:ext cx="2562286" cy="1536699"/>
              <a:chOff x="746064" y="1894185"/>
              <a:chExt cx="2562286" cy="1536699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2B03A70B-6960-45D9-9A36-842A9DCE98D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CD9C9F22-734F-4580-8033-7FD0F6E6B48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365B9F58-2080-41FD-876D-9B86F53F1EA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C4124AC8-BC05-403A-B262-FEA3B28AC95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0D35F8F5-CAC3-4B0B-A1C7-185DA256057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F9C9A658-1304-4505-BB48-152CB283FC94}"/>
                </a:ext>
              </a:extLst>
            </p:cNvPr>
            <p:cNvGrpSpPr/>
            <p:nvPr/>
          </p:nvGrpSpPr>
          <p:grpSpPr>
            <a:xfrm rot="17744038" flipH="1">
              <a:off x="7444676" y="3597626"/>
              <a:ext cx="405197" cy="1119375"/>
              <a:chOff x="7383270" y="3535995"/>
              <a:chExt cx="910377" cy="2514956"/>
            </a:xfrm>
          </p:grpSpPr>
          <p:sp>
            <p:nvSpPr>
              <p:cNvPr id="407" name="台形 406">
                <a:extLst>
                  <a:ext uri="{FF2B5EF4-FFF2-40B4-BE49-F238E27FC236}">
                    <a16:creationId xmlns:a16="http://schemas.microsoft.com/office/drawing/2014/main" id="{5B151F84-57A7-4901-A0F0-44ADBF1E4353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6"/>
                <a:ext cx="160744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8" name="台形 407">
                <a:extLst>
                  <a:ext uri="{FF2B5EF4-FFF2-40B4-BE49-F238E27FC236}">
                    <a16:creationId xmlns:a16="http://schemas.microsoft.com/office/drawing/2014/main" id="{7C0E5F4F-BE14-4487-A5A9-FC60ABD1E14D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9" name="台形 408">
                <a:extLst>
                  <a:ext uri="{FF2B5EF4-FFF2-40B4-BE49-F238E27FC236}">
                    <a16:creationId xmlns:a16="http://schemas.microsoft.com/office/drawing/2014/main" id="{457BB1E9-9170-4AF7-A829-45B6889164B9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0" name="台形 409">
                <a:extLst>
                  <a:ext uri="{FF2B5EF4-FFF2-40B4-BE49-F238E27FC236}">
                    <a16:creationId xmlns:a16="http://schemas.microsoft.com/office/drawing/2014/main" id="{E47D15AA-6D5D-4E2C-B5E9-5310EBE39A6F}"/>
                  </a:ext>
                </a:extLst>
              </p:cNvPr>
              <p:cNvSpPr/>
              <p:nvPr/>
            </p:nvSpPr>
            <p:spPr bwMode="auto">
              <a:xfrm rot="20700000">
                <a:off x="7500985" y="358292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1" name="台形 410">
                <a:extLst>
                  <a:ext uri="{FF2B5EF4-FFF2-40B4-BE49-F238E27FC236}">
                    <a16:creationId xmlns:a16="http://schemas.microsoft.com/office/drawing/2014/main" id="{2E21C216-FE13-4E66-87F6-A5CA38E64762}"/>
                  </a:ext>
                </a:extLst>
              </p:cNvPr>
              <p:cNvSpPr/>
              <p:nvPr/>
            </p:nvSpPr>
            <p:spPr bwMode="auto">
              <a:xfrm>
                <a:off x="7706681" y="353599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716D0B42-99C2-420C-845C-5C832E4E782D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3" name="月 412">
                <a:extLst>
                  <a:ext uri="{FF2B5EF4-FFF2-40B4-BE49-F238E27FC236}">
                    <a16:creationId xmlns:a16="http://schemas.microsoft.com/office/drawing/2014/main" id="{4F911F29-CCD5-40C3-AF5E-DCA510CD64F3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4" name="月 413">
                <a:extLst>
                  <a:ext uri="{FF2B5EF4-FFF2-40B4-BE49-F238E27FC236}">
                    <a16:creationId xmlns:a16="http://schemas.microsoft.com/office/drawing/2014/main" id="{4005B0D7-85B3-4FA3-9CC5-D4BC192CEA30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5" name="月 414">
                <a:extLst>
                  <a:ext uri="{FF2B5EF4-FFF2-40B4-BE49-F238E27FC236}">
                    <a16:creationId xmlns:a16="http://schemas.microsoft.com/office/drawing/2014/main" id="{39460C63-9E01-4E2C-8005-30C338F6A513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A37BAC7E-2290-41D0-BDAA-EF8EF9DC835F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D8197B4C-1176-451D-BC4F-1DC9ADDC43ED}"/>
                </a:ext>
              </a:extLst>
            </p:cNvPr>
            <p:cNvGrpSpPr/>
            <p:nvPr/>
          </p:nvGrpSpPr>
          <p:grpSpPr>
            <a:xfrm rot="5193566">
              <a:off x="7166490" y="3791267"/>
              <a:ext cx="405197" cy="1119375"/>
              <a:chOff x="7383270" y="3535994"/>
              <a:chExt cx="910377" cy="2514957"/>
            </a:xfrm>
          </p:grpSpPr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E0A7DD47-63FF-470F-917A-6F99BB6480E7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8" name="台形 397">
                <a:extLst>
                  <a:ext uri="{FF2B5EF4-FFF2-40B4-BE49-F238E27FC236}">
                    <a16:creationId xmlns:a16="http://schemas.microsoft.com/office/drawing/2014/main" id="{C9D7E349-ABDF-4306-B473-41EB7406DB9C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9" name="台形 398">
                <a:extLst>
                  <a:ext uri="{FF2B5EF4-FFF2-40B4-BE49-F238E27FC236}">
                    <a16:creationId xmlns:a16="http://schemas.microsoft.com/office/drawing/2014/main" id="{A7CB7FF9-4888-4E85-B6DA-4C8BEED8E9B6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0" name="台形 399">
                <a:extLst>
                  <a:ext uri="{FF2B5EF4-FFF2-40B4-BE49-F238E27FC236}">
                    <a16:creationId xmlns:a16="http://schemas.microsoft.com/office/drawing/2014/main" id="{D2F1895F-28F6-4CD1-B377-CFD59E2AEE92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F5BEDC14-0AAD-474C-8C23-9B84671BAF84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9A135586-6F15-4922-B26E-CFB9B05E708F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3" name="月 402">
                <a:extLst>
                  <a:ext uri="{FF2B5EF4-FFF2-40B4-BE49-F238E27FC236}">
                    <a16:creationId xmlns:a16="http://schemas.microsoft.com/office/drawing/2014/main" id="{BF28792D-51A2-4875-8657-B26E05C2C5DC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B6E48645-A5CD-45FC-90F1-E1F6273A4EC5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8A8E5904-0D7A-411D-9B68-5E9DC1872852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6" name="月 405">
                <a:extLst>
                  <a:ext uri="{FF2B5EF4-FFF2-40B4-BE49-F238E27FC236}">
                    <a16:creationId xmlns:a16="http://schemas.microsoft.com/office/drawing/2014/main" id="{ACA94095-94B9-4811-A5E3-B32C3F83F662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E3A3C15B-0F00-424A-8004-7265501A99EF}"/>
                </a:ext>
              </a:extLst>
            </p:cNvPr>
            <p:cNvGrpSpPr/>
            <p:nvPr/>
          </p:nvGrpSpPr>
          <p:grpSpPr>
            <a:xfrm rot="17793566" flipH="1">
              <a:off x="7010589" y="4036811"/>
              <a:ext cx="405197" cy="1119375"/>
              <a:chOff x="7383270" y="3535995"/>
              <a:chExt cx="910377" cy="2514956"/>
            </a:xfrm>
          </p:grpSpPr>
          <p:sp>
            <p:nvSpPr>
              <p:cNvPr id="387" name="台形 386">
                <a:extLst>
                  <a:ext uri="{FF2B5EF4-FFF2-40B4-BE49-F238E27FC236}">
                    <a16:creationId xmlns:a16="http://schemas.microsoft.com/office/drawing/2014/main" id="{CBFD3CB1-852E-438B-BDF1-6AA32A467004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6"/>
                <a:ext cx="160744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8" name="台形 387">
                <a:extLst>
                  <a:ext uri="{FF2B5EF4-FFF2-40B4-BE49-F238E27FC236}">
                    <a16:creationId xmlns:a16="http://schemas.microsoft.com/office/drawing/2014/main" id="{87B2D4A9-D4E2-49AE-9EAC-828B27B9F10F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9" name="台形 388">
                <a:extLst>
                  <a:ext uri="{FF2B5EF4-FFF2-40B4-BE49-F238E27FC236}">
                    <a16:creationId xmlns:a16="http://schemas.microsoft.com/office/drawing/2014/main" id="{5A4A9143-1B66-43AD-9F46-D398BFF58D37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0" name="台形 389">
                <a:extLst>
                  <a:ext uri="{FF2B5EF4-FFF2-40B4-BE49-F238E27FC236}">
                    <a16:creationId xmlns:a16="http://schemas.microsoft.com/office/drawing/2014/main" id="{72B2156F-D66D-42C3-83AE-FF5807E1FE37}"/>
                  </a:ext>
                </a:extLst>
              </p:cNvPr>
              <p:cNvSpPr/>
              <p:nvPr/>
            </p:nvSpPr>
            <p:spPr bwMode="auto">
              <a:xfrm rot="20700000">
                <a:off x="7500985" y="358292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1" name="台形 390">
                <a:extLst>
                  <a:ext uri="{FF2B5EF4-FFF2-40B4-BE49-F238E27FC236}">
                    <a16:creationId xmlns:a16="http://schemas.microsoft.com/office/drawing/2014/main" id="{7AD58C29-45F9-43A8-871D-664B951B06D1}"/>
                  </a:ext>
                </a:extLst>
              </p:cNvPr>
              <p:cNvSpPr/>
              <p:nvPr/>
            </p:nvSpPr>
            <p:spPr bwMode="auto">
              <a:xfrm>
                <a:off x="7706681" y="353599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3A891C5F-4E4F-4C42-8356-7089C8C2A3AA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431B6EAC-5599-4713-A913-E41E5FD701AB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4" name="月 393">
                <a:extLst>
                  <a:ext uri="{FF2B5EF4-FFF2-40B4-BE49-F238E27FC236}">
                    <a16:creationId xmlns:a16="http://schemas.microsoft.com/office/drawing/2014/main" id="{B4658929-A457-4566-8D83-A3E7FF412398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5" name="月 394">
                <a:extLst>
                  <a:ext uri="{FF2B5EF4-FFF2-40B4-BE49-F238E27FC236}">
                    <a16:creationId xmlns:a16="http://schemas.microsoft.com/office/drawing/2014/main" id="{EA3B210B-C21B-425A-8554-B83918B80F44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9B98751C-0635-46F3-8456-BAE618F954EF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2B7F01E3-BCDE-467A-84BF-126AB9E7E717}"/>
                </a:ext>
              </a:extLst>
            </p:cNvPr>
            <p:cNvGrpSpPr/>
            <p:nvPr/>
          </p:nvGrpSpPr>
          <p:grpSpPr>
            <a:xfrm rot="2349166">
              <a:off x="8187062" y="3633840"/>
              <a:ext cx="405197" cy="1119375"/>
              <a:chOff x="7383270" y="3535994"/>
              <a:chExt cx="910377" cy="2514957"/>
            </a:xfrm>
          </p:grpSpPr>
          <p:sp>
            <p:nvSpPr>
              <p:cNvPr id="377" name="台形 376">
                <a:extLst>
                  <a:ext uri="{FF2B5EF4-FFF2-40B4-BE49-F238E27FC236}">
                    <a16:creationId xmlns:a16="http://schemas.microsoft.com/office/drawing/2014/main" id="{D8E7405C-B824-4DD9-AD5A-9097E5959519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8" name="台形 377">
                <a:extLst>
                  <a:ext uri="{FF2B5EF4-FFF2-40B4-BE49-F238E27FC236}">
                    <a16:creationId xmlns:a16="http://schemas.microsoft.com/office/drawing/2014/main" id="{6079B5DB-1F94-42AD-8268-A77560BE5E9C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9" name="台形 378">
                <a:extLst>
                  <a:ext uri="{FF2B5EF4-FFF2-40B4-BE49-F238E27FC236}">
                    <a16:creationId xmlns:a16="http://schemas.microsoft.com/office/drawing/2014/main" id="{11EEA18B-7035-4CCD-80B4-9F67A866D47A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0" name="台形 379">
                <a:extLst>
                  <a:ext uri="{FF2B5EF4-FFF2-40B4-BE49-F238E27FC236}">
                    <a16:creationId xmlns:a16="http://schemas.microsoft.com/office/drawing/2014/main" id="{2676A72C-837F-4839-BAE6-59A1D943BBC4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63BA798C-8A26-4E64-B2D5-5873ED6467CE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6E42AB41-7622-4B22-ADAB-634DD4DAD62F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E1433097-D87A-418D-846D-8E2AA930D78D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4" name="月 383">
                <a:extLst>
                  <a:ext uri="{FF2B5EF4-FFF2-40B4-BE49-F238E27FC236}">
                    <a16:creationId xmlns:a16="http://schemas.microsoft.com/office/drawing/2014/main" id="{994915EE-9E3F-40A1-978B-56CB6200A3CA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5" name="月 384">
                <a:extLst>
                  <a:ext uri="{FF2B5EF4-FFF2-40B4-BE49-F238E27FC236}">
                    <a16:creationId xmlns:a16="http://schemas.microsoft.com/office/drawing/2014/main" id="{D933ACCF-F3DE-4C9C-9CD2-645A053680AF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6" name="月 385">
                <a:extLst>
                  <a:ext uri="{FF2B5EF4-FFF2-40B4-BE49-F238E27FC236}">
                    <a16:creationId xmlns:a16="http://schemas.microsoft.com/office/drawing/2014/main" id="{3DCDA8C3-9B38-4555-A93F-7B6E632B718C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AB173026-C358-4881-A0B6-9E831B24194D}"/>
                </a:ext>
              </a:extLst>
            </p:cNvPr>
            <p:cNvGrpSpPr/>
            <p:nvPr/>
          </p:nvGrpSpPr>
          <p:grpSpPr>
            <a:xfrm rot="3823338">
              <a:off x="8134436" y="3899882"/>
              <a:ext cx="405197" cy="1119375"/>
              <a:chOff x="7383270" y="3535994"/>
              <a:chExt cx="910377" cy="2514957"/>
            </a:xfrm>
          </p:grpSpPr>
          <p:sp>
            <p:nvSpPr>
              <p:cNvPr id="367" name="台形 366">
                <a:extLst>
                  <a:ext uri="{FF2B5EF4-FFF2-40B4-BE49-F238E27FC236}">
                    <a16:creationId xmlns:a16="http://schemas.microsoft.com/office/drawing/2014/main" id="{D3B3308C-6017-44A3-8D0A-DEF00C469D37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8" name="台形 367">
                <a:extLst>
                  <a:ext uri="{FF2B5EF4-FFF2-40B4-BE49-F238E27FC236}">
                    <a16:creationId xmlns:a16="http://schemas.microsoft.com/office/drawing/2014/main" id="{186161CF-54E5-4AD2-B34A-26F881E57AED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65EC940C-D00F-4A75-A8E6-0E1D0270AA6B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AFDE83B3-BC69-4EE4-9096-0E23BCE07CB4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1" name="台形 370">
                <a:extLst>
                  <a:ext uri="{FF2B5EF4-FFF2-40B4-BE49-F238E27FC236}">
                    <a16:creationId xmlns:a16="http://schemas.microsoft.com/office/drawing/2014/main" id="{EBBCD2F4-8804-41FA-86E2-C924D4873A26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8C2E59D2-9CFF-4358-AED2-1B5FD9232C92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52DA7BAB-87D2-4C32-82BC-7F49A2CF0162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6977AB6D-21AA-47AF-8FF9-9EE8E77A09E9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2D5F14C2-3AF7-4439-870F-DB16B541C02B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800940AF-483D-4484-AA96-26D2DADF114C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F5C5CD67-F055-4C8A-8F5B-3CCFCCAB40BC}"/>
                </a:ext>
              </a:extLst>
            </p:cNvPr>
            <p:cNvGrpSpPr/>
            <p:nvPr/>
          </p:nvGrpSpPr>
          <p:grpSpPr>
            <a:xfrm rot="4107755">
              <a:off x="7942476" y="4192869"/>
              <a:ext cx="405197" cy="1119375"/>
              <a:chOff x="7383270" y="3535994"/>
              <a:chExt cx="910377" cy="2514957"/>
            </a:xfrm>
          </p:grpSpPr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07132C80-143B-4428-BC34-81731C7CF905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0F7AA141-E7D8-4A42-A7D3-638750647EE3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9" name="台形 358">
                <a:extLst>
                  <a:ext uri="{FF2B5EF4-FFF2-40B4-BE49-F238E27FC236}">
                    <a16:creationId xmlns:a16="http://schemas.microsoft.com/office/drawing/2014/main" id="{B2A2FD77-4018-4792-97B5-423FD997910E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6C73B9B4-A7B9-4F2E-8231-137B04648D69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1B339EE2-B4DF-48CD-B651-B763D05C4F0D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314F028C-631A-4028-AD8E-C41425A8CDA5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E344B7AC-7E9B-4FF9-8FB5-73CA43A53D13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B2A993BD-E068-4984-83A6-DBEE8DF37640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4374414F-E39F-49A2-B9D9-C8FF39C97831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0B897566-6932-41EE-B099-5E1297A3DF2C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F67DD343-2888-4383-93F3-1496721A097C}"/>
                </a:ext>
              </a:extLst>
            </p:cNvPr>
            <p:cNvGrpSpPr/>
            <p:nvPr/>
          </p:nvGrpSpPr>
          <p:grpSpPr>
            <a:xfrm rot="3086090">
              <a:off x="7579759" y="4068365"/>
              <a:ext cx="405197" cy="1119375"/>
              <a:chOff x="7383270" y="3535994"/>
              <a:chExt cx="910377" cy="2514957"/>
            </a:xfrm>
          </p:grpSpPr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A5D841CC-04A3-4E3E-A8DB-22ABC3A52E7B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8" name="台形 347">
                <a:extLst>
                  <a:ext uri="{FF2B5EF4-FFF2-40B4-BE49-F238E27FC236}">
                    <a16:creationId xmlns:a16="http://schemas.microsoft.com/office/drawing/2014/main" id="{DBBBECC0-A37F-4494-8AB1-B0505B0A24CE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49" name="台形 348">
                <a:extLst>
                  <a:ext uri="{FF2B5EF4-FFF2-40B4-BE49-F238E27FC236}">
                    <a16:creationId xmlns:a16="http://schemas.microsoft.com/office/drawing/2014/main" id="{108A228A-66BA-4E39-8AB3-23F4B89C6BBF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94D496D7-4612-4E76-8911-D8C7DEC50D40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3F66571E-243A-48DC-94A7-39B6E8D064A3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73627B35-1164-4974-8A07-13A1307A8485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3" name="月 352">
                <a:extLst>
                  <a:ext uri="{FF2B5EF4-FFF2-40B4-BE49-F238E27FC236}">
                    <a16:creationId xmlns:a16="http://schemas.microsoft.com/office/drawing/2014/main" id="{9DB6147C-616D-4796-A6E4-BE6DC3B01662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4" name="月 353">
                <a:extLst>
                  <a:ext uri="{FF2B5EF4-FFF2-40B4-BE49-F238E27FC236}">
                    <a16:creationId xmlns:a16="http://schemas.microsoft.com/office/drawing/2014/main" id="{09ED9F7B-0BE0-4F80-B207-1A7FA20C8AF9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5" name="月 354">
                <a:extLst>
                  <a:ext uri="{FF2B5EF4-FFF2-40B4-BE49-F238E27FC236}">
                    <a16:creationId xmlns:a16="http://schemas.microsoft.com/office/drawing/2014/main" id="{FA763B79-4E98-4123-A4F5-28740059D0FE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6" name="月 355">
                <a:extLst>
                  <a:ext uri="{FF2B5EF4-FFF2-40B4-BE49-F238E27FC236}">
                    <a16:creationId xmlns:a16="http://schemas.microsoft.com/office/drawing/2014/main" id="{6C32E90A-84DD-485F-AFE3-FBD625C05DA4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C6D0DC04-85C0-4E16-ABD3-1A254B08A2D8}"/>
              </a:ext>
            </a:extLst>
          </p:cNvPr>
          <p:cNvGrpSpPr/>
          <p:nvPr/>
        </p:nvGrpSpPr>
        <p:grpSpPr>
          <a:xfrm>
            <a:off x="812737" y="3937245"/>
            <a:ext cx="2388292" cy="2320338"/>
            <a:chOff x="838200" y="648027"/>
            <a:chExt cx="3359150" cy="3263573"/>
          </a:xfrm>
        </p:grpSpPr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D24FFA90-EE3E-44D3-85DA-27E6F6B27667}"/>
                </a:ext>
              </a:extLst>
            </p:cNvPr>
            <p:cNvGrpSpPr/>
            <p:nvPr/>
          </p:nvGrpSpPr>
          <p:grpSpPr>
            <a:xfrm>
              <a:off x="2198828" y="648027"/>
              <a:ext cx="1391500" cy="921850"/>
              <a:chOff x="3285847" y="3962401"/>
              <a:chExt cx="1617752" cy="1022728"/>
            </a:xfrm>
          </p:grpSpPr>
          <p:sp>
            <p:nvSpPr>
              <p:cNvPr id="444" name="楕円 399">
                <a:extLst>
                  <a:ext uri="{FF2B5EF4-FFF2-40B4-BE49-F238E27FC236}">
                    <a16:creationId xmlns:a16="http://schemas.microsoft.com/office/drawing/2014/main" id="{49994740-092D-480E-B085-ADC36B9B51FF}"/>
                  </a:ext>
                </a:extLst>
              </p:cNvPr>
              <p:cNvSpPr/>
              <p:nvPr/>
            </p:nvSpPr>
            <p:spPr>
              <a:xfrm>
                <a:off x="4048126" y="3962401"/>
                <a:ext cx="75288" cy="156530"/>
              </a:xfrm>
              <a:custGeom>
                <a:avLst/>
                <a:gdLst>
                  <a:gd name="connsiteX0" fmla="*/ 0 w 90488"/>
                  <a:gd name="connsiteY0" fmla="*/ 40443 h 80885"/>
                  <a:gd name="connsiteX1" fmla="*/ 45244 w 90488"/>
                  <a:gd name="connsiteY1" fmla="*/ 0 h 80885"/>
                  <a:gd name="connsiteX2" fmla="*/ 90488 w 90488"/>
                  <a:gd name="connsiteY2" fmla="*/ 40443 h 80885"/>
                  <a:gd name="connsiteX3" fmla="*/ 45244 w 90488"/>
                  <a:gd name="connsiteY3" fmla="*/ 80886 h 80885"/>
                  <a:gd name="connsiteX4" fmla="*/ 0 w 90488"/>
                  <a:gd name="connsiteY4" fmla="*/ 40443 h 80885"/>
                  <a:gd name="connsiteX0" fmla="*/ 6 w 90494"/>
                  <a:gd name="connsiteY0" fmla="*/ 73781 h 114224"/>
                  <a:gd name="connsiteX1" fmla="*/ 42869 w 90494"/>
                  <a:gd name="connsiteY1" fmla="*/ 0 h 114224"/>
                  <a:gd name="connsiteX2" fmla="*/ 90494 w 90494"/>
                  <a:gd name="connsiteY2" fmla="*/ 73781 h 114224"/>
                  <a:gd name="connsiteX3" fmla="*/ 45250 w 90494"/>
                  <a:gd name="connsiteY3" fmla="*/ 114224 h 114224"/>
                  <a:gd name="connsiteX4" fmla="*/ 6 w 90494"/>
                  <a:gd name="connsiteY4" fmla="*/ 73781 h 114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94" h="114224">
                    <a:moveTo>
                      <a:pt x="6" y="73781"/>
                    </a:moveTo>
                    <a:cubicBezTo>
                      <a:pt x="-391" y="54744"/>
                      <a:pt x="17881" y="0"/>
                      <a:pt x="42869" y="0"/>
                    </a:cubicBezTo>
                    <a:cubicBezTo>
                      <a:pt x="67857" y="0"/>
                      <a:pt x="90494" y="51445"/>
                      <a:pt x="90494" y="73781"/>
                    </a:cubicBezTo>
                    <a:cubicBezTo>
                      <a:pt x="90494" y="96117"/>
                      <a:pt x="70238" y="114224"/>
                      <a:pt x="45250" y="114224"/>
                    </a:cubicBezTo>
                    <a:cubicBezTo>
                      <a:pt x="20262" y="114224"/>
                      <a:pt x="403" y="92818"/>
                      <a:pt x="6" y="73781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台形 444">
                <a:extLst>
                  <a:ext uri="{FF2B5EF4-FFF2-40B4-BE49-F238E27FC236}">
                    <a16:creationId xmlns:a16="http://schemas.microsoft.com/office/drawing/2014/main" id="{C78D9128-900E-4164-9BB7-C856402A4027}"/>
                  </a:ext>
                </a:extLst>
              </p:cNvPr>
              <p:cNvSpPr/>
              <p:nvPr/>
            </p:nvSpPr>
            <p:spPr>
              <a:xfrm>
                <a:off x="3503610" y="4110387"/>
                <a:ext cx="1173159" cy="416370"/>
              </a:xfrm>
              <a:prstGeom prst="trapezoid">
                <a:avLst>
                  <a:gd name="adj" fmla="val 124967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86D4081B-CBED-405F-9360-6718A05111C8}"/>
                  </a:ext>
                </a:extLst>
              </p:cNvPr>
              <p:cNvSpPr/>
              <p:nvPr/>
            </p:nvSpPr>
            <p:spPr>
              <a:xfrm>
                <a:off x="3584112" y="4167530"/>
                <a:ext cx="1012156" cy="359228"/>
              </a:xfrm>
              <a:prstGeom prst="trapezoid">
                <a:avLst>
                  <a:gd name="adj" fmla="val 124967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7" name="台形 446">
                <a:extLst>
                  <a:ext uri="{FF2B5EF4-FFF2-40B4-BE49-F238E27FC236}">
                    <a16:creationId xmlns:a16="http://schemas.microsoft.com/office/drawing/2014/main" id="{8BFCCB80-946B-4BCA-B026-08D6C8D3BCE0}"/>
                  </a:ext>
                </a:extLst>
              </p:cNvPr>
              <p:cNvSpPr/>
              <p:nvPr/>
            </p:nvSpPr>
            <p:spPr>
              <a:xfrm>
                <a:off x="3749553" y="4223455"/>
                <a:ext cx="690341" cy="250548"/>
              </a:xfrm>
              <a:prstGeom prst="trapezoid">
                <a:avLst>
                  <a:gd name="adj" fmla="val 124338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台形 447">
                <a:extLst>
                  <a:ext uri="{FF2B5EF4-FFF2-40B4-BE49-F238E27FC236}">
                    <a16:creationId xmlns:a16="http://schemas.microsoft.com/office/drawing/2014/main" id="{859DBA98-739B-43C3-9F47-BDB6D056577B}"/>
                  </a:ext>
                </a:extLst>
              </p:cNvPr>
              <p:cNvSpPr/>
              <p:nvPr/>
            </p:nvSpPr>
            <p:spPr>
              <a:xfrm>
                <a:off x="3285847" y="4420772"/>
                <a:ext cx="1617752" cy="154171"/>
              </a:xfrm>
              <a:prstGeom prst="trapezoid">
                <a:avLst>
                  <a:gd name="adj" fmla="val 197201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576E75F7-1C32-4BA0-AB95-60A366BC0EE4}"/>
                  </a:ext>
                </a:extLst>
              </p:cNvPr>
              <p:cNvSpPr/>
              <p:nvPr/>
            </p:nvSpPr>
            <p:spPr>
              <a:xfrm flipV="1">
                <a:off x="3302352" y="4567897"/>
                <a:ext cx="1584744" cy="69117"/>
              </a:xfrm>
              <a:custGeom>
                <a:avLst/>
                <a:gdLst>
                  <a:gd name="connsiteX0" fmla="*/ 0 w 1764734"/>
                  <a:gd name="connsiteY0" fmla="*/ 88439 h 88439"/>
                  <a:gd name="connsiteX1" fmla="*/ 1764734 w 1764734"/>
                  <a:gd name="connsiteY1" fmla="*/ 88439 h 88439"/>
                  <a:gd name="connsiteX2" fmla="*/ 1758355 w 1764734"/>
                  <a:gd name="connsiteY2" fmla="*/ 73600 h 88439"/>
                  <a:gd name="connsiteX3" fmla="*/ 1635555 w 1764734"/>
                  <a:gd name="connsiteY3" fmla="*/ 0 h 88439"/>
                  <a:gd name="connsiteX4" fmla="*/ 129178 w 1764734"/>
                  <a:gd name="connsiteY4" fmla="*/ 0 h 88439"/>
                  <a:gd name="connsiteX5" fmla="*/ 6380 w 1764734"/>
                  <a:gd name="connsiteY5" fmla="*/ 7359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4734" h="88439">
                    <a:moveTo>
                      <a:pt x="0" y="88439"/>
                    </a:moveTo>
                    <a:lnTo>
                      <a:pt x="1764734" y="88439"/>
                    </a:lnTo>
                    <a:lnTo>
                      <a:pt x="1758355" y="73600"/>
                    </a:lnTo>
                    <a:lnTo>
                      <a:pt x="1635555" y="0"/>
                    </a:lnTo>
                    <a:lnTo>
                      <a:pt x="129178" y="0"/>
                    </a:lnTo>
                    <a:lnTo>
                      <a:pt x="6380" y="73599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75000"/>
                  </a:sysClr>
                </a:fgClr>
                <a:bgClr>
                  <a:sysClr val="window" lastClr="FFFFFF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DAF5FAB8-3823-47EC-8899-06369D706622}"/>
                  </a:ext>
                </a:extLst>
              </p:cNvPr>
              <p:cNvGrpSpPr/>
              <p:nvPr/>
            </p:nvGrpSpPr>
            <p:grpSpPr>
              <a:xfrm>
                <a:off x="3679925" y="4568359"/>
                <a:ext cx="800637" cy="416770"/>
                <a:chOff x="2058841" y="2219374"/>
                <a:chExt cx="891571" cy="587478"/>
              </a:xfrm>
            </p:grpSpPr>
            <p:sp>
              <p:nvSpPr>
                <p:cNvPr id="451" name="正方形/長方形 450">
                  <a:extLst>
                    <a:ext uri="{FF2B5EF4-FFF2-40B4-BE49-F238E27FC236}">
                      <a16:creationId xmlns:a16="http://schemas.microsoft.com/office/drawing/2014/main" id="{4B8FF845-54D6-4E07-9B84-46A046716D72}"/>
                    </a:ext>
                  </a:extLst>
                </p:cNvPr>
                <p:cNvSpPr/>
                <p:nvPr/>
              </p:nvSpPr>
              <p:spPr>
                <a:xfrm>
                  <a:off x="2058841" y="2219374"/>
                  <a:ext cx="891571" cy="587478"/>
                </a:xfrm>
                <a:prstGeom prst="rect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正方形/長方形 451">
                  <a:extLst>
                    <a:ext uri="{FF2B5EF4-FFF2-40B4-BE49-F238E27FC236}">
                      <a16:creationId xmlns:a16="http://schemas.microsoft.com/office/drawing/2014/main" id="{37C62078-824C-4246-9582-B9D76B2FD36C}"/>
                    </a:ext>
                  </a:extLst>
                </p:cNvPr>
                <p:cNvSpPr/>
                <p:nvPr/>
              </p:nvSpPr>
              <p:spPr>
                <a:xfrm>
                  <a:off x="2329948" y="2353400"/>
                  <a:ext cx="365899" cy="339316"/>
                </a:xfrm>
                <a:prstGeom prst="rect">
                  <a:avLst/>
                </a:prstGeom>
                <a:pattFill prst="dkVert">
                  <a:fgClr>
                    <a:sysClr val="windowText" lastClr="000000">
                      <a:lumMod val="65000"/>
                      <a:lumOff val="35000"/>
                    </a:sysClr>
                  </a:fgClr>
                  <a:bgClr>
                    <a:sysClr val="window" lastClr="FFFFFF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D58FF4C7-E079-4DDC-A0AC-7519FA771F1F}"/>
                </a:ext>
              </a:extLst>
            </p:cNvPr>
            <p:cNvSpPr/>
            <p:nvPr/>
          </p:nvSpPr>
          <p:spPr>
            <a:xfrm>
              <a:off x="2433641" y="1320799"/>
              <a:ext cx="900109" cy="218417"/>
            </a:xfrm>
            <a:custGeom>
              <a:avLst/>
              <a:gdLst>
                <a:gd name="connsiteX0" fmla="*/ 1052684 w 1560684"/>
                <a:gd name="connsiteY0" fmla="*/ 234950 h 736600"/>
                <a:gd name="connsiteX1" fmla="*/ 1052684 w 1560684"/>
                <a:gd name="connsiteY1" fmla="*/ 402621 h 736600"/>
                <a:gd name="connsiteX2" fmla="*/ 1498600 w 1560684"/>
                <a:gd name="connsiteY2" fmla="*/ 402621 h 736600"/>
                <a:gd name="connsiteX3" fmla="*/ 1498600 w 1560684"/>
                <a:gd name="connsiteY3" fmla="*/ 234950 h 736600"/>
                <a:gd name="connsiteX4" fmla="*/ 563734 w 1560684"/>
                <a:gd name="connsiteY4" fmla="*/ 234950 h 736600"/>
                <a:gd name="connsiteX5" fmla="*/ 563734 w 1560684"/>
                <a:gd name="connsiteY5" fmla="*/ 402621 h 736600"/>
                <a:gd name="connsiteX6" fmla="*/ 990600 w 1560684"/>
                <a:gd name="connsiteY6" fmla="*/ 402621 h 736600"/>
                <a:gd name="connsiteX7" fmla="*/ 990600 w 1560684"/>
                <a:gd name="connsiteY7" fmla="*/ 234950 h 736600"/>
                <a:gd name="connsiteX8" fmla="*/ 62084 w 1560684"/>
                <a:gd name="connsiteY8" fmla="*/ 234950 h 736600"/>
                <a:gd name="connsiteX9" fmla="*/ 62084 w 1560684"/>
                <a:gd name="connsiteY9" fmla="*/ 402621 h 736600"/>
                <a:gd name="connsiteX10" fmla="*/ 501650 w 1560684"/>
                <a:gd name="connsiteY10" fmla="*/ 402621 h 736600"/>
                <a:gd name="connsiteX11" fmla="*/ 501650 w 1560684"/>
                <a:gd name="connsiteY11" fmla="*/ 234950 h 736600"/>
                <a:gd name="connsiteX12" fmla="*/ 31042 w 1560684"/>
                <a:gd name="connsiteY12" fmla="*/ 0 h 736600"/>
                <a:gd name="connsiteX13" fmla="*/ 62084 w 1560684"/>
                <a:gd name="connsiteY13" fmla="*/ 31042 h 736600"/>
                <a:gd name="connsiteX14" fmla="*/ 62084 w 1560684"/>
                <a:gd name="connsiteY14" fmla="*/ 158750 h 736600"/>
                <a:gd name="connsiteX15" fmla="*/ 501650 w 1560684"/>
                <a:gd name="connsiteY15" fmla="*/ 158750 h 736600"/>
                <a:gd name="connsiteX16" fmla="*/ 501650 w 1560684"/>
                <a:gd name="connsiteY16" fmla="*/ 31042 h 736600"/>
                <a:gd name="connsiteX17" fmla="*/ 532692 w 1560684"/>
                <a:gd name="connsiteY17" fmla="*/ 0 h 736600"/>
                <a:gd name="connsiteX18" fmla="*/ 563734 w 1560684"/>
                <a:gd name="connsiteY18" fmla="*/ 31042 h 736600"/>
                <a:gd name="connsiteX19" fmla="*/ 563734 w 1560684"/>
                <a:gd name="connsiteY19" fmla="*/ 158750 h 736600"/>
                <a:gd name="connsiteX20" fmla="*/ 990600 w 1560684"/>
                <a:gd name="connsiteY20" fmla="*/ 158750 h 736600"/>
                <a:gd name="connsiteX21" fmla="*/ 990600 w 1560684"/>
                <a:gd name="connsiteY21" fmla="*/ 31042 h 736600"/>
                <a:gd name="connsiteX22" fmla="*/ 1021642 w 1560684"/>
                <a:gd name="connsiteY22" fmla="*/ 0 h 736600"/>
                <a:gd name="connsiteX23" fmla="*/ 1052684 w 1560684"/>
                <a:gd name="connsiteY23" fmla="*/ 31042 h 736600"/>
                <a:gd name="connsiteX24" fmla="*/ 1052684 w 1560684"/>
                <a:gd name="connsiteY24" fmla="*/ 158750 h 736600"/>
                <a:gd name="connsiteX25" fmla="*/ 1498600 w 1560684"/>
                <a:gd name="connsiteY25" fmla="*/ 158750 h 736600"/>
                <a:gd name="connsiteX26" fmla="*/ 1498600 w 1560684"/>
                <a:gd name="connsiteY26" fmla="*/ 31042 h 736600"/>
                <a:gd name="connsiteX27" fmla="*/ 1529642 w 1560684"/>
                <a:gd name="connsiteY27" fmla="*/ 0 h 736600"/>
                <a:gd name="connsiteX28" fmla="*/ 1560684 w 1560684"/>
                <a:gd name="connsiteY28" fmla="*/ 31042 h 736600"/>
                <a:gd name="connsiteX29" fmla="*/ 1560684 w 1560684"/>
                <a:gd name="connsiteY29" fmla="*/ 736600 h 736600"/>
                <a:gd name="connsiteX30" fmla="*/ 1498600 w 1560684"/>
                <a:gd name="connsiteY30" fmla="*/ 736600 h 736600"/>
                <a:gd name="connsiteX31" fmla="*/ 1498600 w 1560684"/>
                <a:gd name="connsiteY31" fmla="*/ 478821 h 736600"/>
                <a:gd name="connsiteX32" fmla="*/ 1052684 w 1560684"/>
                <a:gd name="connsiteY32" fmla="*/ 478821 h 736600"/>
                <a:gd name="connsiteX33" fmla="*/ 1052684 w 1560684"/>
                <a:gd name="connsiteY33" fmla="*/ 736600 h 736600"/>
                <a:gd name="connsiteX34" fmla="*/ 990600 w 1560684"/>
                <a:gd name="connsiteY34" fmla="*/ 736600 h 736600"/>
                <a:gd name="connsiteX35" fmla="*/ 990600 w 1560684"/>
                <a:gd name="connsiteY35" fmla="*/ 478821 h 736600"/>
                <a:gd name="connsiteX36" fmla="*/ 563734 w 1560684"/>
                <a:gd name="connsiteY36" fmla="*/ 478821 h 736600"/>
                <a:gd name="connsiteX37" fmla="*/ 563734 w 1560684"/>
                <a:gd name="connsiteY37" fmla="*/ 736600 h 736600"/>
                <a:gd name="connsiteX38" fmla="*/ 501650 w 1560684"/>
                <a:gd name="connsiteY38" fmla="*/ 736600 h 736600"/>
                <a:gd name="connsiteX39" fmla="*/ 501650 w 1560684"/>
                <a:gd name="connsiteY39" fmla="*/ 478821 h 736600"/>
                <a:gd name="connsiteX40" fmla="*/ 62084 w 1560684"/>
                <a:gd name="connsiteY40" fmla="*/ 478821 h 736600"/>
                <a:gd name="connsiteX41" fmla="*/ 62084 w 1560684"/>
                <a:gd name="connsiteY41" fmla="*/ 736600 h 736600"/>
                <a:gd name="connsiteX42" fmla="*/ 0 w 1560684"/>
                <a:gd name="connsiteY42" fmla="*/ 736600 h 736600"/>
                <a:gd name="connsiteX43" fmla="*/ 0 w 1560684"/>
                <a:gd name="connsiteY43" fmla="*/ 31042 h 736600"/>
                <a:gd name="connsiteX44" fmla="*/ 31042 w 1560684"/>
                <a:gd name="connsiteY44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0684" h="736600">
                  <a:moveTo>
                    <a:pt x="1052684" y="234950"/>
                  </a:moveTo>
                  <a:lnTo>
                    <a:pt x="1052684" y="402621"/>
                  </a:lnTo>
                  <a:lnTo>
                    <a:pt x="1498600" y="402621"/>
                  </a:lnTo>
                  <a:lnTo>
                    <a:pt x="1498600" y="234950"/>
                  </a:lnTo>
                  <a:close/>
                  <a:moveTo>
                    <a:pt x="563734" y="234950"/>
                  </a:moveTo>
                  <a:lnTo>
                    <a:pt x="563734" y="402621"/>
                  </a:lnTo>
                  <a:lnTo>
                    <a:pt x="990600" y="402621"/>
                  </a:lnTo>
                  <a:lnTo>
                    <a:pt x="990600" y="234950"/>
                  </a:lnTo>
                  <a:close/>
                  <a:moveTo>
                    <a:pt x="62084" y="234950"/>
                  </a:moveTo>
                  <a:lnTo>
                    <a:pt x="62084" y="402621"/>
                  </a:lnTo>
                  <a:lnTo>
                    <a:pt x="501650" y="402621"/>
                  </a:lnTo>
                  <a:lnTo>
                    <a:pt x="501650" y="234950"/>
                  </a:lnTo>
                  <a:close/>
                  <a:moveTo>
                    <a:pt x="31042" y="0"/>
                  </a:moveTo>
                  <a:cubicBezTo>
                    <a:pt x="48186" y="0"/>
                    <a:pt x="62084" y="13898"/>
                    <a:pt x="62084" y="31042"/>
                  </a:cubicBezTo>
                  <a:lnTo>
                    <a:pt x="62084" y="158750"/>
                  </a:lnTo>
                  <a:lnTo>
                    <a:pt x="501650" y="158750"/>
                  </a:lnTo>
                  <a:lnTo>
                    <a:pt x="501650" y="31042"/>
                  </a:lnTo>
                  <a:cubicBezTo>
                    <a:pt x="501650" y="13898"/>
                    <a:pt x="515548" y="0"/>
                    <a:pt x="532692" y="0"/>
                  </a:cubicBezTo>
                  <a:cubicBezTo>
                    <a:pt x="549836" y="0"/>
                    <a:pt x="563734" y="13898"/>
                    <a:pt x="563734" y="31042"/>
                  </a:cubicBezTo>
                  <a:lnTo>
                    <a:pt x="563734" y="158750"/>
                  </a:lnTo>
                  <a:lnTo>
                    <a:pt x="990600" y="158750"/>
                  </a:lnTo>
                  <a:lnTo>
                    <a:pt x="990600" y="31042"/>
                  </a:lnTo>
                  <a:cubicBezTo>
                    <a:pt x="990600" y="13898"/>
                    <a:pt x="1004498" y="0"/>
                    <a:pt x="1021642" y="0"/>
                  </a:cubicBezTo>
                  <a:cubicBezTo>
                    <a:pt x="1038786" y="0"/>
                    <a:pt x="1052684" y="13898"/>
                    <a:pt x="1052684" y="31042"/>
                  </a:cubicBezTo>
                  <a:lnTo>
                    <a:pt x="1052684" y="158750"/>
                  </a:lnTo>
                  <a:lnTo>
                    <a:pt x="1498600" y="158750"/>
                  </a:lnTo>
                  <a:lnTo>
                    <a:pt x="1498600" y="31042"/>
                  </a:lnTo>
                  <a:cubicBezTo>
                    <a:pt x="1498600" y="13898"/>
                    <a:pt x="1512498" y="0"/>
                    <a:pt x="1529642" y="0"/>
                  </a:cubicBezTo>
                  <a:cubicBezTo>
                    <a:pt x="1546786" y="0"/>
                    <a:pt x="1560684" y="13898"/>
                    <a:pt x="1560684" y="31042"/>
                  </a:cubicBezTo>
                  <a:lnTo>
                    <a:pt x="1560684" y="736600"/>
                  </a:lnTo>
                  <a:lnTo>
                    <a:pt x="1498600" y="736600"/>
                  </a:lnTo>
                  <a:lnTo>
                    <a:pt x="1498600" y="478821"/>
                  </a:lnTo>
                  <a:lnTo>
                    <a:pt x="1052684" y="478821"/>
                  </a:lnTo>
                  <a:lnTo>
                    <a:pt x="1052684" y="736600"/>
                  </a:lnTo>
                  <a:lnTo>
                    <a:pt x="990600" y="736600"/>
                  </a:lnTo>
                  <a:lnTo>
                    <a:pt x="990600" y="478821"/>
                  </a:lnTo>
                  <a:lnTo>
                    <a:pt x="563734" y="478821"/>
                  </a:lnTo>
                  <a:lnTo>
                    <a:pt x="563734" y="736600"/>
                  </a:lnTo>
                  <a:lnTo>
                    <a:pt x="501650" y="736600"/>
                  </a:lnTo>
                  <a:lnTo>
                    <a:pt x="501650" y="478821"/>
                  </a:lnTo>
                  <a:lnTo>
                    <a:pt x="62084" y="478821"/>
                  </a:lnTo>
                  <a:lnTo>
                    <a:pt x="62084" y="736600"/>
                  </a:lnTo>
                  <a:lnTo>
                    <a:pt x="0" y="736600"/>
                  </a:lnTo>
                  <a:lnTo>
                    <a:pt x="0" y="31042"/>
                  </a:lnTo>
                  <a:cubicBezTo>
                    <a:pt x="0" y="13898"/>
                    <a:pt x="13898" y="0"/>
                    <a:pt x="31042" y="0"/>
                  </a:cubicBezTo>
                  <a:close/>
                </a:path>
              </a:pathLst>
            </a:cu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2ADFAD68-6001-4C9E-B4F8-4354896724BD}"/>
                </a:ext>
              </a:extLst>
            </p:cNvPr>
            <p:cNvSpPr/>
            <p:nvPr/>
          </p:nvSpPr>
          <p:spPr>
            <a:xfrm>
              <a:off x="2286382" y="1580970"/>
              <a:ext cx="1174695" cy="351121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台形 425">
              <a:extLst>
                <a:ext uri="{FF2B5EF4-FFF2-40B4-BE49-F238E27FC236}">
                  <a16:creationId xmlns:a16="http://schemas.microsoft.com/office/drawing/2014/main" id="{85CA7874-E5D4-4B90-89EA-97835A5BC790}"/>
                </a:ext>
              </a:extLst>
            </p:cNvPr>
            <p:cNvSpPr/>
            <p:nvPr/>
          </p:nvSpPr>
          <p:spPr>
            <a:xfrm>
              <a:off x="2034018" y="1512438"/>
              <a:ext cx="1670900" cy="182686"/>
            </a:xfrm>
            <a:prstGeom prst="trapezoid">
              <a:avLst>
                <a:gd name="adj" fmla="val 152925"/>
              </a:avLst>
            </a:prstGeom>
            <a:pattFill prst="dkVert">
              <a:fgClr>
                <a:sysClr val="windowText" lastClr="000000"/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2A1BFB00-9A42-40DF-A569-D0261720962B}"/>
                </a:ext>
              </a:extLst>
            </p:cNvPr>
            <p:cNvGrpSpPr/>
            <p:nvPr/>
          </p:nvGrpSpPr>
          <p:grpSpPr>
            <a:xfrm>
              <a:off x="2081009" y="2015035"/>
              <a:ext cx="1643080" cy="703926"/>
              <a:chOff x="-1528417" y="2305682"/>
              <a:chExt cx="1262960" cy="766316"/>
            </a:xfrm>
          </p:grpSpPr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9DF40137-278E-4E7A-9321-11E2F995BC31}"/>
                  </a:ext>
                </a:extLst>
              </p:cNvPr>
              <p:cNvSpPr/>
              <p:nvPr/>
            </p:nvSpPr>
            <p:spPr>
              <a:xfrm>
                <a:off x="-1528417" y="2305682"/>
                <a:ext cx="1262960" cy="188918"/>
              </a:xfrm>
              <a:prstGeom prst="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B27D1593-E23F-46CB-9850-BB80E4808772}"/>
                  </a:ext>
                </a:extLst>
              </p:cNvPr>
              <p:cNvSpPr/>
              <p:nvPr/>
            </p:nvSpPr>
            <p:spPr>
              <a:xfrm>
                <a:off x="-1528417" y="2482778"/>
                <a:ext cx="1262960" cy="589220"/>
              </a:xfrm>
              <a:prstGeom prst="rect">
                <a:avLst/>
              </a:prstGeom>
              <a:pattFill prst="lgGrid">
                <a:fgClr>
                  <a:sysClr val="windowText" lastClr="000000"/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A272694F-BC80-4C76-B846-77A88C34D375}"/>
                </a:ext>
              </a:extLst>
            </p:cNvPr>
            <p:cNvSpPr/>
            <p:nvPr/>
          </p:nvSpPr>
          <p:spPr>
            <a:xfrm>
              <a:off x="2743200" y="2213702"/>
              <a:ext cx="328614" cy="208336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A80B1D40-F8D1-4DF1-98B1-61D8FD18D49B}"/>
                </a:ext>
              </a:extLst>
            </p:cNvPr>
            <p:cNvSpPr/>
            <p:nvPr/>
          </p:nvSpPr>
          <p:spPr>
            <a:xfrm>
              <a:off x="2408241" y="2213702"/>
              <a:ext cx="128588" cy="208336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2A334F4C-6F34-4277-8487-1E80FF931651}"/>
                </a:ext>
              </a:extLst>
            </p:cNvPr>
            <p:cNvSpPr/>
            <p:nvPr/>
          </p:nvSpPr>
          <p:spPr>
            <a:xfrm>
              <a:off x="3246441" y="2213702"/>
              <a:ext cx="128588" cy="208336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1" name="台形 430">
              <a:extLst>
                <a:ext uri="{FF2B5EF4-FFF2-40B4-BE49-F238E27FC236}">
                  <a16:creationId xmlns:a16="http://schemas.microsoft.com/office/drawing/2014/main" id="{41FCF5C5-2051-43F7-A9D5-098F09EDFD24}"/>
                </a:ext>
              </a:extLst>
            </p:cNvPr>
            <p:cNvSpPr/>
            <p:nvPr/>
          </p:nvSpPr>
          <p:spPr>
            <a:xfrm flipV="1">
              <a:off x="1933566" y="2015648"/>
              <a:ext cx="1933584" cy="89981"/>
            </a:xfrm>
            <a:prstGeom prst="trapezoid">
              <a:avLst>
                <a:gd name="adj" fmla="val 30420"/>
              </a:avLst>
            </a:prstGeom>
            <a:pattFill prst="dkVert">
              <a:fgClr>
                <a:sysClr val="window" lastClr="FFFFFF"/>
              </a:fgClr>
              <a:bgClr>
                <a:sysClr val="window" lastClr="FFFFFF">
                  <a:lumMod val="9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0A1B3A10-BA96-4755-9A31-724ED3E93340}"/>
                </a:ext>
              </a:extLst>
            </p:cNvPr>
            <p:cNvGrpSpPr/>
            <p:nvPr/>
          </p:nvGrpSpPr>
          <p:grpSpPr>
            <a:xfrm>
              <a:off x="1838317" y="1453570"/>
              <a:ext cx="2124084" cy="587359"/>
              <a:chOff x="6484374" y="1490951"/>
              <a:chExt cx="1665961" cy="431240"/>
            </a:xfrm>
          </p:grpSpPr>
          <p:sp>
            <p:nvSpPr>
              <p:cNvPr id="438" name="台形 437">
                <a:extLst>
                  <a:ext uri="{FF2B5EF4-FFF2-40B4-BE49-F238E27FC236}">
                    <a16:creationId xmlns:a16="http://schemas.microsoft.com/office/drawing/2014/main" id="{5E56F2C4-EB34-4941-9E1E-705C78B3C197}"/>
                  </a:ext>
                </a:extLst>
              </p:cNvPr>
              <p:cNvSpPr/>
              <p:nvPr/>
            </p:nvSpPr>
            <p:spPr>
              <a:xfrm>
                <a:off x="6658995" y="1490951"/>
                <a:ext cx="1307651" cy="416370"/>
              </a:xfrm>
              <a:prstGeom prst="trapezoid">
                <a:avLst>
                  <a:gd name="adj" fmla="val 140643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台形 438">
                <a:extLst>
                  <a:ext uri="{FF2B5EF4-FFF2-40B4-BE49-F238E27FC236}">
                    <a16:creationId xmlns:a16="http://schemas.microsoft.com/office/drawing/2014/main" id="{271F438B-11DE-4330-9953-47A53F833989}"/>
                  </a:ext>
                </a:extLst>
              </p:cNvPr>
              <p:cNvSpPr/>
              <p:nvPr/>
            </p:nvSpPr>
            <p:spPr>
              <a:xfrm>
                <a:off x="6748726" y="1548095"/>
                <a:ext cx="1128191" cy="359228"/>
              </a:xfrm>
              <a:prstGeom prst="trapezoid">
                <a:avLst>
                  <a:gd name="adj" fmla="val 136648"/>
                </a:avLst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台形 439">
                <a:extLst>
                  <a:ext uri="{FF2B5EF4-FFF2-40B4-BE49-F238E27FC236}">
                    <a16:creationId xmlns:a16="http://schemas.microsoft.com/office/drawing/2014/main" id="{2A0E82D1-E437-4109-9809-CE86300546AF}"/>
                  </a:ext>
                </a:extLst>
              </p:cNvPr>
              <p:cNvSpPr/>
              <p:nvPr/>
            </p:nvSpPr>
            <p:spPr>
              <a:xfrm>
                <a:off x="6932614" y="1604020"/>
                <a:ext cx="769482" cy="250548"/>
              </a:xfrm>
              <a:prstGeom prst="trapezoid">
                <a:avLst>
                  <a:gd name="adj" fmla="val 131781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台形 440">
                <a:extLst>
                  <a:ext uri="{FF2B5EF4-FFF2-40B4-BE49-F238E27FC236}">
                    <a16:creationId xmlns:a16="http://schemas.microsoft.com/office/drawing/2014/main" id="{D97B982C-3B22-4FF8-8F93-B74BFCD5234A}"/>
                  </a:ext>
                </a:extLst>
              </p:cNvPr>
              <p:cNvSpPr/>
              <p:nvPr/>
            </p:nvSpPr>
            <p:spPr>
              <a:xfrm>
                <a:off x="6484374" y="1801337"/>
                <a:ext cx="1665961" cy="120854"/>
              </a:xfrm>
              <a:prstGeom prst="trapezoid">
                <a:avLst>
                  <a:gd name="adj" fmla="val 136454"/>
                </a:avLst>
              </a:prstGeom>
              <a:pattFill prst="dkVert">
                <a:fgClr>
                  <a:sysClr val="windowText" lastClr="000000"/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9095FB84-4319-4230-BB22-6BC197587D1B}"/>
                </a:ext>
              </a:extLst>
            </p:cNvPr>
            <p:cNvSpPr/>
            <p:nvPr/>
          </p:nvSpPr>
          <p:spPr>
            <a:xfrm>
              <a:off x="2792414" y="1720254"/>
              <a:ext cx="230186" cy="127240"/>
            </a:xfrm>
            <a:prstGeom prst="rect">
              <a:avLst/>
            </a:prstGeom>
            <a:pattFill prst="dkVert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11401847-B9B6-4959-9CC5-348431D0FE40}"/>
                </a:ext>
              </a:extLst>
            </p:cNvPr>
            <p:cNvGrpSpPr/>
            <p:nvPr/>
          </p:nvGrpSpPr>
          <p:grpSpPr>
            <a:xfrm>
              <a:off x="838200" y="2673350"/>
              <a:ext cx="3359150" cy="1238250"/>
              <a:chOff x="939800" y="1663700"/>
              <a:chExt cx="3359150" cy="1238250"/>
            </a:xfrm>
          </p:grpSpPr>
          <p:sp>
            <p:nvSpPr>
              <p:cNvPr id="436" name="台形 435">
                <a:extLst>
                  <a:ext uri="{FF2B5EF4-FFF2-40B4-BE49-F238E27FC236}">
                    <a16:creationId xmlns:a16="http://schemas.microsoft.com/office/drawing/2014/main" id="{047B6494-8112-4C1F-9773-EA999D0E5592}"/>
                  </a:ext>
                </a:extLst>
              </p:cNvPr>
              <p:cNvSpPr/>
              <p:nvPr/>
            </p:nvSpPr>
            <p:spPr>
              <a:xfrm>
                <a:off x="939800" y="1663700"/>
                <a:ext cx="3359150" cy="1238250"/>
              </a:xfrm>
              <a:prstGeom prst="trapezoid">
                <a:avLst>
                  <a:gd name="adj" fmla="val 3525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22250B46-7C3F-4946-8629-0986A3A0D469}"/>
                  </a:ext>
                </a:extLst>
              </p:cNvPr>
              <p:cNvSpPr/>
              <p:nvPr/>
            </p:nvSpPr>
            <p:spPr>
              <a:xfrm>
                <a:off x="977908" y="1663700"/>
                <a:ext cx="3321042" cy="1238250"/>
              </a:xfrm>
              <a:custGeom>
                <a:avLst/>
                <a:gdLst>
                  <a:gd name="connsiteX0" fmla="*/ 323848 w 3321042"/>
                  <a:gd name="connsiteY0" fmla="*/ 1228728 h 1238250"/>
                  <a:gd name="connsiteX1" fmla="*/ 469899 w 3321042"/>
                  <a:gd name="connsiteY1" fmla="*/ 1228728 h 1238250"/>
                  <a:gd name="connsiteX2" fmla="*/ 492887 w 3321042"/>
                  <a:gd name="connsiteY2" fmla="*/ 1238250 h 1238250"/>
                  <a:gd name="connsiteX3" fmla="*/ 300860 w 3321042"/>
                  <a:gd name="connsiteY3" fmla="*/ 1238250 h 1238250"/>
                  <a:gd name="connsiteX4" fmla="*/ 2724776 w 3321042"/>
                  <a:gd name="connsiteY4" fmla="*/ 1209678 h 1238250"/>
                  <a:gd name="connsiteX5" fmla="*/ 2869557 w 3321042"/>
                  <a:gd name="connsiteY5" fmla="*/ 1209678 h 1238250"/>
                  <a:gd name="connsiteX6" fmla="*/ 2892417 w 3321042"/>
                  <a:gd name="connsiteY6" fmla="*/ 1232538 h 1238250"/>
                  <a:gd name="connsiteX7" fmla="*/ 2892416 w 3321042"/>
                  <a:gd name="connsiteY7" fmla="*/ 1232538 h 1238250"/>
                  <a:gd name="connsiteX8" fmla="*/ 2890050 w 3321042"/>
                  <a:gd name="connsiteY8" fmla="*/ 1238250 h 1238250"/>
                  <a:gd name="connsiteX9" fmla="*/ 2704282 w 3321042"/>
                  <a:gd name="connsiteY9" fmla="*/ 1238250 h 1238250"/>
                  <a:gd name="connsiteX10" fmla="*/ 2701916 w 3321042"/>
                  <a:gd name="connsiteY10" fmla="*/ 1232538 h 1238250"/>
                  <a:gd name="connsiteX11" fmla="*/ 2708612 w 3321042"/>
                  <a:gd name="connsiteY11" fmla="*/ 1216374 h 1238250"/>
                  <a:gd name="connsiteX12" fmla="*/ 2724776 w 3321042"/>
                  <a:gd name="connsiteY12" fmla="*/ 1209678 h 1238250"/>
                  <a:gd name="connsiteX13" fmla="*/ 2515226 w 3321042"/>
                  <a:gd name="connsiteY13" fmla="*/ 1207297 h 1238250"/>
                  <a:gd name="connsiteX14" fmla="*/ 2660007 w 3321042"/>
                  <a:gd name="connsiteY14" fmla="*/ 1207297 h 1238250"/>
                  <a:gd name="connsiteX15" fmla="*/ 2682867 w 3321042"/>
                  <a:gd name="connsiteY15" fmla="*/ 1230157 h 1238250"/>
                  <a:gd name="connsiteX16" fmla="*/ 2682866 w 3321042"/>
                  <a:gd name="connsiteY16" fmla="*/ 1230157 h 1238250"/>
                  <a:gd name="connsiteX17" fmla="*/ 2679514 w 3321042"/>
                  <a:gd name="connsiteY17" fmla="*/ 1238250 h 1238250"/>
                  <a:gd name="connsiteX18" fmla="*/ 2495719 w 3321042"/>
                  <a:gd name="connsiteY18" fmla="*/ 1238250 h 1238250"/>
                  <a:gd name="connsiteX19" fmla="*/ 2492366 w 3321042"/>
                  <a:gd name="connsiteY19" fmla="*/ 1230157 h 1238250"/>
                  <a:gd name="connsiteX20" fmla="*/ 2499062 w 3321042"/>
                  <a:gd name="connsiteY20" fmla="*/ 1213993 h 1238250"/>
                  <a:gd name="connsiteX21" fmla="*/ 2515226 w 3321042"/>
                  <a:gd name="connsiteY21" fmla="*/ 1207297 h 1238250"/>
                  <a:gd name="connsiteX22" fmla="*/ 511172 w 3321042"/>
                  <a:gd name="connsiteY22" fmla="*/ 1203326 h 1238250"/>
                  <a:gd name="connsiteX23" fmla="*/ 511174 w 3321042"/>
                  <a:gd name="connsiteY23" fmla="*/ 1203327 h 1238250"/>
                  <a:gd name="connsiteX24" fmla="*/ 511172 w 3321042"/>
                  <a:gd name="connsiteY24" fmla="*/ 1203327 h 1238250"/>
                  <a:gd name="connsiteX25" fmla="*/ 1278323 w 3321042"/>
                  <a:gd name="connsiteY25" fmla="*/ 1197773 h 1238250"/>
                  <a:gd name="connsiteX26" fmla="*/ 1402945 w 3321042"/>
                  <a:gd name="connsiteY26" fmla="*/ 1197773 h 1238250"/>
                  <a:gd name="connsiteX27" fmla="*/ 1436901 w 3321042"/>
                  <a:gd name="connsiteY27" fmla="*/ 1211838 h 1238250"/>
                  <a:gd name="connsiteX28" fmla="*/ 1447841 w 3321042"/>
                  <a:gd name="connsiteY28" fmla="*/ 1238250 h 1238250"/>
                  <a:gd name="connsiteX29" fmla="*/ 1233427 w 3321042"/>
                  <a:gd name="connsiteY29" fmla="*/ 1238250 h 1238250"/>
                  <a:gd name="connsiteX30" fmla="*/ 1244367 w 3321042"/>
                  <a:gd name="connsiteY30" fmla="*/ 1211838 h 1238250"/>
                  <a:gd name="connsiteX31" fmla="*/ 1278323 w 3321042"/>
                  <a:gd name="connsiteY31" fmla="*/ 1197773 h 1238250"/>
                  <a:gd name="connsiteX32" fmla="*/ 2439580 w 3321042"/>
                  <a:gd name="connsiteY32" fmla="*/ 1193804 h 1238250"/>
                  <a:gd name="connsiteX33" fmla="*/ 2447521 w 3321042"/>
                  <a:gd name="connsiteY33" fmla="*/ 1193804 h 1238250"/>
                  <a:gd name="connsiteX34" fmla="*/ 2472522 w 3321042"/>
                  <a:gd name="connsiteY34" fmla="*/ 1218805 h 1238250"/>
                  <a:gd name="connsiteX35" fmla="*/ 2465200 w 3321042"/>
                  <a:gd name="connsiteY35" fmla="*/ 1236484 h 1238250"/>
                  <a:gd name="connsiteX36" fmla="*/ 2460935 w 3321042"/>
                  <a:gd name="connsiteY36" fmla="*/ 1238250 h 1238250"/>
                  <a:gd name="connsiteX37" fmla="*/ 2426166 w 3321042"/>
                  <a:gd name="connsiteY37" fmla="*/ 1238250 h 1238250"/>
                  <a:gd name="connsiteX38" fmla="*/ 2421902 w 3321042"/>
                  <a:gd name="connsiteY38" fmla="*/ 1236484 h 1238250"/>
                  <a:gd name="connsiteX39" fmla="*/ 2414579 w 3321042"/>
                  <a:gd name="connsiteY39" fmla="*/ 1218805 h 1238250"/>
                  <a:gd name="connsiteX40" fmla="*/ 2439580 w 3321042"/>
                  <a:gd name="connsiteY40" fmla="*/ 1193804 h 1238250"/>
                  <a:gd name="connsiteX41" fmla="*/ 2947578 w 3321042"/>
                  <a:gd name="connsiteY41" fmla="*/ 1186660 h 1238250"/>
                  <a:gd name="connsiteX42" fmla="*/ 3104745 w 3321042"/>
                  <a:gd name="connsiteY42" fmla="*/ 1186660 h 1238250"/>
                  <a:gd name="connsiteX43" fmla="*/ 3134509 w 3321042"/>
                  <a:gd name="connsiteY43" fmla="*/ 1216424 h 1238250"/>
                  <a:gd name="connsiteX44" fmla="*/ 3125791 w 3321042"/>
                  <a:gd name="connsiteY44" fmla="*/ 1237470 h 1238250"/>
                  <a:gd name="connsiteX45" fmla="*/ 3123909 w 3321042"/>
                  <a:gd name="connsiteY45" fmla="*/ 1238250 h 1238250"/>
                  <a:gd name="connsiteX46" fmla="*/ 2928414 w 3321042"/>
                  <a:gd name="connsiteY46" fmla="*/ 1238250 h 1238250"/>
                  <a:gd name="connsiteX47" fmla="*/ 2926532 w 3321042"/>
                  <a:gd name="connsiteY47" fmla="*/ 1237470 h 1238250"/>
                  <a:gd name="connsiteX48" fmla="*/ 2917814 w 3321042"/>
                  <a:gd name="connsiteY48" fmla="*/ 1216424 h 1238250"/>
                  <a:gd name="connsiteX49" fmla="*/ 2947578 w 3321042"/>
                  <a:gd name="connsiteY49" fmla="*/ 1186660 h 1238250"/>
                  <a:gd name="connsiteX50" fmla="*/ 1537879 w 3321042"/>
                  <a:gd name="connsiteY50" fmla="*/ 1178723 h 1238250"/>
                  <a:gd name="connsiteX51" fmla="*/ 1662501 w 3321042"/>
                  <a:gd name="connsiteY51" fmla="*/ 1178723 h 1238250"/>
                  <a:gd name="connsiteX52" fmla="*/ 1710522 w 3321042"/>
                  <a:gd name="connsiteY52" fmla="*/ 1226744 h 1238250"/>
                  <a:gd name="connsiteX53" fmla="*/ 1710521 w 3321042"/>
                  <a:gd name="connsiteY53" fmla="*/ 1226744 h 1238250"/>
                  <a:gd name="connsiteX54" fmla="*/ 1705755 w 3321042"/>
                  <a:gd name="connsiteY54" fmla="*/ 1238250 h 1238250"/>
                  <a:gd name="connsiteX55" fmla="*/ 1494624 w 3321042"/>
                  <a:gd name="connsiteY55" fmla="*/ 1238250 h 1238250"/>
                  <a:gd name="connsiteX56" fmla="*/ 1489858 w 3321042"/>
                  <a:gd name="connsiteY56" fmla="*/ 1226744 h 1238250"/>
                  <a:gd name="connsiteX57" fmla="*/ 1503923 w 3321042"/>
                  <a:gd name="connsiteY57" fmla="*/ 1192788 h 1238250"/>
                  <a:gd name="connsiteX58" fmla="*/ 1537879 w 3321042"/>
                  <a:gd name="connsiteY58" fmla="*/ 1178723 h 1238250"/>
                  <a:gd name="connsiteX59" fmla="*/ 3297936 w 3321042"/>
                  <a:gd name="connsiteY59" fmla="*/ 1172712 h 1238250"/>
                  <a:gd name="connsiteX60" fmla="*/ 3321042 w 3321042"/>
                  <a:gd name="connsiteY60" fmla="*/ 1238250 h 1238250"/>
                  <a:gd name="connsiteX61" fmla="*/ 3293009 w 3321042"/>
                  <a:gd name="connsiteY61" fmla="*/ 1238250 h 1238250"/>
                  <a:gd name="connsiteX62" fmla="*/ 3281399 w 3321042"/>
                  <a:gd name="connsiteY62" fmla="*/ 1233441 h 1238250"/>
                  <a:gd name="connsiteX63" fmla="*/ 3270240 w 3321042"/>
                  <a:gd name="connsiteY63" fmla="*/ 1206502 h 1238250"/>
                  <a:gd name="connsiteX64" fmla="*/ 3281399 w 3321042"/>
                  <a:gd name="connsiteY64" fmla="*/ 1179562 h 1238250"/>
                  <a:gd name="connsiteX65" fmla="*/ 549272 w 3321042"/>
                  <a:gd name="connsiteY65" fmla="*/ 1165228 h 1238250"/>
                  <a:gd name="connsiteX66" fmla="*/ 695324 w 3321042"/>
                  <a:gd name="connsiteY66" fmla="*/ 1165228 h 1238250"/>
                  <a:gd name="connsiteX67" fmla="*/ 733423 w 3321042"/>
                  <a:gd name="connsiteY67" fmla="*/ 1203327 h 1238250"/>
                  <a:gd name="connsiteX68" fmla="*/ 733422 w 3321042"/>
                  <a:gd name="connsiteY68" fmla="*/ 1203327 h 1238250"/>
                  <a:gd name="connsiteX69" fmla="*/ 722263 w 3321042"/>
                  <a:gd name="connsiteY69" fmla="*/ 1230267 h 1238250"/>
                  <a:gd name="connsiteX70" fmla="*/ 702990 w 3321042"/>
                  <a:gd name="connsiteY70" fmla="*/ 1238250 h 1238250"/>
                  <a:gd name="connsiteX71" fmla="*/ 541607 w 3321042"/>
                  <a:gd name="connsiteY71" fmla="*/ 1238250 h 1238250"/>
                  <a:gd name="connsiteX72" fmla="*/ 522332 w 3321042"/>
                  <a:gd name="connsiteY72" fmla="*/ 1230266 h 1238250"/>
                  <a:gd name="connsiteX73" fmla="*/ 511174 w 3321042"/>
                  <a:gd name="connsiteY73" fmla="*/ 1203327 h 1238250"/>
                  <a:gd name="connsiteX74" fmla="*/ 522332 w 3321042"/>
                  <a:gd name="connsiteY74" fmla="*/ 1176387 h 1238250"/>
                  <a:gd name="connsiteX75" fmla="*/ 549272 w 3321042"/>
                  <a:gd name="connsiteY75" fmla="*/ 1165228 h 1238250"/>
                  <a:gd name="connsiteX76" fmla="*/ 283210 w 3321042"/>
                  <a:gd name="connsiteY76" fmla="*/ 1162051 h 1238250"/>
                  <a:gd name="connsiteX77" fmla="*/ 459740 w 3321042"/>
                  <a:gd name="connsiteY77" fmla="*/ 1162051 h 1238250"/>
                  <a:gd name="connsiteX78" fmla="*/ 482600 w 3321042"/>
                  <a:gd name="connsiteY78" fmla="*/ 1184911 h 1238250"/>
                  <a:gd name="connsiteX79" fmla="*/ 482599 w 3321042"/>
                  <a:gd name="connsiteY79" fmla="*/ 1184911 h 1238250"/>
                  <a:gd name="connsiteX80" fmla="*/ 459739 w 3321042"/>
                  <a:gd name="connsiteY80" fmla="*/ 1207771 h 1238250"/>
                  <a:gd name="connsiteX81" fmla="*/ 283210 w 3321042"/>
                  <a:gd name="connsiteY81" fmla="*/ 1207770 h 1238250"/>
                  <a:gd name="connsiteX82" fmla="*/ 267046 w 3321042"/>
                  <a:gd name="connsiteY82" fmla="*/ 1201075 h 1238250"/>
                  <a:gd name="connsiteX83" fmla="*/ 260350 w 3321042"/>
                  <a:gd name="connsiteY83" fmla="*/ 1184911 h 1238250"/>
                  <a:gd name="connsiteX84" fmla="*/ 267046 w 3321042"/>
                  <a:gd name="connsiteY84" fmla="*/ 1168747 h 1238250"/>
                  <a:gd name="connsiteX85" fmla="*/ 283210 w 3321042"/>
                  <a:gd name="connsiteY85" fmla="*/ 1162051 h 1238250"/>
                  <a:gd name="connsiteX86" fmla="*/ 1851811 w 3321042"/>
                  <a:gd name="connsiteY86" fmla="*/ 1161257 h 1238250"/>
                  <a:gd name="connsiteX87" fmla="*/ 1893085 w 3321042"/>
                  <a:gd name="connsiteY87" fmla="*/ 1161257 h 1238250"/>
                  <a:gd name="connsiteX88" fmla="*/ 1942298 w 3321042"/>
                  <a:gd name="connsiteY88" fmla="*/ 1210470 h 1238250"/>
                  <a:gd name="connsiteX89" fmla="*/ 1930791 w 3321042"/>
                  <a:gd name="connsiteY89" fmla="*/ 1238250 h 1238250"/>
                  <a:gd name="connsiteX90" fmla="*/ 1814105 w 3321042"/>
                  <a:gd name="connsiteY90" fmla="*/ 1238250 h 1238250"/>
                  <a:gd name="connsiteX91" fmla="*/ 1802598 w 3321042"/>
                  <a:gd name="connsiteY91" fmla="*/ 1210470 h 1238250"/>
                  <a:gd name="connsiteX92" fmla="*/ 1851811 w 3321042"/>
                  <a:gd name="connsiteY92" fmla="*/ 1161257 h 1238250"/>
                  <a:gd name="connsiteX93" fmla="*/ 2031991 w 3321042"/>
                  <a:gd name="connsiteY93" fmla="*/ 1156494 h 1238250"/>
                  <a:gd name="connsiteX94" fmla="*/ 2098667 w 3321042"/>
                  <a:gd name="connsiteY94" fmla="*/ 1156494 h 1238250"/>
                  <a:gd name="connsiteX95" fmla="*/ 2163754 w 3321042"/>
                  <a:gd name="connsiteY95" fmla="*/ 1221581 h 1238250"/>
                  <a:gd name="connsiteX96" fmla="*/ 2156850 w 3321042"/>
                  <a:gd name="connsiteY96" fmla="*/ 1238250 h 1238250"/>
                  <a:gd name="connsiteX97" fmla="*/ 1973809 w 3321042"/>
                  <a:gd name="connsiteY97" fmla="*/ 1238250 h 1238250"/>
                  <a:gd name="connsiteX98" fmla="*/ 1966904 w 3321042"/>
                  <a:gd name="connsiteY98" fmla="*/ 1221581 h 1238250"/>
                  <a:gd name="connsiteX99" fmla="*/ 2031991 w 3321042"/>
                  <a:gd name="connsiteY99" fmla="*/ 1156494 h 1238250"/>
                  <a:gd name="connsiteX100" fmla="*/ 2222492 w 3321042"/>
                  <a:gd name="connsiteY100" fmla="*/ 1153319 h 1238250"/>
                  <a:gd name="connsiteX101" fmla="*/ 2339966 w 3321042"/>
                  <a:gd name="connsiteY101" fmla="*/ 1153319 h 1238250"/>
                  <a:gd name="connsiteX102" fmla="*/ 2379654 w 3321042"/>
                  <a:gd name="connsiteY102" fmla="*/ 1193007 h 1238250"/>
                  <a:gd name="connsiteX103" fmla="*/ 2339966 w 3321042"/>
                  <a:gd name="connsiteY103" fmla="*/ 1232695 h 1238250"/>
                  <a:gd name="connsiteX104" fmla="*/ 2222492 w 3321042"/>
                  <a:gd name="connsiteY104" fmla="*/ 1232695 h 1238250"/>
                  <a:gd name="connsiteX105" fmla="*/ 2182804 w 3321042"/>
                  <a:gd name="connsiteY105" fmla="*/ 1193007 h 1238250"/>
                  <a:gd name="connsiteX106" fmla="*/ 2222492 w 3321042"/>
                  <a:gd name="connsiteY106" fmla="*/ 1153319 h 1238250"/>
                  <a:gd name="connsiteX107" fmla="*/ 3171656 w 3321042"/>
                  <a:gd name="connsiteY107" fmla="*/ 1141416 h 1238250"/>
                  <a:gd name="connsiteX108" fmla="*/ 3230713 w 3321042"/>
                  <a:gd name="connsiteY108" fmla="*/ 1141416 h 1238250"/>
                  <a:gd name="connsiteX109" fmla="*/ 3253573 w 3321042"/>
                  <a:gd name="connsiteY109" fmla="*/ 1164276 h 1238250"/>
                  <a:gd name="connsiteX110" fmla="*/ 3253572 w 3321042"/>
                  <a:gd name="connsiteY110" fmla="*/ 1164276 h 1238250"/>
                  <a:gd name="connsiteX111" fmla="*/ 3230712 w 3321042"/>
                  <a:gd name="connsiteY111" fmla="*/ 1187136 h 1238250"/>
                  <a:gd name="connsiteX112" fmla="*/ 3171656 w 3321042"/>
                  <a:gd name="connsiteY112" fmla="*/ 1187135 h 1238250"/>
                  <a:gd name="connsiteX113" fmla="*/ 3155492 w 3321042"/>
                  <a:gd name="connsiteY113" fmla="*/ 1180440 h 1238250"/>
                  <a:gd name="connsiteX114" fmla="*/ 3148796 w 3321042"/>
                  <a:gd name="connsiteY114" fmla="*/ 1164276 h 1238250"/>
                  <a:gd name="connsiteX115" fmla="*/ 3155492 w 3321042"/>
                  <a:gd name="connsiteY115" fmla="*/ 1148112 h 1238250"/>
                  <a:gd name="connsiteX116" fmla="*/ 3171656 w 3321042"/>
                  <a:gd name="connsiteY116" fmla="*/ 1141416 h 1238250"/>
                  <a:gd name="connsiteX117" fmla="*/ 838990 w 3321042"/>
                  <a:gd name="connsiteY117" fmla="*/ 1139826 h 1238250"/>
                  <a:gd name="connsiteX118" fmla="*/ 905666 w 3321042"/>
                  <a:gd name="connsiteY118" fmla="*/ 1139826 h 1238250"/>
                  <a:gd name="connsiteX119" fmla="*/ 970753 w 3321042"/>
                  <a:gd name="connsiteY119" fmla="*/ 1204913 h 1238250"/>
                  <a:gd name="connsiteX120" fmla="*/ 956945 w 3321042"/>
                  <a:gd name="connsiteY120" fmla="*/ 1238250 h 1238250"/>
                  <a:gd name="connsiteX121" fmla="*/ 787712 w 3321042"/>
                  <a:gd name="connsiteY121" fmla="*/ 1238250 h 1238250"/>
                  <a:gd name="connsiteX122" fmla="*/ 773903 w 3321042"/>
                  <a:gd name="connsiteY122" fmla="*/ 1204913 h 1238250"/>
                  <a:gd name="connsiteX123" fmla="*/ 838990 w 3321042"/>
                  <a:gd name="connsiteY123" fmla="*/ 1139826 h 1238250"/>
                  <a:gd name="connsiteX124" fmla="*/ 1029491 w 3321042"/>
                  <a:gd name="connsiteY124" fmla="*/ 1136651 h 1238250"/>
                  <a:gd name="connsiteX125" fmla="*/ 1146959 w 3321042"/>
                  <a:gd name="connsiteY125" fmla="*/ 1136651 h 1238250"/>
                  <a:gd name="connsiteX126" fmla="*/ 1186647 w 3321042"/>
                  <a:gd name="connsiteY126" fmla="*/ 1176339 h 1238250"/>
                  <a:gd name="connsiteX127" fmla="*/ 1146959 w 3321042"/>
                  <a:gd name="connsiteY127" fmla="*/ 1216027 h 1238250"/>
                  <a:gd name="connsiteX128" fmla="*/ 1029491 w 3321042"/>
                  <a:gd name="connsiteY128" fmla="*/ 1216027 h 1238250"/>
                  <a:gd name="connsiteX129" fmla="*/ 989803 w 3321042"/>
                  <a:gd name="connsiteY129" fmla="*/ 1176339 h 1238250"/>
                  <a:gd name="connsiteX130" fmla="*/ 1029491 w 3321042"/>
                  <a:gd name="connsiteY130" fmla="*/ 1136651 h 1238250"/>
                  <a:gd name="connsiteX131" fmla="*/ 3031163 w 3321042"/>
                  <a:gd name="connsiteY131" fmla="*/ 1119984 h 1238250"/>
                  <a:gd name="connsiteX132" fmla="*/ 3090220 w 3321042"/>
                  <a:gd name="connsiteY132" fmla="*/ 1119984 h 1238250"/>
                  <a:gd name="connsiteX133" fmla="*/ 3113080 w 3321042"/>
                  <a:gd name="connsiteY133" fmla="*/ 1142844 h 1238250"/>
                  <a:gd name="connsiteX134" fmla="*/ 3113079 w 3321042"/>
                  <a:gd name="connsiteY134" fmla="*/ 1142844 h 1238250"/>
                  <a:gd name="connsiteX135" fmla="*/ 3090219 w 3321042"/>
                  <a:gd name="connsiteY135" fmla="*/ 1165704 h 1238250"/>
                  <a:gd name="connsiteX136" fmla="*/ 3031163 w 3321042"/>
                  <a:gd name="connsiteY136" fmla="*/ 1165703 h 1238250"/>
                  <a:gd name="connsiteX137" fmla="*/ 3014999 w 3321042"/>
                  <a:gd name="connsiteY137" fmla="*/ 1159008 h 1238250"/>
                  <a:gd name="connsiteX138" fmla="*/ 3008303 w 3321042"/>
                  <a:gd name="connsiteY138" fmla="*/ 1142844 h 1238250"/>
                  <a:gd name="connsiteX139" fmla="*/ 3014999 w 3321042"/>
                  <a:gd name="connsiteY139" fmla="*/ 1126680 h 1238250"/>
                  <a:gd name="connsiteX140" fmla="*/ 3031163 w 3321042"/>
                  <a:gd name="connsiteY140" fmla="*/ 1119984 h 1238250"/>
                  <a:gd name="connsiteX141" fmla="*/ 2414579 w 3321042"/>
                  <a:gd name="connsiteY141" fmla="*/ 1105698 h 1238250"/>
                  <a:gd name="connsiteX142" fmla="*/ 2436805 w 3321042"/>
                  <a:gd name="connsiteY142" fmla="*/ 1105698 h 1238250"/>
                  <a:gd name="connsiteX143" fmla="*/ 2470142 w 3321042"/>
                  <a:gd name="connsiteY143" fmla="*/ 1139035 h 1238250"/>
                  <a:gd name="connsiteX144" fmla="*/ 2436805 w 3321042"/>
                  <a:gd name="connsiteY144" fmla="*/ 1172372 h 1238250"/>
                  <a:gd name="connsiteX145" fmla="*/ 2414579 w 3321042"/>
                  <a:gd name="connsiteY145" fmla="*/ 1172372 h 1238250"/>
                  <a:gd name="connsiteX146" fmla="*/ 2381242 w 3321042"/>
                  <a:gd name="connsiteY146" fmla="*/ 1139035 h 1238250"/>
                  <a:gd name="connsiteX147" fmla="*/ 2414579 w 3321042"/>
                  <a:gd name="connsiteY147" fmla="*/ 1105698 h 1238250"/>
                  <a:gd name="connsiteX148" fmla="*/ 2533639 w 3321042"/>
                  <a:gd name="connsiteY148" fmla="*/ 1104903 h 1238250"/>
                  <a:gd name="connsiteX149" fmla="*/ 2679691 w 3321042"/>
                  <a:gd name="connsiteY149" fmla="*/ 1104903 h 1238250"/>
                  <a:gd name="connsiteX150" fmla="*/ 2717790 w 3321042"/>
                  <a:gd name="connsiteY150" fmla="*/ 1143002 h 1238250"/>
                  <a:gd name="connsiteX151" fmla="*/ 2717789 w 3321042"/>
                  <a:gd name="connsiteY151" fmla="*/ 1143002 h 1238250"/>
                  <a:gd name="connsiteX152" fmla="*/ 2679690 w 3321042"/>
                  <a:gd name="connsiteY152" fmla="*/ 1181101 h 1238250"/>
                  <a:gd name="connsiteX153" fmla="*/ 2533639 w 3321042"/>
                  <a:gd name="connsiteY153" fmla="*/ 1181100 h 1238250"/>
                  <a:gd name="connsiteX154" fmla="*/ 2506699 w 3321042"/>
                  <a:gd name="connsiteY154" fmla="*/ 1169941 h 1238250"/>
                  <a:gd name="connsiteX155" fmla="*/ 2495540 w 3321042"/>
                  <a:gd name="connsiteY155" fmla="*/ 1143002 h 1238250"/>
                  <a:gd name="connsiteX156" fmla="*/ 2506699 w 3321042"/>
                  <a:gd name="connsiteY156" fmla="*/ 1116062 h 1238250"/>
                  <a:gd name="connsiteX157" fmla="*/ 2533639 w 3321042"/>
                  <a:gd name="connsiteY157" fmla="*/ 1104903 h 1238250"/>
                  <a:gd name="connsiteX158" fmla="*/ 559434 w 3321042"/>
                  <a:gd name="connsiteY158" fmla="*/ 1095376 h 1238250"/>
                  <a:gd name="connsiteX159" fmla="*/ 735965 w 3321042"/>
                  <a:gd name="connsiteY159" fmla="*/ 1095376 h 1238250"/>
                  <a:gd name="connsiteX160" fmla="*/ 758826 w 3321042"/>
                  <a:gd name="connsiteY160" fmla="*/ 1118236 h 1238250"/>
                  <a:gd name="connsiteX161" fmla="*/ 758824 w 3321042"/>
                  <a:gd name="connsiteY161" fmla="*/ 1118236 h 1238250"/>
                  <a:gd name="connsiteX162" fmla="*/ 735965 w 3321042"/>
                  <a:gd name="connsiteY162" fmla="*/ 1141096 h 1238250"/>
                  <a:gd name="connsiteX163" fmla="*/ 559434 w 3321042"/>
                  <a:gd name="connsiteY163" fmla="*/ 1141095 h 1238250"/>
                  <a:gd name="connsiteX164" fmla="*/ 543270 w 3321042"/>
                  <a:gd name="connsiteY164" fmla="*/ 1134400 h 1238250"/>
                  <a:gd name="connsiteX165" fmla="*/ 536574 w 3321042"/>
                  <a:gd name="connsiteY165" fmla="*/ 1118236 h 1238250"/>
                  <a:gd name="connsiteX166" fmla="*/ 543270 w 3321042"/>
                  <a:gd name="connsiteY166" fmla="*/ 1102072 h 1238250"/>
                  <a:gd name="connsiteX167" fmla="*/ 559434 w 3321042"/>
                  <a:gd name="connsiteY167" fmla="*/ 1095376 h 1238250"/>
                  <a:gd name="connsiteX168" fmla="*/ 1996114 w 3321042"/>
                  <a:gd name="connsiteY168" fmla="*/ 1092996 h 1238250"/>
                  <a:gd name="connsiteX169" fmla="*/ 2140895 w 3321042"/>
                  <a:gd name="connsiteY169" fmla="*/ 1092996 h 1238250"/>
                  <a:gd name="connsiteX170" fmla="*/ 2163755 w 3321042"/>
                  <a:gd name="connsiteY170" fmla="*/ 1115856 h 1238250"/>
                  <a:gd name="connsiteX171" fmla="*/ 2163754 w 3321042"/>
                  <a:gd name="connsiteY171" fmla="*/ 1115856 h 1238250"/>
                  <a:gd name="connsiteX172" fmla="*/ 2140894 w 3321042"/>
                  <a:gd name="connsiteY172" fmla="*/ 1138716 h 1238250"/>
                  <a:gd name="connsiteX173" fmla="*/ 1996114 w 3321042"/>
                  <a:gd name="connsiteY173" fmla="*/ 1138715 h 1238250"/>
                  <a:gd name="connsiteX174" fmla="*/ 1979950 w 3321042"/>
                  <a:gd name="connsiteY174" fmla="*/ 1132020 h 1238250"/>
                  <a:gd name="connsiteX175" fmla="*/ 1973254 w 3321042"/>
                  <a:gd name="connsiteY175" fmla="*/ 1115856 h 1238250"/>
                  <a:gd name="connsiteX176" fmla="*/ 1979950 w 3321042"/>
                  <a:gd name="connsiteY176" fmla="*/ 1099692 h 1238250"/>
                  <a:gd name="connsiteX177" fmla="*/ 1996114 w 3321042"/>
                  <a:gd name="connsiteY177" fmla="*/ 1092996 h 1238250"/>
                  <a:gd name="connsiteX178" fmla="*/ 65086 w 3321042"/>
                  <a:gd name="connsiteY178" fmla="*/ 1089028 h 1238250"/>
                  <a:gd name="connsiteX179" fmla="*/ 150814 w 3321042"/>
                  <a:gd name="connsiteY179" fmla="*/ 1089028 h 1238250"/>
                  <a:gd name="connsiteX180" fmla="*/ 215901 w 3321042"/>
                  <a:gd name="connsiteY180" fmla="*/ 1154115 h 1238250"/>
                  <a:gd name="connsiteX181" fmla="*/ 150814 w 3321042"/>
                  <a:gd name="connsiteY181" fmla="*/ 1219202 h 1238250"/>
                  <a:gd name="connsiteX182" fmla="*/ 65086 w 3321042"/>
                  <a:gd name="connsiteY182" fmla="*/ 1219202 h 1238250"/>
                  <a:gd name="connsiteX183" fmla="*/ 0 w 3321042"/>
                  <a:gd name="connsiteY183" fmla="*/ 1154115 h 1238250"/>
                  <a:gd name="connsiteX184" fmla="*/ 65086 w 3321042"/>
                  <a:gd name="connsiteY184" fmla="*/ 1089028 h 1238250"/>
                  <a:gd name="connsiteX185" fmla="*/ 2784464 w 3321042"/>
                  <a:gd name="connsiteY185" fmla="*/ 1085853 h 1238250"/>
                  <a:gd name="connsiteX186" fmla="*/ 2930516 w 3321042"/>
                  <a:gd name="connsiteY186" fmla="*/ 1085853 h 1238250"/>
                  <a:gd name="connsiteX187" fmla="*/ 2968615 w 3321042"/>
                  <a:gd name="connsiteY187" fmla="*/ 1123952 h 1238250"/>
                  <a:gd name="connsiteX188" fmla="*/ 2968614 w 3321042"/>
                  <a:gd name="connsiteY188" fmla="*/ 1123952 h 1238250"/>
                  <a:gd name="connsiteX189" fmla="*/ 2930515 w 3321042"/>
                  <a:gd name="connsiteY189" fmla="*/ 1162051 h 1238250"/>
                  <a:gd name="connsiteX190" fmla="*/ 2784464 w 3321042"/>
                  <a:gd name="connsiteY190" fmla="*/ 1162050 h 1238250"/>
                  <a:gd name="connsiteX191" fmla="*/ 2757524 w 3321042"/>
                  <a:gd name="connsiteY191" fmla="*/ 1150891 h 1238250"/>
                  <a:gd name="connsiteX192" fmla="*/ 2746365 w 3321042"/>
                  <a:gd name="connsiteY192" fmla="*/ 1123952 h 1238250"/>
                  <a:gd name="connsiteX193" fmla="*/ 2757524 w 3321042"/>
                  <a:gd name="connsiteY193" fmla="*/ 1097012 h 1238250"/>
                  <a:gd name="connsiteX194" fmla="*/ 2784464 w 3321042"/>
                  <a:gd name="connsiteY194" fmla="*/ 1085853 h 1238250"/>
                  <a:gd name="connsiteX195" fmla="*/ 1258085 w 3321042"/>
                  <a:gd name="connsiteY195" fmla="*/ 1079501 h 1238250"/>
                  <a:gd name="connsiteX196" fmla="*/ 1375559 w 3321042"/>
                  <a:gd name="connsiteY196" fmla="*/ 1079501 h 1238250"/>
                  <a:gd name="connsiteX197" fmla="*/ 1415247 w 3321042"/>
                  <a:gd name="connsiteY197" fmla="*/ 1119189 h 1238250"/>
                  <a:gd name="connsiteX198" fmla="*/ 1375559 w 3321042"/>
                  <a:gd name="connsiteY198" fmla="*/ 1158877 h 1238250"/>
                  <a:gd name="connsiteX199" fmla="*/ 1258085 w 3321042"/>
                  <a:gd name="connsiteY199" fmla="*/ 1158877 h 1238250"/>
                  <a:gd name="connsiteX200" fmla="*/ 1218397 w 3321042"/>
                  <a:gd name="connsiteY200" fmla="*/ 1119189 h 1238250"/>
                  <a:gd name="connsiteX201" fmla="*/ 1258085 w 3321042"/>
                  <a:gd name="connsiteY201" fmla="*/ 1079501 h 1238250"/>
                  <a:gd name="connsiteX202" fmla="*/ 803113 w 3321042"/>
                  <a:gd name="connsiteY202" fmla="*/ 1076328 h 1238250"/>
                  <a:gd name="connsiteX203" fmla="*/ 947894 w 3321042"/>
                  <a:gd name="connsiteY203" fmla="*/ 1076328 h 1238250"/>
                  <a:gd name="connsiteX204" fmla="*/ 970754 w 3321042"/>
                  <a:gd name="connsiteY204" fmla="*/ 1099188 h 1238250"/>
                  <a:gd name="connsiteX205" fmla="*/ 970753 w 3321042"/>
                  <a:gd name="connsiteY205" fmla="*/ 1099188 h 1238250"/>
                  <a:gd name="connsiteX206" fmla="*/ 947893 w 3321042"/>
                  <a:gd name="connsiteY206" fmla="*/ 1122048 h 1238250"/>
                  <a:gd name="connsiteX207" fmla="*/ 803113 w 3321042"/>
                  <a:gd name="connsiteY207" fmla="*/ 1122047 h 1238250"/>
                  <a:gd name="connsiteX208" fmla="*/ 786949 w 3321042"/>
                  <a:gd name="connsiteY208" fmla="*/ 1115352 h 1238250"/>
                  <a:gd name="connsiteX209" fmla="*/ 780253 w 3321042"/>
                  <a:gd name="connsiteY209" fmla="*/ 1099188 h 1238250"/>
                  <a:gd name="connsiteX210" fmla="*/ 786949 w 3321042"/>
                  <a:gd name="connsiteY210" fmla="*/ 1083024 h 1238250"/>
                  <a:gd name="connsiteX211" fmla="*/ 803113 w 3321042"/>
                  <a:gd name="connsiteY211" fmla="*/ 1076328 h 1238250"/>
                  <a:gd name="connsiteX212" fmla="*/ 1489064 w 3321042"/>
                  <a:gd name="connsiteY212" fmla="*/ 1073153 h 1238250"/>
                  <a:gd name="connsiteX213" fmla="*/ 1635116 w 3321042"/>
                  <a:gd name="connsiteY213" fmla="*/ 1073153 h 1238250"/>
                  <a:gd name="connsiteX214" fmla="*/ 1673215 w 3321042"/>
                  <a:gd name="connsiteY214" fmla="*/ 1111252 h 1238250"/>
                  <a:gd name="connsiteX215" fmla="*/ 1673214 w 3321042"/>
                  <a:gd name="connsiteY215" fmla="*/ 1111252 h 1238250"/>
                  <a:gd name="connsiteX216" fmla="*/ 1635115 w 3321042"/>
                  <a:gd name="connsiteY216" fmla="*/ 1149351 h 1238250"/>
                  <a:gd name="connsiteX217" fmla="*/ 1489064 w 3321042"/>
                  <a:gd name="connsiteY217" fmla="*/ 1149350 h 1238250"/>
                  <a:gd name="connsiteX218" fmla="*/ 1462124 w 3321042"/>
                  <a:gd name="connsiteY218" fmla="*/ 1138191 h 1238250"/>
                  <a:gd name="connsiteX219" fmla="*/ 1450965 w 3321042"/>
                  <a:gd name="connsiteY219" fmla="*/ 1111252 h 1238250"/>
                  <a:gd name="connsiteX220" fmla="*/ 1462124 w 3321042"/>
                  <a:gd name="connsiteY220" fmla="*/ 1084312 h 1238250"/>
                  <a:gd name="connsiteX221" fmla="*/ 1489064 w 3321042"/>
                  <a:gd name="connsiteY221" fmla="*/ 1073153 h 1238250"/>
                  <a:gd name="connsiteX222" fmla="*/ 2228841 w 3321042"/>
                  <a:gd name="connsiteY222" fmla="*/ 1060454 h 1238250"/>
                  <a:gd name="connsiteX223" fmla="*/ 2251067 w 3321042"/>
                  <a:gd name="connsiteY223" fmla="*/ 1060454 h 1238250"/>
                  <a:gd name="connsiteX224" fmla="*/ 2284404 w 3321042"/>
                  <a:gd name="connsiteY224" fmla="*/ 1093791 h 1238250"/>
                  <a:gd name="connsiteX225" fmla="*/ 2251067 w 3321042"/>
                  <a:gd name="connsiteY225" fmla="*/ 1127128 h 1238250"/>
                  <a:gd name="connsiteX226" fmla="*/ 2228841 w 3321042"/>
                  <a:gd name="connsiteY226" fmla="*/ 1127128 h 1238250"/>
                  <a:gd name="connsiteX227" fmla="*/ 2195504 w 3321042"/>
                  <a:gd name="connsiteY227" fmla="*/ 1093791 h 1238250"/>
                  <a:gd name="connsiteX228" fmla="*/ 2228841 w 3321042"/>
                  <a:gd name="connsiteY228" fmla="*/ 1060454 h 1238250"/>
                  <a:gd name="connsiteX229" fmla="*/ 1739889 w 3321042"/>
                  <a:gd name="connsiteY229" fmla="*/ 1054103 h 1238250"/>
                  <a:gd name="connsiteX230" fmla="*/ 1885941 w 3321042"/>
                  <a:gd name="connsiteY230" fmla="*/ 1054103 h 1238250"/>
                  <a:gd name="connsiteX231" fmla="*/ 1924040 w 3321042"/>
                  <a:gd name="connsiteY231" fmla="*/ 1092202 h 1238250"/>
                  <a:gd name="connsiteX232" fmla="*/ 1924039 w 3321042"/>
                  <a:gd name="connsiteY232" fmla="*/ 1092202 h 1238250"/>
                  <a:gd name="connsiteX233" fmla="*/ 1885940 w 3321042"/>
                  <a:gd name="connsiteY233" fmla="*/ 1130301 h 1238250"/>
                  <a:gd name="connsiteX234" fmla="*/ 1739889 w 3321042"/>
                  <a:gd name="connsiteY234" fmla="*/ 1130300 h 1238250"/>
                  <a:gd name="connsiteX235" fmla="*/ 1712949 w 3321042"/>
                  <a:gd name="connsiteY235" fmla="*/ 1119141 h 1238250"/>
                  <a:gd name="connsiteX236" fmla="*/ 1701790 w 3321042"/>
                  <a:gd name="connsiteY236" fmla="*/ 1092202 h 1238250"/>
                  <a:gd name="connsiteX237" fmla="*/ 1712949 w 3321042"/>
                  <a:gd name="connsiteY237" fmla="*/ 1065262 h 1238250"/>
                  <a:gd name="connsiteX238" fmla="*/ 1739889 w 3321042"/>
                  <a:gd name="connsiteY238" fmla="*/ 1054103 h 1238250"/>
                  <a:gd name="connsiteX239" fmla="*/ 3250485 w 3321042"/>
                  <a:gd name="connsiteY239" fmla="*/ 1038120 h 1238250"/>
                  <a:gd name="connsiteX240" fmla="*/ 3285265 w 3321042"/>
                  <a:gd name="connsiteY240" fmla="*/ 1136771 h 1238250"/>
                  <a:gd name="connsiteX241" fmla="*/ 3275068 w 3321042"/>
                  <a:gd name="connsiteY241" fmla="*/ 1134712 h 1238250"/>
                  <a:gd name="connsiteX242" fmla="*/ 3235316 w 3321042"/>
                  <a:gd name="connsiteY242" fmla="*/ 1074740 h 1238250"/>
                  <a:gd name="connsiteX243" fmla="*/ 3009889 w 3321042"/>
                  <a:gd name="connsiteY243" fmla="*/ 1022353 h 1238250"/>
                  <a:gd name="connsiteX244" fmla="*/ 3155941 w 3321042"/>
                  <a:gd name="connsiteY244" fmla="*/ 1022353 h 1238250"/>
                  <a:gd name="connsiteX245" fmla="*/ 3194040 w 3321042"/>
                  <a:gd name="connsiteY245" fmla="*/ 1060452 h 1238250"/>
                  <a:gd name="connsiteX246" fmla="*/ 3194039 w 3321042"/>
                  <a:gd name="connsiteY246" fmla="*/ 1060452 h 1238250"/>
                  <a:gd name="connsiteX247" fmla="*/ 3155940 w 3321042"/>
                  <a:gd name="connsiteY247" fmla="*/ 1098551 h 1238250"/>
                  <a:gd name="connsiteX248" fmla="*/ 3009889 w 3321042"/>
                  <a:gd name="connsiteY248" fmla="*/ 1098550 h 1238250"/>
                  <a:gd name="connsiteX249" fmla="*/ 2982949 w 3321042"/>
                  <a:gd name="connsiteY249" fmla="*/ 1087391 h 1238250"/>
                  <a:gd name="connsiteX250" fmla="*/ 2971790 w 3321042"/>
                  <a:gd name="connsiteY250" fmla="*/ 1060452 h 1238250"/>
                  <a:gd name="connsiteX251" fmla="*/ 2982949 w 3321042"/>
                  <a:gd name="connsiteY251" fmla="*/ 1033512 h 1238250"/>
                  <a:gd name="connsiteX252" fmla="*/ 3009889 w 3321042"/>
                  <a:gd name="connsiteY252" fmla="*/ 1022353 h 1238250"/>
                  <a:gd name="connsiteX253" fmla="*/ 2743826 w 3321042"/>
                  <a:gd name="connsiteY253" fmla="*/ 1019176 h 1238250"/>
                  <a:gd name="connsiteX254" fmla="*/ 2920357 w 3321042"/>
                  <a:gd name="connsiteY254" fmla="*/ 1019176 h 1238250"/>
                  <a:gd name="connsiteX255" fmla="*/ 2943217 w 3321042"/>
                  <a:gd name="connsiteY255" fmla="*/ 1042036 h 1238250"/>
                  <a:gd name="connsiteX256" fmla="*/ 2943216 w 3321042"/>
                  <a:gd name="connsiteY256" fmla="*/ 1042036 h 1238250"/>
                  <a:gd name="connsiteX257" fmla="*/ 2920356 w 3321042"/>
                  <a:gd name="connsiteY257" fmla="*/ 1064896 h 1238250"/>
                  <a:gd name="connsiteX258" fmla="*/ 2743826 w 3321042"/>
                  <a:gd name="connsiteY258" fmla="*/ 1064895 h 1238250"/>
                  <a:gd name="connsiteX259" fmla="*/ 2727662 w 3321042"/>
                  <a:gd name="connsiteY259" fmla="*/ 1058200 h 1238250"/>
                  <a:gd name="connsiteX260" fmla="*/ 2720966 w 3321042"/>
                  <a:gd name="connsiteY260" fmla="*/ 1042036 h 1238250"/>
                  <a:gd name="connsiteX261" fmla="*/ 2727662 w 3321042"/>
                  <a:gd name="connsiteY261" fmla="*/ 1025872 h 1238250"/>
                  <a:gd name="connsiteX262" fmla="*/ 2743826 w 3321042"/>
                  <a:gd name="connsiteY262" fmla="*/ 1019176 h 1238250"/>
                  <a:gd name="connsiteX263" fmla="*/ 934873 w 3321042"/>
                  <a:gd name="connsiteY263" fmla="*/ 1009972 h 1238250"/>
                  <a:gd name="connsiteX264" fmla="*/ 982022 w 3321042"/>
                  <a:gd name="connsiteY264" fmla="*/ 1009972 h 1238250"/>
                  <a:gd name="connsiteX265" fmla="*/ 1004882 w 3321042"/>
                  <a:gd name="connsiteY265" fmla="*/ 1032832 h 1238250"/>
                  <a:gd name="connsiteX266" fmla="*/ 1004881 w 3321042"/>
                  <a:gd name="connsiteY266" fmla="*/ 1032832 h 1238250"/>
                  <a:gd name="connsiteX267" fmla="*/ 982021 w 3321042"/>
                  <a:gd name="connsiteY267" fmla="*/ 1055692 h 1238250"/>
                  <a:gd name="connsiteX268" fmla="*/ 934873 w 3321042"/>
                  <a:gd name="connsiteY268" fmla="*/ 1055691 h 1238250"/>
                  <a:gd name="connsiteX269" fmla="*/ 918709 w 3321042"/>
                  <a:gd name="connsiteY269" fmla="*/ 1048996 h 1238250"/>
                  <a:gd name="connsiteX270" fmla="*/ 912013 w 3321042"/>
                  <a:gd name="connsiteY270" fmla="*/ 1032832 h 1238250"/>
                  <a:gd name="connsiteX271" fmla="*/ 918709 w 3321042"/>
                  <a:gd name="connsiteY271" fmla="*/ 1016668 h 1238250"/>
                  <a:gd name="connsiteX272" fmla="*/ 934873 w 3321042"/>
                  <a:gd name="connsiteY272" fmla="*/ 1009972 h 1238250"/>
                  <a:gd name="connsiteX273" fmla="*/ 806285 w 3321042"/>
                  <a:gd name="connsiteY273" fmla="*/ 1009972 h 1238250"/>
                  <a:gd name="connsiteX274" fmla="*/ 853434 w 3321042"/>
                  <a:gd name="connsiteY274" fmla="*/ 1009972 h 1238250"/>
                  <a:gd name="connsiteX275" fmla="*/ 876294 w 3321042"/>
                  <a:gd name="connsiteY275" fmla="*/ 1032832 h 1238250"/>
                  <a:gd name="connsiteX276" fmla="*/ 876293 w 3321042"/>
                  <a:gd name="connsiteY276" fmla="*/ 1032832 h 1238250"/>
                  <a:gd name="connsiteX277" fmla="*/ 853433 w 3321042"/>
                  <a:gd name="connsiteY277" fmla="*/ 1055692 h 1238250"/>
                  <a:gd name="connsiteX278" fmla="*/ 806285 w 3321042"/>
                  <a:gd name="connsiteY278" fmla="*/ 1055691 h 1238250"/>
                  <a:gd name="connsiteX279" fmla="*/ 790121 w 3321042"/>
                  <a:gd name="connsiteY279" fmla="*/ 1048996 h 1238250"/>
                  <a:gd name="connsiteX280" fmla="*/ 783425 w 3321042"/>
                  <a:gd name="connsiteY280" fmla="*/ 1032832 h 1238250"/>
                  <a:gd name="connsiteX281" fmla="*/ 790121 w 3321042"/>
                  <a:gd name="connsiteY281" fmla="*/ 1016668 h 1238250"/>
                  <a:gd name="connsiteX282" fmla="*/ 806285 w 3321042"/>
                  <a:gd name="connsiteY282" fmla="*/ 1009972 h 1238250"/>
                  <a:gd name="connsiteX283" fmla="*/ 1965314 w 3321042"/>
                  <a:gd name="connsiteY283" fmla="*/ 990603 h 1238250"/>
                  <a:gd name="connsiteX284" fmla="*/ 2111366 w 3321042"/>
                  <a:gd name="connsiteY284" fmla="*/ 990603 h 1238250"/>
                  <a:gd name="connsiteX285" fmla="*/ 2149465 w 3321042"/>
                  <a:gd name="connsiteY285" fmla="*/ 1028702 h 1238250"/>
                  <a:gd name="connsiteX286" fmla="*/ 2149464 w 3321042"/>
                  <a:gd name="connsiteY286" fmla="*/ 1028702 h 1238250"/>
                  <a:gd name="connsiteX287" fmla="*/ 2111365 w 3321042"/>
                  <a:gd name="connsiteY287" fmla="*/ 1066801 h 1238250"/>
                  <a:gd name="connsiteX288" fmla="*/ 1965314 w 3321042"/>
                  <a:gd name="connsiteY288" fmla="*/ 1066800 h 1238250"/>
                  <a:gd name="connsiteX289" fmla="*/ 1938374 w 3321042"/>
                  <a:gd name="connsiteY289" fmla="*/ 1055641 h 1238250"/>
                  <a:gd name="connsiteX290" fmla="*/ 1927215 w 3321042"/>
                  <a:gd name="connsiteY290" fmla="*/ 1028702 h 1238250"/>
                  <a:gd name="connsiteX291" fmla="*/ 1938374 w 3321042"/>
                  <a:gd name="connsiteY291" fmla="*/ 1001762 h 1238250"/>
                  <a:gd name="connsiteX292" fmla="*/ 1965314 w 3321042"/>
                  <a:gd name="connsiteY292" fmla="*/ 990603 h 1238250"/>
                  <a:gd name="connsiteX293" fmla="*/ 2351079 w 3321042"/>
                  <a:gd name="connsiteY293" fmla="*/ 990601 h 1238250"/>
                  <a:gd name="connsiteX294" fmla="*/ 2392353 w 3321042"/>
                  <a:gd name="connsiteY294" fmla="*/ 990601 h 1238250"/>
                  <a:gd name="connsiteX295" fmla="*/ 2441566 w 3321042"/>
                  <a:gd name="connsiteY295" fmla="*/ 1039814 h 1238250"/>
                  <a:gd name="connsiteX296" fmla="*/ 2392353 w 3321042"/>
                  <a:gd name="connsiteY296" fmla="*/ 1089027 h 1238250"/>
                  <a:gd name="connsiteX297" fmla="*/ 2351079 w 3321042"/>
                  <a:gd name="connsiteY297" fmla="*/ 1089027 h 1238250"/>
                  <a:gd name="connsiteX298" fmla="*/ 2301866 w 3321042"/>
                  <a:gd name="connsiteY298" fmla="*/ 1039814 h 1238250"/>
                  <a:gd name="connsiteX299" fmla="*/ 2351079 w 3321042"/>
                  <a:gd name="connsiteY299" fmla="*/ 990601 h 1238250"/>
                  <a:gd name="connsiteX300" fmla="*/ 1699251 w 3321042"/>
                  <a:gd name="connsiteY300" fmla="*/ 987426 h 1238250"/>
                  <a:gd name="connsiteX301" fmla="*/ 1875782 w 3321042"/>
                  <a:gd name="connsiteY301" fmla="*/ 987426 h 1238250"/>
                  <a:gd name="connsiteX302" fmla="*/ 1898642 w 3321042"/>
                  <a:gd name="connsiteY302" fmla="*/ 1010286 h 1238250"/>
                  <a:gd name="connsiteX303" fmla="*/ 1898641 w 3321042"/>
                  <a:gd name="connsiteY303" fmla="*/ 1010286 h 1238250"/>
                  <a:gd name="connsiteX304" fmla="*/ 1875781 w 3321042"/>
                  <a:gd name="connsiteY304" fmla="*/ 1033146 h 1238250"/>
                  <a:gd name="connsiteX305" fmla="*/ 1699251 w 3321042"/>
                  <a:gd name="connsiteY305" fmla="*/ 1033145 h 1238250"/>
                  <a:gd name="connsiteX306" fmla="*/ 1683087 w 3321042"/>
                  <a:gd name="connsiteY306" fmla="*/ 1026450 h 1238250"/>
                  <a:gd name="connsiteX307" fmla="*/ 1676391 w 3321042"/>
                  <a:gd name="connsiteY307" fmla="*/ 1010286 h 1238250"/>
                  <a:gd name="connsiteX308" fmla="*/ 1683087 w 3321042"/>
                  <a:gd name="connsiteY308" fmla="*/ 994122 h 1238250"/>
                  <a:gd name="connsiteX309" fmla="*/ 1699251 w 3321042"/>
                  <a:gd name="connsiteY309" fmla="*/ 987426 h 1238250"/>
                  <a:gd name="connsiteX310" fmla="*/ 53681 w 3321042"/>
                  <a:gd name="connsiteY310" fmla="*/ 977901 h 1238250"/>
                  <a:gd name="connsiteX311" fmla="*/ 157163 w 3321042"/>
                  <a:gd name="connsiteY311" fmla="*/ 977901 h 1238250"/>
                  <a:gd name="connsiteX312" fmla="*/ 196851 w 3321042"/>
                  <a:gd name="connsiteY312" fmla="*/ 1017589 h 1238250"/>
                  <a:gd name="connsiteX313" fmla="*/ 157163 w 3321042"/>
                  <a:gd name="connsiteY313" fmla="*/ 1057277 h 1238250"/>
                  <a:gd name="connsiteX314" fmla="*/ 39688 w 3321042"/>
                  <a:gd name="connsiteY314" fmla="*/ 1057277 h 1238250"/>
                  <a:gd name="connsiteX315" fmla="*/ 27479 w 3321042"/>
                  <a:gd name="connsiteY315" fmla="*/ 1052220 h 1238250"/>
                  <a:gd name="connsiteX316" fmla="*/ 304800 w 3321042"/>
                  <a:gd name="connsiteY316" fmla="*/ 968378 h 1238250"/>
                  <a:gd name="connsiteX317" fmla="*/ 444499 w 3321042"/>
                  <a:gd name="connsiteY317" fmla="*/ 968378 h 1238250"/>
                  <a:gd name="connsiteX318" fmla="*/ 523876 w 3321042"/>
                  <a:gd name="connsiteY318" fmla="*/ 1047753 h 1238250"/>
                  <a:gd name="connsiteX319" fmla="*/ 444499 w 3321042"/>
                  <a:gd name="connsiteY319" fmla="*/ 1127128 h 1238250"/>
                  <a:gd name="connsiteX320" fmla="*/ 304800 w 3321042"/>
                  <a:gd name="connsiteY320" fmla="*/ 1127128 h 1238250"/>
                  <a:gd name="connsiteX321" fmla="*/ 225425 w 3321042"/>
                  <a:gd name="connsiteY321" fmla="*/ 1047753 h 1238250"/>
                  <a:gd name="connsiteX322" fmla="*/ 304800 w 3321042"/>
                  <a:gd name="connsiteY322" fmla="*/ 968378 h 1238250"/>
                  <a:gd name="connsiteX323" fmla="*/ 2205029 w 3321042"/>
                  <a:gd name="connsiteY323" fmla="*/ 967585 h 1238250"/>
                  <a:gd name="connsiteX324" fmla="*/ 2227255 w 3321042"/>
                  <a:gd name="connsiteY324" fmla="*/ 967585 h 1238250"/>
                  <a:gd name="connsiteX325" fmla="*/ 2260592 w 3321042"/>
                  <a:gd name="connsiteY325" fmla="*/ 1000922 h 1238250"/>
                  <a:gd name="connsiteX326" fmla="*/ 2227255 w 3321042"/>
                  <a:gd name="connsiteY326" fmla="*/ 1034259 h 1238250"/>
                  <a:gd name="connsiteX327" fmla="*/ 2205029 w 3321042"/>
                  <a:gd name="connsiteY327" fmla="*/ 1034259 h 1238250"/>
                  <a:gd name="connsiteX328" fmla="*/ 2171692 w 3321042"/>
                  <a:gd name="connsiteY328" fmla="*/ 1000922 h 1238250"/>
                  <a:gd name="connsiteX329" fmla="*/ 2205029 w 3321042"/>
                  <a:gd name="connsiteY329" fmla="*/ 967585 h 1238250"/>
                  <a:gd name="connsiteX330" fmla="*/ 1306504 w 3321042"/>
                  <a:gd name="connsiteY330" fmla="*/ 958851 h 1238250"/>
                  <a:gd name="connsiteX331" fmla="*/ 1347778 w 3321042"/>
                  <a:gd name="connsiteY331" fmla="*/ 958851 h 1238250"/>
                  <a:gd name="connsiteX332" fmla="*/ 1396991 w 3321042"/>
                  <a:gd name="connsiteY332" fmla="*/ 1008064 h 1238250"/>
                  <a:gd name="connsiteX333" fmla="*/ 1347778 w 3321042"/>
                  <a:gd name="connsiteY333" fmla="*/ 1057277 h 1238250"/>
                  <a:gd name="connsiteX334" fmla="*/ 1306504 w 3321042"/>
                  <a:gd name="connsiteY334" fmla="*/ 1057277 h 1238250"/>
                  <a:gd name="connsiteX335" fmla="*/ 1257291 w 3321042"/>
                  <a:gd name="connsiteY335" fmla="*/ 1008064 h 1238250"/>
                  <a:gd name="connsiteX336" fmla="*/ 1306504 w 3321042"/>
                  <a:gd name="connsiteY336" fmla="*/ 958851 h 1238250"/>
                  <a:gd name="connsiteX337" fmla="*/ 3020051 w 3321042"/>
                  <a:gd name="connsiteY337" fmla="*/ 952501 h 1238250"/>
                  <a:gd name="connsiteX338" fmla="*/ 3196582 w 3321042"/>
                  <a:gd name="connsiteY338" fmla="*/ 952501 h 1238250"/>
                  <a:gd name="connsiteX339" fmla="*/ 3219442 w 3321042"/>
                  <a:gd name="connsiteY339" fmla="*/ 975361 h 1238250"/>
                  <a:gd name="connsiteX340" fmla="*/ 3219441 w 3321042"/>
                  <a:gd name="connsiteY340" fmla="*/ 975361 h 1238250"/>
                  <a:gd name="connsiteX341" fmla="*/ 3196581 w 3321042"/>
                  <a:gd name="connsiteY341" fmla="*/ 998221 h 1238250"/>
                  <a:gd name="connsiteX342" fmla="*/ 3020051 w 3321042"/>
                  <a:gd name="connsiteY342" fmla="*/ 998220 h 1238250"/>
                  <a:gd name="connsiteX343" fmla="*/ 3003887 w 3321042"/>
                  <a:gd name="connsiteY343" fmla="*/ 991525 h 1238250"/>
                  <a:gd name="connsiteX344" fmla="*/ 2997191 w 3321042"/>
                  <a:gd name="connsiteY344" fmla="*/ 975361 h 1238250"/>
                  <a:gd name="connsiteX345" fmla="*/ 3003887 w 3321042"/>
                  <a:gd name="connsiteY345" fmla="*/ 959197 h 1238250"/>
                  <a:gd name="connsiteX346" fmla="*/ 3020051 w 3321042"/>
                  <a:gd name="connsiteY346" fmla="*/ 952501 h 1238250"/>
                  <a:gd name="connsiteX347" fmla="*/ 2525703 w 3321042"/>
                  <a:gd name="connsiteY347" fmla="*/ 946153 h 1238250"/>
                  <a:gd name="connsiteX348" fmla="*/ 2611429 w 3321042"/>
                  <a:gd name="connsiteY348" fmla="*/ 946153 h 1238250"/>
                  <a:gd name="connsiteX349" fmla="*/ 2676516 w 3321042"/>
                  <a:gd name="connsiteY349" fmla="*/ 1011240 h 1238250"/>
                  <a:gd name="connsiteX350" fmla="*/ 2611429 w 3321042"/>
                  <a:gd name="connsiteY350" fmla="*/ 1076327 h 1238250"/>
                  <a:gd name="connsiteX351" fmla="*/ 2525703 w 3321042"/>
                  <a:gd name="connsiteY351" fmla="*/ 1076327 h 1238250"/>
                  <a:gd name="connsiteX352" fmla="*/ 2460616 w 3321042"/>
                  <a:gd name="connsiteY352" fmla="*/ 1011240 h 1238250"/>
                  <a:gd name="connsiteX353" fmla="*/ 2525703 w 3321042"/>
                  <a:gd name="connsiteY353" fmla="*/ 946153 h 1238250"/>
                  <a:gd name="connsiteX354" fmla="*/ 608011 w 3321042"/>
                  <a:gd name="connsiteY354" fmla="*/ 939803 h 1238250"/>
                  <a:gd name="connsiteX355" fmla="*/ 693738 w 3321042"/>
                  <a:gd name="connsiteY355" fmla="*/ 939803 h 1238250"/>
                  <a:gd name="connsiteX356" fmla="*/ 758825 w 3321042"/>
                  <a:gd name="connsiteY356" fmla="*/ 1004890 h 1238250"/>
                  <a:gd name="connsiteX357" fmla="*/ 693738 w 3321042"/>
                  <a:gd name="connsiteY357" fmla="*/ 1069977 h 1238250"/>
                  <a:gd name="connsiteX358" fmla="*/ 608011 w 3321042"/>
                  <a:gd name="connsiteY358" fmla="*/ 1069977 h 1238250"/>
                  <a:gd name="connsiteX359" fmla="*/ 542925 w 3321042"/>
                  <a:gd name="connsiteY359" fmla="*/ 1004890 h 1238250"/>
                  <a:gd name="connsiteX360" fmla="*/ 608011 w 3321042"/>
                  <a:gd name="connsiteY360" fmla="*/ 939803 h 1238250"/>
                  <a:gd name="connsiteX361" fmla="*/ 842010 w 3321042"/>
                  <a:gd name="connsiteY361" fmla="*/ 938534 h 1238250"/>
                  <a:gd name="connsiteX362" fmla="*/ 993141 w 3321042"/>
                  <a:gd name="connsiteY362" fmla="*/ 938534 h 1238250"/>
                  <a:gd name="connsiteX363" fmla="*/ 1016001 w 3321042"/>
                  <a:gd name="connsiteY363" fmla="*/ 961394 h 1238250"/>
                  <a:gd name="connsiteX364" fmla="*/ 993140 w 3321042"/>
                  <a:gd name="connsiteY364" fmla="*/ 984254 h 1238250"/>
                  <a:gd name="connsiteX365" fmla="*/ 842010 w 3321042"/>
                  <a:gd name="connsiteY365" fmla="*/ 984253 h 1238250"/>
                  <a:gd name="connsiteX366" fmla="*/ 825845 w 3321042"/>
                  <a:gd name="connsiteY366" fmla="*/ 977558 h 1238250"/>
                  <a:gd name="connsiteX367" fmla="*/ 819150 w 3321042"/>
                  <a:gd name="connsiteY367" fmla="*/ 961394 h 1238250"/>
                  <a:gd name="connsiteX368" fmla="*/ 825845 w 3321042"/>
                  <a:gd name="connsiteY368" fmla="*/ 945230 h 1238250"/>
                  <a:gd name="connsiteX369" fmla="*/ 842010 w 3321042"/>
                  <a:gd name="connsiteY369" fmla="*/ 938534 h 1238250"/>
                  <a:gd name="connsiteX370" fmla="*/ 1103311 w 3321042"/>
                  <a:gd name="connsiteY370" fmla="*/ 936626 h 1238250"/>
                  <a:gd name="connsiteX371" fmla="*/ 1169979 w 3321042"/>
                  <a:gd name="connsiteY371" fmla="*/ 936626 h 1238250"/>
                  <a:gd name="connsiteX372" fmla="*/ 1235066 w 3321042"/>
                  <a:gd name="connsiteY372" fmla="*/ 1001713 h 1238250"/>
                  <a:gd name="connsiteX373" fmla="*/ 1169979 w 3321042"/>
                  <a:gd name="connsiteY373" fmla="*/ 1066800 h 1238250"/>
                  <a:gd name="connsiteX374" fmla="*/ 1103311 w 3321042"/>
                  <a:gd name="connsiteY374" fmla="*/ 1066800 h 1238250"/>
                  <a:gd name="connsiteX375" fmla="*/ 1038225 w 3321042"/>
                  <a:gd name="connsiteY375" fmla="*/ 1001713 h 1238250"/>
                  <a:gd name="connsiteX376" fmla="*/ 1103311 w 3321042"/>
                  <a:gd name="connsiteY376" fmla="*/ 936626 h 1238250"/>
                  <a:gd name="connsiteX377" fmla="*/ 1975476 w 3321042"/>
                  <a:gd name="connsiteY377" fmla="*/ 920751 h 1238250"/>
                  <a:gd name="connsiteX378" fmla="*/ 2152007 w 3321042"/>
                  <a:gd name="connsiteY378" fmla="*/ 920751 h 1238250"/>
                  <a:gd name="connsiteX379" fmla="*/ 2174867 w 3321042"/>
                  <a:gd name="connsiteY379" fmla="*/ 943611 h 1238250"/>
                  <a:gd name="connsiteX380" fmla="*/ 2174866 w 3321042"/>
                  <a:gd name="connsiteY380" fmla="*/ 943611 h 1238250"/>
                  <a:gd name="connsiteX381" fmla="*/ 2152006 w 3321042"/>
                  <a:gd name="connsiteY381" fmla="*/ 966471 h 1238250"/>
                  <a:gd name="connsiteX382" fmla="*/ 1975476 w 3321042"/>
                  <a:gd name="connsiteY382" fmla="*/ 966470 h 1238250"/>
                  <a:gd name="connsiteX383" fmla="*/ 1959312 w 3321042"/>
                  <a:gd name="connsiteY383" fmla="*/ 959775 h 1238250"/>
                  <a:gd name="connsiteX384" fmla="*/ 1952616 w 3321042"/>
                  <a:gd name="connsiteY384" fmla="*/ 943611 h 1238250"/>
                  <a:gd name="connsiteX385" fmla="*/ 1959312 w 3321042"/>
                  <a:gd name="connsiteY385" fmla="*/ 927447 h 1238250"/>
                  <a:gd name="connsiteX386" fmla="*/ 1975476 w 3321042"/>
                  <a:gd name="connsiteY386" fmla="*/ 920751 h 1238250"/>
                  <a:gd name="connsiteX387" fmla="*/ 1481128 w 3321042"/>
                  <a:gd name="connsiteY387" fmla="*/ 914403 h 1238250"/>
                  <a:gd name="connsiteX388" fmla="*/ 1566854 w 3321042"/>
                  <a:gd name="connsiteY388" fmla="*/ 914403 h 1238250"/>
                  <a:gd name="connsiteX389" fmla="*/ 1631941 w 3321042"/>
                  <a:gd name="connsiteY389" fmla="*/ 979490 h 1238250"/>
                  <a:gd name="connsiteX390" fmla="*/ 1566854 w 3321042"/>
                  <a:gd name="connsiteY390" fmla="*/ 1044577 h 1238250"/>
                  <a:gd name="connsiteX391" fmla="*/ 1481128 w 3321042"/>
                  <a:gd name="connsiteY391" fmla="*/ 1044577 h 1238250"/>
                  <a:gd name="connsiteX392" fmla="*/ 1416041 w 3321042"/>
                  <a:gd name="connsiteY392" fmla="*/ 979490 h 1238250"/>
                  <a:gd name="connsiteX393" fmla="*/ 1481128 w 3321042"/>
                  <a:gd name="connsiteY393" fmla="*/ 914403 h 1238250"/>
                  <a:gd name="connsiteX394" fmla="*/ 87262 w 3321042"/>
                  <a:gd name="connsiteY394" fmla="*/ 882651 h 1238250"/>
                  <a:gd name="connsiteX395" fmla="*/ 127000 w 3321042"/>
                  <a:gd name="connsiteY395" fmla="*/ 882651 h 1238250"/>
                  <a:gd name="connsiteX396" fmla="*/ 161926 w 3321042"/>
                  <a:gd name="connsiteY396" fmla="*/ 917577 h 1238250"/>
                  <a:gd name="connsiteX397" fmla="*/ 127000 w 3321042"/>
                  <a:gd name="connsiteY397" fmla="*/ 952503 h 1238250"/>
                  <a:gd name="connsiteX398" fmla="*/ 62635 w 3321042"/>
                  <a:gd name="connsiteY398" fmla="*/ 952503 h 1238250"/>
                  <a:gd name="connsiteX399" fmla="*/ 220664 w 3321042"/>
                  <a:gd name="connsiteY399" fmla="*/ 879478 h 1238250"/>
                  <a:gd name="connsiteX400" fmla="*/ 242890 w 3321042"/>
                  <a:gd name="connsiteY400" fmla="*/ 879478 h 1238250"/>
                  <a:gd name="connsiteX401" fmla="*/ 276226 w 3321042"/>
                  <a:gd name="connsiteY401" fmla="*/ 912815 h 1238250"/>
                  <a:gd name="connsiteX402" fmla="*/ 242890 w 3321042"/>
                  <a:gd name="connsiteY402" fmla="*/ 946152 h 1238250"/>
                  <a:gd name="connsiteX403" fmla="*/ 220664 w 3321042"/>
                  <a:gd name="connsiteY403" fmla="*/ 946152 h 1238250"/>
                  <a:gd name="connsiteX404" fmla="*/ 187327 w 3321042"/>
                  <a:gd name="connsiteY404" fmla="*/ 912815 h 1238250"/>
                  <a:gd name="connsiteX405" fmla="*/ 220664 w 3321042"/>
                  <a:gd name="connsiteY405" fmla="*/ 879478 h 1238250"/>
                  <a:gd name="connsiteX406" fmla="*/ 667383 w 3321042"/>
                  <a:gd name="connsiteY406" fmla="*/ 863601 h 1238250"/>
                  <a:gd name="connsiteX407" fmla="*/ 843915 w 3321042"/>
                  <a:gd name="connsiteY407" fmla="*/ 863601 h 1238250"/>
                  <a:gd name="connsiteX408" fmla="*/ 866775 w 3321042"/>
                  <a:gd name="connsiteY408" fmla="*/ 886461 h 1238250"/>
                  <a:gd name="connsiteX409" fmla="*/ 843915 w 3321042"/>
                  <a:gd name="connsiteY409" fmla="*/ 909321 h 1238250"/>
                  <a:gd name="connsiteX410" fmla="*/ 667383 w 3321042"/>
                  <a:gd name="connsiteY410" fmla="*/ 909320 h 1238250"/>
                  <a:gd name="connsiteX411" fmla="*/ 651220 w 3321042"/>
                  <a:gd name="connsiteY411" fmla="*/ 902625 h 1238250"/>
                  <a:gd name="connsiteX412" fmla="*/ 644524 w 3321042"/>
                  <a:gd name="connsiteY412" fmla="*/ 886461 h 1238250"/>
                  <a:gd name="connsiteX413" fmla="*/ 651220 w 3321042"/>
                  <a:gd name="connsiteY413" fmla="*/ 870297 h 1238250"/>
                  <a:gd name="connsiteX414" fmla="*/ 667383 w 3321042"/>
                  <a:gd name="connsiteY414" fmla="*/ 863601 h 1238250"/>
                  <a:gd name="connsiteX415" fmla="*/ 2309803 w 3321042"/>
                  <a:gd name="connsiteY415" fmla="*/ 838201 h 1238250"/>
                  <a:gd name="connsiteX416" fmla="*/ 2376479 w 3321042"/>
                  <a:gd name="connsiteY416" fmla="*/ 838201 h 1238250"/>
                  <a:gd name="connsiteX417" fmla="*/ 2441566 w 3321042"/>
                  <a:gd name="connsiteY417" fmla="*/ 903288 h 1238250"/>
                  <a:gd name="connsiteX418" fmla="*/ 2376479 w 3321042"/>
                  <a:gd name="connsiteY418" fmla="*/ 968375 h 1238250"/>
                  <a:gd name="connsiteX419" fmla="*/ 2309803 w 3321042"/>
                  <a:gd name="connsiteY419" fmla="*/ 968375 h 1238250"/>
                  <a:gd name="connsiteX420" fmla="*/ 2244716 w 3321042"/>
                  <a:gd name="connsiteY420" fmla="*/ 903288 h 1238250"/>
                  <a:gd name="connsiteX421" fmla="*/ 2309803 w 3321042"/>
                  <a:gd name="connsiteY421" fmla="*/ 838201 h 1238250"/>
                  <a:gd name="connsiteX422" fmla="*/ 2500304 w 3321042"/>
                  <a:gd name="connsiteY422" fmla="*/ 835026 h 1238250"/>
                  <a:gd name="connsiteX423" fmla="*/ 2617778 w 3321042"/>
                  <a:gd name="connsiteY423" fmla="*/ 835026 h 1238250"/>
                  <a:gd name="connsiteX424" fmla="*/ 2657466 w 3321042"/>
                  <a:gd name="connsiteY424" fmla="*/ 874714 h 1238250"/>
                  <a:gd name="connsiteX425" fmla="*/ 2617778 w 3321042"/>
                  <a:gd name="connsiteY425" fmla="*/ 914402 h 1238250"/>
                  <a:gd name="connsiteX426" fmla="*/ 2500304 w 3321042"/>
                  <a:gd name="connsiteY426" fmla="*/ 914402 h 1238250"/>
                  <a:gd name="connsiteX427" fmla="*/ 2460616 w 3321042"/>
                  <a:gd name="connsiteY427" fmla="*/ 874714 h 1238250"/>
                  <a:gd name="connsiteX428" fmla="*/ 2500304 w 3321042"/>
                  <a:gd name="connsiteY428" fmla="*/ 835026 h 1238250"/>
                  <a:gd name="connsiteX429" fmla="*/ 2765416 w 3321042"/>
                  <a:gd name="connsiteY429" fmla="*/ 825503 h 1238250"/>
                  <a:gd name="connsiteX430" fmla="*/ 2905116 w 3321042"/>
                  <a:gd name="connsiteY430" fmla="*/ 825503 h 1238250"/>
                  <a:gd name="connsiteX431" fmla="*/ 2984491 w 3321042"/>
                  <a:gd name="connsiteY431" fmla="*/ 904878 h 1238250"/>
                  <a:gd name="connsiteX432" fmla="*/ 2905116 w 3321042"/>
                  <a:gd name="connsiteY432" fmla="*/ 984253 h 1238250"/>
                  <a:gd name="connsiteX433" fmla="*/ 2765416 w 3321042"/>
                  <a:gd name="connsiteY433" fmla="*/ 984253 h 1238250"/>
                  <a:gd name="connsiteX434" fmla="*/ 2686041 w 3321042"/>
                  <a:gd name="connsiteY434" fmla="*/ 904878 h 1238250"/>
                  <a:gd name="connsiteX435" fmla="*/ 2765416 w 3321042"/>
                  <a:gd name="connsiteY435" fmla="*/ 825503 h 1238250"/>
                  <a:gd name="connsiteX436" fmla="*/ 1265228 w 3321042"/>
                  <a:gd name="connsiteY436" fmla="*/ 806451 h 1238250"/>
                  <a:gd name="connsiteX437" fmla="*/ 1331904 w 3321042"/>
                  <a:gd name="connsiteY437" fmla="*/ 806451 h 1238250"/>
                  <a:gd name="connsiteX438" fmla="*/ 1396991 w 3321042"/>
                  <a:gd name="connsiteY438" fmla="*/ 871538 h 1238250"/>
                  <a:gd name="connsiteX439" fmla="*/ 1331904 w 3321042"/>
                  <a:gd name="connsiteY439" fmla="*/ 936625 h 1238250"/>
                  <a:gd name="connsiteX440" fmla="*/ 1265228 w 3321042"/>
                  <a:gd name="connsiteY440" fmla="*/ 936625 h 1238250"/>
                  <a:gd name="connsiteX441" fmla="*/ 1200141 w 3321042"/>
                  <a:gd name="connsiteY441" fmla="*/ 871538 h 1238250"/>
                  <a:gd name="connsiteX442" fmla="*/ 1265228 w 3321042"/>
                  <a:gd name="connsiteY442" fmla="*/ 806451 h 1238250"/>
                  <a:gd name="connsiteX443" fmla="*/ 1455729 w 3321042"/>
                  <a:gd name="connsiteY443" fmla="*/ 803276 h 1238250"/>
                  <a:gd name="connsiteX444" fmla="*/ 1573203 w 3321042"/>
                  <a:gd name="connsiteY444" fmla="*/ 803276 h 1238250"/>
                  <a:gd name="connsiteX445" fmla="*/ 1612891 w 3321042"/>
                  <a:gd name="connsiteY445" fmla="*/ 842964 h 1238250"/>
                  <a:gd name="connsiteX446" fmla="*/ 1573203 w 3321042"/>
                  <a:gd name="connsiteY446" fmla="*/ 882652 h 1238250"/>
                  <a:gd name="connsiteX447" fmla="*/ 1455729 w 3321042"/>
                  <a:gd name="connsiteY447" fmla="*/ 882652 h 1238250"/>
                  <a:gd name="connsiteX448" fmla="*/ 1416041 w 3321042"/>
                  <a:gd name="connsiteY448" fmla="*/ 842964 h 1238250"/>
                  <a:gd name="connsiteX449" fmla="*/ 1455729 w 3321042"/>
                  <a:gd name="connsiteY449" fmla="*/ 803276 h 1238250"/>
                  <a:gd name="connsiteX450" fmla="*/ 3068628 w 3321042"/>
                  <a:gd name="connsiteY450" fmla="*/ 796928 h 1238250"/>
                  <a:gd name="connsiteX451" fmla="*/ 3154354 w 3321042"/>
                  <a:gd name="connsiteY451" fmla="*/ 796928 h 1238250"/>
                  <a:gd name="connsiteX452" fmla="*/ 3166300 w 3321042"/>
                  <a:gd name="connsiteY452" fmla="*/ 799340 h 1238250"/>
                  <a:gd name="connsiteX453" fmla="*/ 3202671 w 3321042"/>
                  <a:gd name="connsiteY453" fmla="*/ 902502 h 1238250"/>
                  <a:gd name="connsiteX454" fmla="*/ 3200378 w 3321042"/>
                  <a:gd name="connsiteY454" fmla="*/ 908039 h 1238250"/>
                  <a:gd name="connsiteX455" fmla="*/ 3154354 w 3321042"/>
                  <a:gd name="connsiteY455" fmla="*/ 927102 h 1238250"/>
                  <a:gd name="connsiteX456" fmla="*/ 3068628 w 3321042"/>
                  <a:gd name="connsiteY456" fmla="*/ 927102 h 1238250"/>
                  <a:gd name="connsiteX457" fmla="*/ 3003541 w 3321042"/>
                  <a:gd name="connsiteY457" fmla="*/ 862015 h 1238250"/>
                  <a:gd name="connsiteX458" fmla="*/ 3068628 w 3321042"/>
                  <a:gd name="connsiteY458" fmla="*/ 796928 h 1238250"/>
                  <a:gd name="connsiteX459" fmla="*/ 1720841 w 3321042"/>
                  <a:gd name="connsiteY459" fmla="*/ 793753 h 1238250"/>
                  <a:gd name="connsiteX460" fmla="*/ 1860541 w 3321042"/>
                  <a:gd name="connsiteY460" fmla="*/ 793753 h 1238250"/>
                  <a:gd name="connsiteX461" fmla="*/ 1939916 w 3321042"/>
                  <a:gd name="connsiteY461" fmla="*/ 873128 h 1238250"/>
                  <a:gd name="connsiteX462" fmla="*/ 1860541 w 3321042"/>
                  <a:gd name="connsiteY462" fmla="*/ 952503 h 1238250"/>
                  <a:gd name="connsiteX463" fmla="*/ 1720841 w 3321042"/>
                  <a:gd name="connsiteY463" fmla="*/ 952503 h 1238250"/>
                  <a:gd name="connsiteX464" fmla="*/ 1641466 w 3321042"/>
                  <a:gd name="connsiteY464" fmla="*/ 873128 h 1238250"/>
                  <a:gd name="connsiteX465" fmla="*/ 1720841 w 3321042"/>
                  <a:gd name="connsiteY465" fmla="*/ 793753 h 1238250"/>
                  <a:gd name="connsiteX466" fmla="*/ 124201 w 3321042"/>
                  <a:gd name="connsiteY466" fmla="*/ 777876 h 1238250"/>
                  <a:gd name="connsiteX467" fmla="*/ 222251 w 3321042"/>
                  <a:gd name="connsiteY467" fmla="*/ 777876 h 1238250"/>
                  <a:gd name="connsiteX468" fmla="*/ 257175 w 3321042"/>
                  <a:gd name="connsiteY468" fmla="*/ 812802 h 1238250"/>
                  <a:gd name="connsiteX469" fmla="*/ 222251 w 3321042"/>
                  <a:gd name="connsiteY469" fmla="*/ 847728 h 1238250"/>
                  <a:gd name="connsiteX470" fmla="*/ 99574 w 3321042"/>
                  <a:gd name="connsiteY470" fmla="*/ 847728 h 1238250"/>
                  <a:gd name="connsiteX471" fmla="*/ 2273926 w 3321042"/>
                  <a:gd name="connsiteY471" fmla="*/ 774703 h 1238250"/>
                  <a:gd name="connsiteX472" fmla="*/ 2418707 w 3321042"/>
                  <a:gd name="connsiteY472" fmla="*/ 774703 h 1238250"/>
                  <a:gd name="connsiteX473" fmla="*/ 2441567 w 3321042"/>
                  <a:gd name="connsiteY473" fmla="*/ 797563 h 1238250"/>
                  <a:gd name="connsiteX474" fmla="*/ 2441566 w 3321042"/>
                  <a:gd name="connsiteY474" fmla="*/ 797563 h 1238250"/>
                  <a:gd name="connsiteX475" fmla="*/ 2418706 w 3321042"/>
                  <a:gd name="connsiteY475" fmla="*/ 820423 h 1238250"/>
                  <a:gd name="connsiteX476" fmla="*/ 2273926 w 3321042"/>
                  <a:gd name="connsiteY476" fmla="*/ 820422 h 1238250"/>
                  <a:gd name="connsiteX477" fmla="*/ 2257762 w 3321042"/>
                  <a:gd name="connsiteY477" fmla="*/ 813727 h 1238250"/>
                  <a:gd name="connsiteX478" fmla="*/ 2251066 w 3321042"/>
                  <a:gd name="connsiteY478" fmla="*/ 797563 h 1238250"/>
                  <a:gd name="connsiteX479" fmla="*/ 2257762 w 3321042"/>
                  <a:gd name="connsiteY479" fmla="*/ 781399 h 1238250"/>
                  <a:gd name="connsiteX480" fmla="*/ 2273926 w 3321042"/>
                  <a:gd name="connsiteY480" fmla="*/ 774703 h 1238250"/>
                  <a:gd name="connsiteX481" fmla="*/ 371475 w 3321042"/>
                  <a:gd name="connsiteY481" fmla="*/ 771528 h 1238250"/>
                  <a:gd name="connsiteX482" fmla="*/ 511174 w 3321042"/>
                  <a:gd name="connsiteY482" fmla="*/ 771528 h 1238250"/>
                  <a:gd name="connsiteX483" fmla="*/ 590549 w 3321042"/>
                  <a:gd name="connsiteY483" fmla="*/ 850903 h 1238250"/>
                  <a:gd name="connsiteX484" fmla="*/ 511174 w 3321042"/>
                  <a:gd name="connsiteY484" fmla="*/ 930278 h 1238250"/>
                  <a:gd name="connsiteX485" fmla="*/ 371475 w 3321042"/>
                  <a:gd name="connsiteY485" fmla="*/ 930278 h 1238250"/>
                  <a:gd name="connsiteX486" fmla="*/ 292101 w 3321042"/>
                  <a:gd name="connsiteY486" fmla="*/ 850903 h 1238250"/>
                  <a:gd name="connsiteX487" fmla="*/ 371475 w 3321042"/>
                  <a:gd name="connsiteY487" fmla="*/ 771528 h 1238250"/>
                  <a:gd name="connsiteX488" fmla="*/ 2024053 w 3321042"/>
                  <a:gd name="connsiteY488" fmla="*/ 765178 h 1238250"/>
                  <a:gd name="connsiteX489" fmla="*/ 2109779 w 3321042"/>
                  <a:gd name="connsiteY489" fmla="*/ 765178 h 1238250"/>
                  <a:gd name="connsiteX490" fmla="*/ 2174866 w 3321042"/>
                  <a:gd name="connsiteY490" fmla="*/ 830265 h 1238250"/>
                  <a:gd name="connsiteX491" fmla="*/ 2109779 w 3321042"/>
                  <a:gd name="connsiteY491" fmla="*/ 895352 h 1238250"/>
                  <a:gd name="connsiteX492" fmla="*/ 2024053 w 3321042"/>
                  <a:gd name="connsiteY492" fmla="*/ 895352 h 1238250"/>
                  <a:gd name="connsiteX493" fmla="*/ 1958966 w 3321042"/>
                  <a:gd name="connsiteY493" fmla="*/ 830265 h 1238250"/>
                  <a:gd name="connsiteX494" fmla="*/ 2024053 w 3321042"/>
                  <a:gd name="connsiteY494" fmla="*/ 765178 h 1238250"/>
                  <a:gd name="connsiteX495" fmla="*/ 657225 w 3321042"/>
                  <a:gd name="connsiteY495" fmla="*/ 762001 h 1238250"/>
                  <a:gd name="connsiteX496" fmla="*/ 822323 w 3321042"/>
                  <a:gd name="connsiteY496" fmla="*/ 762001 h 1238250"/>
                  <a:gd name="connsiteX497" fmla="*/ 857249 w 3321042"/>
                  <a:gd name="connsiteY497" fmla="*/ 796927 h 1238250"/>
                  <a:gd name="connsiteX498" fmla="*/ 822323 w 3321042"/>
                  <a:gd name="connsiteY498" fmla="*/ 831853 h 1238250"/>
                  <a:gd name="connsiteX499" fmla="*/ 657225 w 3321042"/>
                  <a:gd name="connsiteY499" fmla="*/ 831853 h 1238250"/>
                  <a:gd name="connsiteX500" fmla="*/ 622299 w 3321042"/>
                  <a:gd name="connsiteY500" fmla="*/ 796927 h 1238250"/>
                  <a:gd name="connsiteX501" fmla="*/ 657225 w 3321042"/>
                  <a:gd name="connsiteY501" fmla="*/ 762001 h 1238250"/>
                  <a:gd name="connsiteX502" fmla="*/ 958850 w 3321042"/>
                  <a:gd name="connsiteY502" fmla="*/ 755653 h 1238250"/>
                  <a:gd name="connsiteX503" fmla="*/ 1098549 w 3321042"/>
                  <a:gd name="connsiteY503" fmla="*/ 755653 h 1238250"/>
                  <a:gd name="connsiteX504" fmla="*/ 1177916 w 3321042"/>
                  <a:gd name="connsiteY504" fmla="*/ 835028 h 1238250"/>
                  <a:gd name="connsiteX505" fmla="*/ 1098549 w 3321042"/>
                  <a:gd name="connsiteY505" fmla="*/ 914403 h 1238250"/>
                  <a:gd name="connsiteX506" fmla="*/ 958850 w 3321042"/>
                  <a:gd name="connsiteY506" fmla="*/ 914403 h 1238250"/>
                  <a:gd name="connsiteX507" fmla="*/ 879475 w 3321042"/>
                  <a:gd name="connsiteY507" fmla="*/ 835028 h 1238250"/>
                  <a:gd name="connsiteX508" fmla="*/ 958850 w 3321042"/>
                  <a:gd name="connsiteY508" fmla="*/ 755653 h 1238250"/>
                  <a:gd name="connsiteX509" fmla="*/ 1229351 w 3321042"/>
                  <a:gd name="connsiteY509" fmla="*/ 742953 h 1238250"/>
                  <a:gd name="connsiteX510" fmla="*/ 1374132 w 3321042"/>
                  <a:gd name="connsiteY510" fmla="*/ 742953 h 1238250"/>
                  <a:gd name="connsiteX511" fmla="*/ 1396992 w 3321042"/>
                  <a:gd name="connsiteY511" fmla="*/ 765813 h 1238250"/>
                  <a:gd name="connsiteX512" fmla="*/ 1396991 w 3321042"/>
                  <a:gd name="connsiteY512" fmla="*/ 765813 h 1238250"/>
                  <a:gd name="connsiteX513" fmla="*/ 1374131 w 3321042"/>
                  <a:gd name="connsiteY513" fmla="*/ 788673 h 1238250"/>
                  <a:gd name="connsiteX514" fmla="*/ 1229351 w 3321042"/>
                  <a:gd name="connsiteY514" fmla="*/ 788672 h 1238250"/>
                  <a:gd name="connsiteX515" fmla="*/ 1213187 w 3321042"/>
                  <a:gd name="connsiteY515" fmla="*/ 781977 h 1238250"/>
                  <a:gd name="connsiteX516" fmla="*/ 1206491 w 3321042"/>
                  <a:gd name="connsiteY516" fmla="*/ 765813 h 1238250"/>
                  <a:gd name="connsiteX517" fmla="*/ 1213187 w 3321042"/>
                  <a:gd name="connsiteY517" fmla="*/ 749649 h 1238250"/>
                  <a:gd name="connsiteX518" fmla="*/ 1229351 w 3321042"/>
                  <a:gd name="connsiteY518" fmla="*/ 742953 h 1238250"/>
                  <a:gd name="connsiteX519" fmla="*/ 2505067 w 3321042"/>
                  <a:gd name="connsiteY519" fmla="*/ 739776 h 1238250"/>
                  <a:gd name="connsiteX520" fmla="*/ 2587615 w 3321042"/>
                  <a:gd name="connsiteY520" fmla="*/ 739776 h 1238250"/>
                  <a:gd name="connsiteX521" fmla="*/ 2622541 w 3321042"/>
                  <a:gd name="connsiteY521" fmla="*/ 774702 h 1238250"/>
                  <a:gd name="connsiteX522" fmla="*/ 2587615 w 3321042"/>
                  <a:gd name="connsiteY522" fmla="*/ 809628 h 1238250"/>
                  <a:gd name="connsiteX523" fmla="*/ 2505067 w 3321042"/>
                  <a:gd name="connsiteY523" fmla="*/ 809628 h 1238250"/>
                  <a:gd name="connsiteX524" fmla="*/ 2470141 w 3321042"/>
                  <a:gd name="connsiteY524" fmla="*/ 774702 h 1238250"/>
                  <a:gd name="connsiteX525" fmla="*/ 2505067 w 3321042"/>
                  <a:gd name="connsiteY525" fmla="*/ 739776 h 1238250"/>
                  <a:gd name="connsiteX526" fmla="*/ 2681279 w 3321042"/>
                  <a:gd name="connsiteY526" fmla="*/ 736603 h 1238250"/>
                  <a:gd name="connsiteX527" fmla="*/ 2703505 w 3321042"/>
                  <a:gd name="connsiteY527" fmla="*/ 736603 h 1238250"/>
                  <a:gd name="connsiteX528" fmla="*/ 2736842 w 3321042"/>
                  <a:gd name="connsiteY528" fmla="*/ 769940 h 1238250"/>
                  <a:gd name="connsiteX529" fmla="*/ 2703505 w 3321042"/>
                  <a:gd name="connsiteY529" fmla="*/ 803277 h 1238250"/>
                  <a:gd name="connsiteX530" fmla="*/ 2681279 w 3321042"/>
                  <a:gd name="connsiteY530" fmla="*/ 803277 h 1238250"/>
                  <a:gd name="connsiteX531" fmla="*/ 2647942 w 3321042"/>
                  <a:gd name="connsiteY531" fmla="*/ 769940 h 1238250"/>
                  <a:gd name="connsiteX532" fmla="*/ 2681279 w 3321042"/>
                  <a:gd name="connsiteY532" fmla="*/ 736603 h 1238250"/>
                  <a:gd name="connsiteX533" fmla="*/ 3128001 w 3321042"/>
                  <a:gd name="connsiteY533" fmla="*/ 720726 h 1238250"/>
                  <a:gd name="connsiteX534" fmla="*/ 3138584 w 3321042"/>
                  <a:gd name="connsiteY534" fmla="*/ 720726 h 1238250"/>
                  <a:gd name="connsiteX535" fmla="*/ 3154703 w 3321042"/>
                  <a:gd name="connsiteY535" fmla="*/ 766445 h 1238250"/>
                  <a:gd name="connsiteX536" fmla="*/ 3128001 w 3321042"/>
                  <a:gd name="connsiteY536" fmla="*/ 766445 h 1238250"/>
                  <a:gd name="connsiteX537" fmla="*/ 3111837 w 3321042"/>
                  <a:gd name="connsiteY537" fmla="*/ 759750 h 1238250"/>
                  <a:gd name="connsiteX538" fmla="*/ 3105141 w 3321042"/>
                  <a:gd name="connsiteY538" fmla="*/ 743586 h 1238250"/>
                  <a:gd name="connsiteX539" fmla="*/ 3111837 w 3321042"/>
                  <a:gd name="connsiteY539" fmla="*/ 727422 h 1238250"/>
                  <a:gd name="connsiteX540" fmla="*/ 3128001 w 3321042"/>
                  <a:gd name="connsiteY540" fmla="*/ 720726 h 1238250"/>
                  <a:gd name="connsiteX541" fmla="*/ 1460492 w 3321042"/>
                  <a:gd name="connsiteY541" fmla="*/ 708026 h 1238250"/>
                  <a:gd name="connsiteX542" fmla="*/ 1543040 w 3321042"/>
                  <a:gd name="connsiteY542" fmla="*/ 708026 h 1238250"/>
                  <a:gd name="connsiteX543" fmla="*/ 1577966 w 3321042"/>
                  <a:gd name="connsiteY543" fmla="*/ 742952 h 1238250"/>
                  <a:gd name="connsiteX544" fmla="*/ 1543040 w 3321042"/>
                  <a:gd name="connsiteY544" fmla="*/ 777878 h 1238250"/>
                  <a:gd name="connsiteX545" fmla="*/ 1460492 w 3321042"/>
                  <a:gd name="connsiteY545" fmla="*/ 777878 h 1238250"/>
                  <a:gd name="connsiteX546" fmla="*/ 1425566 w 3321042"/>
                  <a:gd name="connsiteY546" fmla="*/ 742952 h 1238250"/>
                  <a:gd name="connsiteX547" fmla="*/ 1460492 w 3321042"/>
                  <a:gd name="connsiteY547" fmla="*/ 708026 h 1238250"/>
                  <a:gd name="connsiteX548" fmla="*/ 1636704 w 3321042"/>
                  <a:gd name="connsiteY548" fmla="*/ 704853 h 1238250"/>
                  <a:gd name="connsiteX549" fmla="*/ 1658930 w 3321042"/>
                  <a:gd name="connsiteY549" fmla="*/ 704853 h 1238250"/>
                  <a:gd name="connsiteX550" fmla="*/ 1692267 w 3321042"/>
                  <a:gd name="connsiteY550" fmla="*/ 738190 h 1238250"/>
                  <a:gd name="connsiteX551" fmla="*/ 1658930 w 3321042"/>
                  <a:gd name="connsiteY551" fmla="*/ 771527 h 1238250"/>
                  <a:gd name="connsiteX552" fmla="*/ 1636704 w 3321042"/>
                  <a:gd name="connsiteY552" fmla="*/ 771527 h 1238250"/>
                  <a:gd name="connsiteX553" fmla="*/ 1603367 w 3321042"/>
                  <a:gd name="connsiteY553" fmla="*/ 738190 h 1238250"/>
                  <a:gd name="connsiteX554" fmla="*/ 1636704 w 3321042"/>
                  <a:gd name="connsiteY554" fmla="*/ 704853 h 1238250"/>
                  <a:gd name="connsiteX555" fmla="*/ 2083426 w 3321042"/>
                  <a:gd name="connsiteY555" fmla="*/ 688976 h 1238250"/>
                  <a:gd name="connsiteX556" fmla="*/ 2259957 w 3321042"/>
                  <a:gd name="connsiteY556" fmla="*/ 688976 h 1238250"/>
                  <a:gd name="connsiteX557" fmla="*/ 2282817 w 3321042"/>
                  <a:gd name="connsiteY557" fmla="*/ 711836 h 1238250"/>
                  <a:gd name="connsiteX558" fmla="*/ 2282816 w 3321042"/>
                  <a:gd name="connsiteY558" fmla="*/ 711836 h 1238250"/>
                  <a:gd name="connsiteX559" fmla="*/ 2259956 w 3321042"/>
                  <a:gd name="connsiteY559" fmla="*/ 734696 h 1238250"/>
                  <a:gd name="connsiteX560" fmla="*/ 2083426 w 3321042"/>
                  <a:gd name="connsiteY560" fmla="*/ 734695 h 1238250"/>
                  <a:gd name="connsiteX561" fmla="*/ 2067262 w 3321042"/>
                  <a:gd name="connsiteY561" fmla="*/ 728000 h 1238250"/>
                  <a:gd name="connsiteX562" fmla="*/ 2060566 w 3321042"/>
                  <a:gd name="connsiteY562" fmla="*/ 711836 h 1238250"/>
                  <a:gd name="connsiteX563" fmla="*/ 2067262 w 3321042"/>
                  <a:gd name="connsiteY563" fmla="*/ 695672 h 1238250"/>
                  <a:gd name="connsiteX564" fmla="*/ 2083426 w 3321042"/>
                  <a:gd name="connsiteY564" fmla="*/ 688976 h 1238250"/>
                  <a:gd name="connsiteX565" fmla="*/ 1057911 w 3321042"/>
                  <a:gd name="connsiteY565" fmla="*/ 685803 h 1238250"/>
                  <a:gd name="connsiteX566" fmla="*/ 1202682 w 3321042"/>
                  <a:gd name="connsiteY566" fmla="*/ 685803 h 1238250"/>
                  <a:gd name="connsiteX567" fmla="*/ 1225542 w 3321042"/>
                  <a:gd name="connsiteY567" fmla="*/ 708663 h 1238250"/>
                  <a:gd name="connsiteX568" fmla="*/ 1225541 w 3321042"/>
                  <a:gd name="connsiteY568" fmla="*/ 708663 h 1238250"/>
                  <a:gd name="connsiteX569" fmla="*/ 1202681 w 3321042"/>
                  <a:gd name="connsiteY569" fmla="*/ 731523 h 1238250"/>
                  <a:gd name="connsiteX570" fmla="*/ 1057911 w 3321042"/>
                  <a:gd name="connsiteY570" fmla="*/ 731522 h 1238250"/>
                  <a:gd name="connsiteX571" fmla="*/ 1041746 w 3321042"/>
                  <a:gd name="connsiteY571" fmla="*/ 724827 h 1238250"/>
                  <a:gd name="connsiteX572" fmla="*/ 1035050 w 3321042"/>
                  <a:gd name="connsiteY572" fmla="*/ 708663 h 1238250"/>
                  <a:gd name="connsiteX573" fmla="*/ 1041746 w 3321042"/>
                  <a:gd name="connsiteY573" fmla="*/ 692499 h 1238250"/>
                  <a:gd name="connsiteX574" fmla="*/ 1057911 w 3321042"/>
                  <a:gd name="connsiteY574" fmla="*/ 685803 h 1238250"/>
                  <a:gd name="connsiteX575" fmla="*/ 866377 w 3321042"/>
                  <a:gd name="connsiteY575" fmla="*/ 679450 h 1238250"/>
                  <a:gd name="connsiteX576" fmla="*/ 959245 w 3321042"/>
                  <a:gd name="connsiteY576" fmla="*/ 679450 h 1238250"/>
                  <a:gd name="connsiteX577" fmla="*/ 989012 w 3321042"/>
                  <a:gd name="connsiteY577" fmla="*/ 709216 h 1238250"/>
                  <a:gd name="connsiteX578" fmla="*/ 959245 w 3321042"/>
                  <a:gd name="connsiteY578" fmla="*/ 738982 h 1238250"/>
                  <a:gd name="connsiteX579" fmla="*/ 866377 w 3321042"/>
                  <a:gd name="connsiteY579" fmla="*/ 738982 h 1238250"/>
                  <a:gd name="connsiteX580" fmla="*/ 836611 w 3321042"/>
                  <a:gd name="connsiteY580" fmla="*/ 709216 h 1238250"/>
                  <a:gd name="connsiteX581" fmla="*/ 866377 w 3321042"/>
                  <a:gd name="connsiteY581" fmla="*/ 679450 h 1238250"/>
                  <a:gd name="connsiteX582" fmla="*/ 739568 w 3321042"/>
                  <a:gd name="connsiteY582" fmla="*/ 668735 h 1238250"/>
                  <a:gd name="connsiteX583" fmla="*/ 774097 w 3321042"/>
                  <a:gd name="connsiteY583" fmla="*/ 668735 h 1238250"/>
                  <a:gd name="connsiteX584" fmla="*/ 808030 w 3321042"/>
                  <a:gd name="connsiteY584" fmla="*/ 702668 h 1238250"/>
                  <a:gd name="connsiteX585" fmla="*/ 808029 w 3321042"/>
                  <a:gd name="connsiteY585" fmla="*/ 702668 h 1238250"/>
                  <a:gd name="connsiteX586" fmla="*/ 774096 w 3321042"/>
                  <a:gd name="connsiteY586" fmla="*/ 736601 h 1238250"/>
                  <a:gd name="connsiteX587" fmla="*/ 739568 w 3321042"/>
                  <a:gd name="connsiteY587" fmla="*/ 736600 h 1238250"/>
                  <a:gd name="connsiteX588" fmla="*/ 715574 w 3321042"/>
                  <a:gd name="connsiteY588" fmla="*/ 726662 h 1238250"/>
                  <a:gd name="connsiteX589" fmla="*/ 705635 w 3321042"/>
                  <a:gd name="connsiteY589" fmla="*/ 702668 h 1238250"/>
                  <a:gd name="connsiteX590" fmla="*/ 715574 w 3321042"/>
                  <a:gd name="connsiteY590" fmla="*/ 678673 h 1238250"/>
                  <a:gd name="connsiteX591" fmla="*/ 739568 w 3321042"/>
                  <a:gd name="connsiteY591" fmla="*/ 668735 h 1238250"/>
                  <a:gd name="connsiteX592" fmla="*/ 2357429 w 3321042"/>
                  <a:gd name="connsiteY592" fmla="*/ 641353 h 1238250"/>
                  <a:gd name="connsiteX593" fmla="*/ 2405053 w 3321042"/>
                  <a:gd name="connsiteY593" fmla="*/ 641353 h 1238250"/>
                  <a:gd name="connsiteX594" fmla="*/ 2457441 w 3321042"/>
                  <a:gd name="connsiteY594" fmla="*/ 693741 h 1238250"/>
                  <a:gd name="connsiteX595" fmla="*/ 2405053 w 3321042"/>
                  <a:gd name="connsiteY595" fmla="*/ 746129 h 1238250"/>
                  <a:gd name="connsiteX596" fmla="*/ 2357429 w 3321042"/>
                  <a:gd name="connsiteY596" fmla="*/ 746129 h 1238250"/>
                  <a:gd name="connsiteX597" fmla="*/ 2305041 w 3321042"/>
                  <a:gd name="connsiteY597" fmla="*/ 693741 h 1238250"/>
                  <a:gd name="connsiteX598" fmla="*/ 2357429 w 3321042"/>
                  <a:gd name="connsiteY598" fmla="*/ 641353 h 1238250"/>
                  <a:gd name="connsiteX599" fmla="*/ 2517767 w 3321042"/>
                  <a:gd name="connsiteY599" fmla="*/ 635001 h 1238250"/>
                  <a:gd name="connsiteX600" fmla="*/ 2682865 w 3321042"/>
                  <a:gd name="connsiteY600" fmla="*/ 635001 h 1238250"/>
                  <a:gd name="connsiteX601" fmla="*/ 2717791 w 3321042"/>
                  <a:gd name="connsiteY601" fmla="*/ 669927 h 1238250"/>
                  <a:gd name="connsiteX602" fmla="*/ 2682865 w 3321042"/>
                  <a:gd name="connsiteY602" fmla="*/ 704853 h 1238250"/>
                  <a:gd name="connsiteX603" fmla="*/ 2517767 w 3321042"/>
                  <a:gd name="connsiteY603" fmla="*/ 704853 h 1238250"/>
                  <a:gd name="connsiteX604" fmla="*/ 2482841 w 3321042"/>
                  <a:gd name="connsiteY604" fmla="*/ 669927 h 1238250"/>
                  <a:gd name="connsiteX605" fmla="*/ 2517767 w 3321042"/>
                  <a:gd name="connsiteY605" fmla="*/ 635001 h 1238250"/>
                  <a:gd name="connsiteX606" fmla="*/ 2832091 w 3321042"/>
                  <a:gd name="connsiteY606" fmla="*/ 628653 h 1238250"/>
                  <a:gd name="connsiteX607" fmla="*/ 2971791 w 3321042"/>
                  <a:gd name="connsiteY607" fmla="*/ 628653 h 1238250"/>
                  <a:gd name="connsiteX608" fmla="*/ 3051166 w 3321042"/>
                  <a:gd name="connsiteY608" fmla="*/ 708028 h 1238250"/>
                  <a:gd name="connsiteX609" fmla="*/ 2971791 w 3321042"/>
                  <a:gd name="connsiteY609" fmla="*/ 787403 h 1238250"/>
                  <a:gd name="connsiteX610" fmla="*/ 2832091 w 3321042"/>
                  <a:gd name="connsiteY610" fmla="*/ 787403 h 1238250"/>
                  <a:gd name="connsiteX611" fmla="*/ 2752716 w 3321042"/>
                  <a:gd name="connsiteY611" fmla="*/ 708028 h 1238250"/>
                  <a:gd name="connsiteX612" fmla="*/ 2832091 w 3321042"/>
                  <a:gd name="connsiteY612" fmla="*/ 628653 h 1238250"/>
                  <a:gd name="connsiteX613" fmla="*/ 3104685 w 3321042"/>
                  <a:gd name="connsiteY613" fmla="*/ 624576 h 1238250"/>
                  <a:gd name="connsiteX614" fmla="*/ 3127391 w 3321042"/>
                  <a:gd name="connsiteY614" fmla="*/ 688978 h 1238250"/>
                  <a:gd name="connsiteX615" fmla="*/ 3117842 w 3321042"/>
                  <a:gd name="connsiteY615" fmla="*/ 688978 h 1238250"/>
                  <a:gd name="connsiteX616" fmla="*/ 3082916 w 3321042"/>
                  <a:gd name="connsiteY616" fmla="*/ 654052 h 1238250"/>
                  <a:gd name="connsiteX617" fmla="*/ 3093146 w 3321042"/>
                  <a:gd name="connsiteY617" fmla="*/ 629356 h 1238250"/>
                  <a:gd name="connsiteX618" fmla="*/ 541336 w 3321042"/>
                  <a:gd name="connsiteY618" fmla="*/ 612778 h 1238250"/>
                  <a:gd name="connsiteX619" fmla="*/ 627062 w 3321042"/>
                  <a:gd name="connsiteY619" fmla="*/ 612778 h 1238250"/>
                  <a:gd name="connsiteX620" fmla="*/ 692149 w 3321042"/>
                  <a:gd name="connsiteY620" fmla="*/ 677865 h 1238250"/>
                  <a:gd name="connsiteX621" fmla="*/ 627062 w 3321042"/>
                  <a:gd name="connsiteY621" fmla="*/ 742952 h 1238250"/>
                  <a:gd name="connsiteX622" fmla="*/ 541336 w 3321042"/>
                  <a:gd name="connsiteY622" fmla="*/ 742952 h 1238250"/>
                  <a:gd name="connsiteX623" fmla="*/ 476249 w 3321042"/>
                  <a:gd name="connsiteY623" fmla="*/ 677865 h 1238250"/>
                  <a:gd name="connsiteX624" fmla="*/ 541336 w 3321042"/>
                  <a:gd name="connsiteY624" fmla="*/ 612778 h 1238250"/>
                  <a:gd name="connsiteX625" fmla="*/ 1312854 w 3321042"/>
                  <a:gd name="connsiteY625" fmla="*/ 609603 h 1238250"/>
                  <a:gd name="connsiteX626" fmla="*/ 1360478 w 3321042"/>
                  <a:gd name="connsiteY626" fmla="*/ 609603 h 1238250"/>
                  <a:gd name="connsiteX627" fmla="*/ 1412866 w 3321042"/>
                  <a:gd name="connsiteY627" fmla="*/ 661991 h 1238250"/>
                  <a:gd name="connsiteX628" fmla="*/ 1360478 w 3321042"/>
                  <a:gd name="connsiteY628" fmla="*/ 714379 h 1238250"/>
                  <a:gd name="connsiteX629" fmla="*/ 1312854 w 3321042"/>
                  <a:gd name="connsiteY629" fmla="*/ 714379 h 1238250"/>
                  <a:gd name="connsiteX630" fmla="*/ 1260466 w 3321042"/>
                  <a:gd name="connsiteY630" fmla="*/ 661991 h 1238250"/>
                  <a:gd name="connsiteX631" fmla="*/ 1312854 w 3321042"/>
                  <a:gd name="connsiteY631" fmla="*/ 609603 h 1238250"/>
                  <a:gd name="connsiteX632" fmla="*/ 1473192 w 3321042"/>
                  <a:gd name="connsiteY632" fmla="*/ 603251 h 1238250"/>
                  <a:gd name="connsiteX633" fmla="*/ 1638290 w 3321042"/>
                  <a:gd name="connsiteY633" fmla="*/ 603251 h 1238250"/>
                  <a:gd name="connsiteX634" fmla="*/ 1673216 w 3321042"/>
                  <a:gd name="connsiteY634" fmla="*/ 638177 h 1238250"/>
                  <a:gd name="connsiteX635" fmla="*/ 1638290 w 3321042"/>
                  <a:gd name="connsiteY635" fmla="*/ 673103 h 1238250"/>
                  <a:gd name="connsiteX636" fmla="*/ 1473192 w 3321042"/>
                  <a:gd name="connsiteY636" fmla="*/ 673103 h 1238250"/>
                  <a:gd name="connsiteX637" fmla="*/ 1438266 w 3321042"/>
                  <a:gd name="connsiteY637" fmla="*/ 638177 h 1238250"/>
                  <a:gd name="connsiteX638" fmla="*/ 1473192 w 3321042"/>
                  <a:gd name="connsiteY638" fmla="*/ 603251 h 1238250"/>
                  <a:gd name="connsiteX639" fmla="*/ 1787516 w 3321042"/>
                  <a:gd name="connsiteY639" fmla="*/ 596903 h 1238250"/>
                  <a:gd name="connsiteX640" fmla="*/ 1927216 w 3321042"/>
                  <a:gd name="connsiteY640" fmla="*/ 596903 h 1238250"/>
                  <a:gd name="connsiteX641" fmla="*/ 2006591 w 3321042"/>
                  <a:gd name="connsiteY641" fmla="*/ 676278 h 1238250"/>
                  <a:gd name="connsiteX642" fmla="*/ 1927216 w 3321042"/>
                  <a:gd name="connsiteY642" fmla="*/ 755653 h 1238250"/>
                  <a:gd name="connsiteX643" fmla="*/ 1787516 w 3321042"/>
                  <a:gd name="connsiteY643" fmla="*/ 755653 h 1238250"/>
                  <a:gd name="connsiteX644" fmla="*/ 1708141 w 3321042"/>
                  <a:gd name="connsiteY644" fmla="*/ 676278 h 1238250"/>
                  <a:gd name="connsiteX645" fmla="*/ 1787516 w 3321042"/>
                  <a:gd name="connsiteY645" fmla="*/ 596903 h 1238250"/>
                  <a:gd name="connsiteX646" fmla="*/ 2073267 w 3321042"/>
                  <a:gd name="connsiteY646" fmla="*/ 587376 h 1238250"/>
                  <a:gd name="connsiteX647" fmla="*/ 2238365 w 3321042"/>
                  <a:gd name="connsiteY647" fmla="*/ 587376 h 1238250"/>
                  <a:gd name="connsiteX648" fmla="*/ 2273291 w 3321042"/>
                  <a:gd name="connsiteY648" fmla="*/ 622302 h 1238250"/>
                  <a:gd name="connsiteX649" fmla="*/ 2238365 w 3321042"/>
                  <a:gd name="connsiteY649" fmla="*/ 657228 h 1238250"/>
                  <a:gd name="connsiteX650" fmla="*/ 2073267 w 3321042"/>
                  <a:gd name="connsiteY650" fmla="*/ 657228 h 1238250"/>
                  <a:gd name="connsiteX651" fmla="*/ 2038341 w 3321042"/>
                  <a:gd name="connsiteY651" fmla="*/ 622302 h 1238250"/>
                  <a:gd name="connsiteX652" fmla="*/ 2073267 w 3321042"/>
                  <a:gd name="connsiteY652" fmla="*/ 587376 h 1238250"/>
                  <a:gd name="connsiteX653" fmla="*/ 228601 w 3321042"/>
                  <a:gd name="connsiteY653" fmla="*/ 584203 h 1238250"/>
                  <a:gd name="connsiteX654" fmla="*/ 368301 w 3321042"/>
                  <a:gd name="connsiteY654" fmla="*/ 584203 h 1238250"/>
                  <a:gd name="connsiteX655" fmla="*/ 447675 w 3321042"/>
                  <a:gd name="connsiteY655" fmla="*/ 663578 h 1238250"/>
                  <a:gd name="connsiteX656" fmla="*/ 368301 w 3321042"/>
                  <a:gd name="connsiteY656" fmla="*/ 742953 h 1238250"/>
                  <a:gd name="connsiteX657" fmla="*/ 228601 w 3321042"/>
                  <a:gd name="connsiteY657" fmla="*/ 742953 h 1238250"/>
                  <a:gd name="connsiteX658" fmla="*/ 155465 w 3321042"/>
                  <a:gd name="connsiteY658" fmla="*/ 694475 h 1238250"/>
                  <a:gd name="connsiteX659" fmla="*/ 154788 w 3321042"/>
                  <a:gd name="connsiteY659" fmla="*/ 691122 h 1238250"/>
                  <a:gd name="connsiteX660" fmla="*/ 187969 w 3321042"/>
                  <a:gd name="connsiteY660" fmla="*/ 597005 h 1238250"/>
                  <a:gd name="connsiteX661" fmla="*/ 197705 w 3321042"/>
                  <a:gd name="connsiteY661" fmla="*/ 590441 h 1238250"/>
                  <a:gd name="connsiteX662" fmla="*/ 228601 w 3321042"/>
                  <a:gd name="connsiteY662" fmla="*/ 584203 h 1238250"/>
                  <a:gd name="connsiteX663" fmla="*/ 840974 w 3321042"/>
                  <a:gd name="connsiteY663" fmla="*/ 575469 h 1238250"/>
                  <a:gd name="connsiteX664" fmla="*/ 886215 w 3321042"/>
                  <a:gd name="connsiteY664" fmla="*/ 575469 h 1238250"/>
                  <a:gd name="connsiteX665" fmla="*/ 930271 w 3321042"/>
                  <a:gd name="connsiteY665" fmla="*/ 619524 h 1238250"/>
                  <a:gd name="connsiteX666" fmla="*/ 930270 w 3321042"/>
                  <a:gd name="connsiteY666" fmla="*/ 619524 h 1238250"/>
                  <a:gd name="connsiteX667" fmla="*/ 886214 w 3321042"/>
                  <a:gd name="connsiteY667" fmla="*/ 663579 h 1238250"/>
                  <a:gd name="connsiteX668" fmla="*/ 840974 w 3321042"/>
                  <a:gd name="connsiteY668" fmla="*/ 663578 h 1238250"/>
                  <a:gd name="connsiteX669" fmla="*/ 809822 w 3321042"/>
                  <a:gd name="connsiteY669" fmla="*/ 650674 h 1238250"/>
                  <a:gd name="connsiteX670" fmla="*/ 796919 w 3321042"/>
                  <a:gd name="connsiteY670" fmla="*/ 619523 h 1238250"/>
                  <a:gd name="connsiteX671" fmla="*/ 809822 w 3321042"/>
                  <a:gd name="connsiteY671" fmla="*/ 588372 h 1238250"/>
                  <a:gd name="connsiteX672" fmla="*/ 840974 w 3321042"/>
                  <a:gd name="connsiteY672" fmla="*/ 575469 h 1238250"/>
                  <a:gd name="connsiteX673" fmla="*/ 722703 w 3321042"/>
                  <a:gd name="connsiteY673" fmla="*/ 573088 h 1238250"/>
                  <a:gd name="connsiteX674" fmla="*/ 746517 w 3321042"/>
                  <a:gd name="connsiteY674" fmla="*/ 573088 h 1238250"/>
                  <a:gd name="connsiteX675" fmla="*/ 774695 w 3321042"/>
                  <a:gd name="connsiteY675" fmla="*/ 601266 h 1238250"/>
                  <a:gd name="connsiteX676" fmla="*/ 774694 w 3321042"/>
                  <a:gd name="connsiteY676" fmla="*/ 601266 h 1238250"/>
                  <a:gd name="connsiteX677" fmla="*/ 746516 w 3321042"/>
                  <a:gd name="connsiteY677" fmla="*/ 629444 h 1238250"/>
                  <a:gd name="connsiteX678" fmla="*/ 722703 w 3321042"/>
                  <a:gd name="connsiteY678" fmla="*/ 629443 h 1238250"/>
                  <a:gd name="connsiteX679" fmla="*/ 702778 w 3321042"/>
                  <a:gd name="connsiteY679" fmla="*/ 621190 h 1238250"/>
                  <a:gd name="connsiteX680" fmla="*/ 694525 w 3321042"/>
                  <a:gd name="connsiteY680" fmla="*/ 601265 h 1238250"/>
                  <a:gd name="connsiteX681" fmla="*/ 702778 w 3321042"/>
                  <a:gd name="connsiteY681" fmla="*/ 581341 h 1238250"/>
                  <a:gd name="connsiteX682" fmla="*/ 722703 w 3321042"/>
                  <a:gd name="connsiteY682" fmla="*/ 573088 h 1238250"/>
                  <a:gd name="connsiteX683" fmla="*/ 2374892 w 3321042"/>
                  <a:gd name="connsiteY683" fmla="*/ 542926 h 1238250"/>
                  <a:gd name="connsiteX684" fmla="*/ 2539990 w 3321042"/>
                  <a:gd name="connsiteY684" fmla="*/ 542926 h 1238250"/>
                  <a:gd name="connsiteX685" fmla="*/ 2574916 w 3321042"/>
                  <a:gd name="connsiteY685" fmla="*/ 577852 h 1238250"/>
                  <a:gd name="connsiteX686" fmla="*/ 2539990 w 3321042"/>
                  <a:gd name="connsiteY686" fmla="*/ 612778 h 1238250"/>
                  <a:gd name="connsiteX687" fmla="*/ 2374892 w 3321042"/>
                  <a:gd name="connsiteY687" fmla="*/ 612778 h 1238250"/>
                  <a:gd name="connsiteX688" fmla="*/ 2339966 w 3321042"/>
                  <a:gd name="connsiteY688" fmla="*/ 577852 h 1238250"/>
                  <a:gd name="connsiteX689" fmla="*/ 2374892 w 3321042"/>
                  <a:gd name="connsiteY689" fmla="*/ 542926 h 1238250"/>
                  <a:gd name="connsiteX690" fmla="*/ 2154863 w 3321042"/>
                  <a:gd name="connsiteY690" fmla="*/ 518638 h 1238250"/>
                  <a:gd name="connsiteX691" fmla="*/ 2287737 w 3321042"/>
                  <a:gd name="connsiteY691" fmla="*/ 518638 h 1238250"/>
                  <a:gd name="connsiteX692" fmla="*/ 2310597 w 3321042"/>
                  <a:gd name="connsiteY692" fmla="*/ 541498 h 1238250"/>
                  <a:gd name="connsiteX693" fmla="*/ 2310596 w 3321042"/>
                  <a:gd name="connsiteY693" fmla="*/ 541498 h 1238250"/>
                  <a:gd name="connsiteX694" fmla="*/ 2287736 w 3321042"/>
                  <a:gd name="connsiteY694" fmla="*/ 564358 h 1238250"/>
                  <a:gd name="connsiteX695" fmla="*/ 2154863 w 3321042"/>
                  <a:gd name="connsiteY695" fmla="*/ 564357 h 1238250"/>
                  <a:gd name="connsiteX696" fmla="*/ 2138699 w 3321042"/>
                  <a:gd name="connsiteY696" fmla="*/ 557661 h 1238250"/>
                  <a:gd name="connsiteX697" fmla="*/ 2132003 w 3321042"/>
                  <a:gd name="connsiteY697" fmla="*/ 541497 h 1238250"/>
                  <a:gd name="connsiteX698" fmla="*/ 2138699 w 3321042"/>
                  <a:gd name="connsiteY698" fmla="*/ 525333 h 1238250"/>
                  <a:gd name="connsiteX699" fmla="*/ 2154863 w 3321042"/>
                  <a:gd name="connsiteY699" fmla="*/ 518638 h 1238250"/>
                  <a:gd name="connsiteX700" fmla="*/ 1028702 w 3321042"/>
                  <a:gd name="connsiteY700" fmla="*/ 514351 h 1238250"/>
                  <a:gd name="connsiteX701" fmla="*/ 1174741 w 3321042"/>
                  <a:gd name="connsiteY701" fmla="*/ 514351 h 1238250"/>
                  <a:gd name="connsiteX702" fmla="*/ 1244592 w 3321042"/>
                  <a:gd name="connsiteY702" fmla="*/ 584202 h 1238250"/>
                  <a:gd name="connsiteX703" fmla="*/ 1244591 w 3321042"/>
                  <a:gd name="connsiteY703" fmla="*/ 584202 h 1238250"/>
                  <a:gd name="connsiteX704" fmla="*/ 1174740 w 3321042"/>
                  <a:gd name="connsiteY704" fmla="*/ 654053 h 1238250"/>
                  <a:gd name="connsiteX705" fmla="*/ 1028702 w 3321042"/>
                  <a:gd name="connsiteY705" fmla="*/ 654052 h 1238250"/>
                  <a:gd name="connsiteX706" fmla="*/ 979309 w 3321042"/>
                  <a:gd name="connsiteY706" fmla="*/ 633593 h 1238250"/>
                  <a:gd name="connsiteX707" fmla="*/ 958850 w 3321042"/>
                  <a:gd name="connsiteY707" fmla="*/ 584201 h 1238250"/>
                  <a:gd name="connsiteX708" fmla="*/ 979309 w 3321042"/>
                  <a:gd name="connsiteY708" fmla="*/ 534810 h 1238250"/>
                  <a:gd name="connsiteX709" fmla="*/ 1028702 w 3321042"/>
                  <a:gd name="connsiteY709" fmla="*/ 514351 h 1238250"/>
                  <a:gd name="connsiteX710" fmla="*/ 1330317 w 3321042"/>
                  <a:gd name="connsiteY710" fmla="*/ 511176 h 1238250"/>
                  <a:gd name="connsiteX711" fmla="*/ 1495415 w 3321042"/>
                  <a:gd name="connsiteY711" fmla="*/ 511176 h 1238250"/>
                  <a:gd name="connsiteX712" fmla="*/ 1530341 w 3321042"/>
                  <a:gd name="connsiteY712" fmla="*/ 546102 h 1238250"/>
                  <a:gd name="connsiteX713" fmla="*/ 1495415 w 3321042"/>
                  <a:gd name="connsiteY713" fmla="*/ 581028 h 1238250"/>
                  <a:gd name="connsiteX714" fmla="*/ 1330317 w 3321042"/>
                  <a:gd name="connsiteY714" fmla="*/ 581028 h 1238250"/>
                  <a:gd name="connsiteX715" fmla="*/ 1295391 w 3321042"/>
                  <a:gd name="connsiteY715" fmla="*/ 546102 h 1238250"/>
                  <a:gd name="connsiteX716" fmla="*/ 1330317 w 3321042"/>
                  <a:gd name="connsiteY716" fmla="*/ 511176 h 1238250"/>
                  <a:gd name="connsiteX717" fmla="*/ 650873 w 3321042"/>
                  <a:gd name="connsiteY717" fmla="*/ 504826 h 1238250"/>
                  <a:gd name="connsiteX718" fmla="*/ 650874 w 3321042"/>
                  <a:gd name="connsiteY718" fmla="*/ 504826 h 1238250"/>
                  <a:gd name="connsiteX719" fmla="*/ 650873 w 3321042"/>
                  <a:gd name="connsiteY719" fmla="*/ 504827 h 1238250"/>
                  <a:gd name="connsiteX720" fmla="*/ 256214 w 3321042"/>
                  <a:gd name="connsiteY720" fmla="*/ 497210 h 1238250"/>
                  <a:gd name="connsiteX721" fmla="*/ 329559 w 3321042"/>
                  <a:gd name="connsiteY721" fmla="*/ 497210 h 1238250"/>
                  <a:gd name="connsiteX722" fmla="*/ 360355 w 3321042"/>
                  <a:gd name="connsiteY722" fmla="*/ 528006 h 1238250"/>
                  <a:gd name="connsiteX723" fmla="*/ 329559 w 3321042"/>
                  <a:gd name="connsiteY723" fmla="*/ 558802 h 1238250"/>
                  <a:gd name="connsiteX724" fmla="*/ 256214 w 3321042"/>
                  <a:gd name="connsiteY724" fmla="*/ 558802 h 1238250"/>
                  <a:gd name="connsiteX725" fmla="*/ 225418 w 3321042"/>
                  <a:gd name="connsiteY725" fmla="*/ 528006 h 1238250"/>
                  <a:gd name="connsiteX726" fmla="*/ 256214 w 3321042"/>
                  <a:gd name="connsiteY726" fmla="*/ 497210 h 1238250"/>
                  <a:gd name="connsiteX727" fmla="*/ 438148 w 3321042"/>
                  <a:gd name="connsiteY727" fmla="*/ 485778 h 1238250"/>
                  <a:gd name="connsiteX728" fmla="*/ 584201 w 3321042"/>
                  <a:gd name="connsiteY728" fmla="*/ 485778 h 1238250"/>
                  <a:gd name="connsiteX729" fmla="*/ 622298 w 3321042"/>
                  <a:gd name="connsiteY729" fmla="*/ 523877 h 1238250"/>
                  <a:gd name="connsiteX730" fmla="*/ 622296 w 3321042"/>
                  <a:gd name="connsiteY730" fmla="*/ 523877 h 1238250"/>
                  <a:gd name="connsiteX731" fmla="*/ 584200 w 3321042"/>
                  <a:gd name="connsiteY731" fmla="*/ 561976 h 1238250"/>
                  <a:gd name="connsiteX732" fmla="*/ 438148 w 3321042"/>
                  <a:gd name="connsiteY732" fmla="*/ 561975 h 1238250"/>
                  <a:gd name="connsiteX733" fmla="*/ 411208 w 3321042"/>
                  <a:gd name="connsiteY733" fmla="*/ 550816 h 1238250"/>
                  <a:gd name="connsiteX734" fmla="*/ 400049 w 3321042"/>
                  <a:gd name="connsiteY734" fmla="*/ 523876 h 1238250"/>
                  <a:gd name="connsiteX735" fmla="*/ 411208 w 3321042"/>
                  <a:gd name="connsiteY735" fmla="*/ 496937 h 1238250"/>
                  <a:gd name="connsiteX736" fmla="*/ 438148 w 3321042"/>
                  <a:gd name="connsiteY736" fmla="*/ 485778 h 1238250"/>
                  <a:gd name="connsiteX737" fmla="*/ 2426326 w 3321042"/>
                  <a:gd name="connsiteY737" fmla="*/ 480538 h 1238250"/>
                  <a:gd name="connsiteX738" fmla="*/ 2561583 w 3321042"/>
                  <a:gd name="connsiteY738" fmla="*/ 480538 h 1238250"/>
                  <a:gd name="connsiteX739" fmla="*/ 2584443 w 3321042"/>
                  <a:gd name="connsiteY739" fmla="*/ 503398 h 1238250"/>
                  <a:gd name="connsiteX740" fmla="*/ 2584442 w 3321042"/>
                  <a:gd name="connsiteY740" fmla="*/ 503398 h 1238250"/>
                  <a:gd name="connsiteX741" fmla="*/ 2561582 w 3321042"/>
                  <a:gd name="connsiteY741" fmla="*/ 526258 h 1238250"/>
                  <a:gd name="connsiteX742" fmla="*/ 2426326 w 3321042"/>
                  <a:gd name="connsiteY742" fmla="*/ 526257 h 1238250"/>
                  <a:gd name="connsiteX743" fmla="*/ 2410162 w 3321042"/>
                  <a:gd name="connsiteY743" fmla="*/ 519561 h 1238250"/>
                  <a:gd name="connsiteX744" fmla="*/ 2403466 w 3321042"/>
                  <a:gd name="connsiteY744" fmla="*/ 503397 h 1238250"/>
                  <a:gd name="connsiteX745" fmla="*/ 2410162 w 3321042"/>
                  <a:gd name="connsiteY745" fmla="*/ 487233 h 1238250"/>
                  <a:gd name="connsiteX746" fmla="*/ 2426326 w 3321042"/>
                  <a:gd name="connsiteY746" fmla="*/ 480538 h 1238250"/>
                  <a:gd name="connsiteX747" fmla="*/ 3001953 w 3321042"/>
                  <a:gd name="connsiteY747" fmla="*/ 469903 h 1238250"/>
                  <a:gd name="connsiteX748" fmla="*/ 3050154 w 3321042"/>
                  <a:gd name="connsiteY748" fmla="*/ 469903 h 1238250"/>
                  <a:gd name="connsiteX749" fmla="*/ 3095492 w 3321042"/>
                  <a:gd name="connsiteY749" fmla="*/ 598500 h 1238250"/>
                  <a:gd name="connsiteX750" fmla="*/ 3087679 w 3321042"/>
                  <a:gd name="connsiteY750" fmla="*/ 600077 h 1238250"/>
                  <a:gd name="connsiteX751" fmla="*/ 3001953 w 3321042"/>
                  <a:gd name="connsiteY751" fmla="*/ 600077 h 1238250"/>
                  <a:gd name="connsiteX752" fmla="*/ 2936866 w 3321042"/>
                  <a:gd name="connsiteY752" fmla="*/ 534990 h 1238250"/>
                  <a:gd name="connsiteX753" fmla="*/ 3001953 w 3321042"/>
                  <a:gd name="connsiteY753" fmla="*/ 469903 h 1238250"/>
                  <a:gd name="connsiteX754" fmla="*/ 688972 w 3321042"/>
                  <a:gd name="connsiteY754" fmla="*/ 466728 h 1238250"/>
                  <a:gd name="connsiteX755" fmla="*/ 835024 w 3321042"/>
                  <a:gd name="connsiteY755" fmla="*/ 466728 h 1238250"/>
                  <a:gd name="connsiteX756" fmla="*/ 873124 w 3321042"/>
                  <a:gd name="connsiteY756" fmla="*/ 504827 h 1238250"/>
                  <a:gd name="connsiteX757" fmla="*/ 873123 w 3321042"/>
                  <a:gd name="connsiteY757" fmla="*/ 504827 h 1238250"/>
                  <a:gd name="connsiteX758" fmla="*/ 835024 w 3321042"/>
                  <a:gd name="connsiteY758" fmla="*/ 542926 h 1238250"/>
                  <a:gd name="connsiteX759" fmla="*/ 688972 w 3321042"/>
                  <a:gd name="connsiteY759" fmla="*/ 542925 h 1238250"/>
                  <a:gd name="connsiteX760" fmla="*/ 662033 w 3321042"/>
                  <a:gd name="connsiteY760" fmla="*/ 531766 h 1238250"/>
                  <a:gd name="connsiteX761" fmla="*/ 650874 w 3321042"/>
                  <a:gd name="connsiteY761" fmla="*/ 504826 h 1238250"/>
                  <a:gd name="connsiteX762" fmla="*/ 662033 w 3321042"/>
                  <a:gd name="connsiteY762" fmla="*/ 477887 h 1238250"/>
                  <a:gd name="connsiteX763" fmla="*/ 688972 w 3321042"/>
                  <a:gd name="connsiteY763" fmla="*/ 466728 h 1238250"/>
                  <a:gd name="connsiteX764" fmla="*/ 2689216 w 3321042"/>
                  <a:gd name="connsiteY764" fmla="*/ 441328 h 1238250"/>
                  <a:gd name="connsiteX765" fmla="*/ 2828916 w 3321042"/>
                  <a:gd name="connsiteY765" fmla="*/ 441328 h 1238250"/>
                  <a:gd name="connsiteX766" fmla="*/ 2908291 w 3321042"/>
                  <a:gd name="connsiteY766" fmla="*/ 520703 h 1238250"/>
                  <a:gd name="connsiteX767" fmla="*/ 2828916 w 3321042"/>
                  <a:gd name="connsiteY767" fmla="*/ 600078 h 1238250"/>
                  <a:gd name="connsiteX768" fmla="*/ 2689216 w 3321042"/>
                  <a:gd name="connsiteY768" fmla="*/ 600078 h 1238250"/>
                  <a:gd name="connsiteX769" fmla="*/ 2609841 w 3321042"/>
                  <a:gd name="connsiteY769" fmla="*/ 520703 h 1238250"/>
                  <a:gd name="connsiteX770" fmla="*/ 2689216 w 3321042"/>
                  <a:gd name="connsiteY770" fmla="*/ 441328 h 1238250"/>
                  <a:gd name="connsiteX771" fmla="*/ 1957378 w 3321042"/>
                  <a:gd name="connsiteY771" fmla="*/ 438153 h 1238250"/>
                  <a:gd name="connsiteX772" fmla="*/ 2043104 w 3321042"/>
                  <a:gd name="connsiteY772" fmla="*/ 438153 h 1238250"/>
                  <a:gd name="connsiteX773" fmla="*/ 2108191 w 3321042"/>
                  <a:gd name="connsiteY773" fmla="*/ 503240 h 1238250"/>
                  <a:gd name="connsiteX774" fmla="*/ 2043104 w 3321042"/>
                  <a:gd name="connsiteY774" fmla="*/ 568327 h 1238250"/>
                  <a:gd name="connsiteX775" fmla="*/ 1957378 w 3321042"/>
                  <a:gd name="connsiteY775" fmla="*/ 568327 h 1238250"/>
                  <a:gd name="connsiteX776" fmla="*/ 1892291 w 3321042"/>
                  <a:gd name="connsiteY776" fmla="*/ 503240 h 1238250"/>
                  <a:gd name="connsiteX777" fmla="*/ 1957378 w 3321042"/>
                  <a:gd name="connsiteY777" fmla="*/ 438153 h 1238250"/>
                  <a:gd name="connsiteX778" fmla="*/ 2255829 w 3321042"/>
                  <a:gd name="connsiteY778" fmla="*/ 419103 h 1238250"/>
                  <a:gd name="connsiteX779" fmla="*/ 2278055 w 3321042"/>
                  <a:gd name="connsiteY779" fmla="*/ 419103 h 1238250"/>
                  <a:gd name="connsiteX780" fmla="*/ 2311392 w 3321042"/>
                  <a:gd name="connsiteY780" fmla="*/ 452440 h 1238250"/>
                  <a:gd name="connsiteX781" fmla="*/ 2278055 w 3321042"/>
                  <a:gd name="connsiteY781" fmla="*/ 485777 h 1238250"/>
                  <a:gd name="connsiteX782" fmla="*/ 2255829 w 3321042"/>
                  <a:gd name="connsiteY782" fmla="*/ 485777 h 1238250"/>
                  <a:gd name="connsiteX783" fmla="*/ 2222492 w 3321042"/>
                  <a:gd name="connsiteY783" fmla="*/ 452440 h 1238250"/>
                  <a:gd name="connsiteX784" fmla="*/ 2255829 w 3321042"/>
                  <a:gd name="connsiteY784" fmla="*/ 419103 h 1238250"/>
                  <a:gd name="connsiteX785" fmla="*/ 1162042 w 3321042"/>
                  <a:gd name="connsiteY785" fmla="*/ 419101 h 1238250"/>
                  <a:gd name="connsiteX786" fmla="*/ 1327140 w 3321042"/>
                  <a:gd name="connsiteY786" fmla="*/ 419101 h 1238250"/>
                  <a:gd name="connsiteX787" fmla="*/ 1362066 w 3321042"/>
                  <a:gd name="connsiteY787" fmla="*/ 454027 h 1238250"/>
                  <a:gd name="connsiteX788" fmla="*/ 1327140 w 3321042"/>
                  <a:gd name="connsiteY788" fmla="*/ 488953 h 1238250"/>
                  <a:gd name="connsiteX789" fmla="*/ 1162042 w 3321042"/>
                  <a:gd name="connsiteY789" fmla="*/ 488953 h 1238250"/>
                  <a:gd name="connsiteX790" fmla="*/ 1127116 w 3321042"/>
                  <a:gd name="connsiteY790" fmla="*/ 454027 h 1238250"/>
                  <a:gd name="connsiteX791" fmla="*/ 1162042 w 3321042"/>
                  <a:gd name="connsiteY791" fmla="*/ 419101 h 1238250"/>
                  <a:gd name="connsiteX792" fmla="*/ 2551899 w 3321042"/>
                  <a:gd name="connsiteY792" fmla="*/ 410369 h 1238250"/>
                  <a:gd name="connsiteX793" fmla="*/ 2586028 w 3321042"/>
                  <a:gd name="connsiteY793" fmla="*/ 410369 h 1238250"/>
                  <a:gd name="connsiteX794" fmla="*/ 2610635 w 3321042"/>
                  <a:gd name="connsiteY794" fmla="*/ 434976 h 1238250"/>
                  <a:gd name="connsiteX795" fmla="*/ 2586028 w 3321042"/>
                  <a:gd name="connsiteY795" fmla="*/ 459583 h 1238250"/>
                  <a:gd name="connsiteX796" fmla="*/ 2551899 w 3321042"/>
                  <a:gd name="connsiteY796" fmla="*/ 459583 h 1238250"/>
                  <a:gd name="connsiteX797" fmla="*/ 2527292 w 3321042"/>
                  <a:gd name="connsiteY797" fmla="*/ 434976 h 1238250"/>
                  <a:gd name="connsiteX798" fmla="*/ 2551899 w 3321042"/>
                  <a:gd name="connsiteY798" fmla="*/ 410369 h 1238250"/>
                  <a:gd name="connsiteX799" fmla="*/ 1644641 w 3321042"/>
                  <a:gd name="connsiteY799" fmla="*/ 409578 h 1238250"/>
                  <a:gd name="connsiteX800" fmla="*/ 1784341 w 3321042"/>
                  <a:gd name="connsiteY800" fmla="*/ 409578 h 1238250"/>
                  <a:gd name="connsiteX801" fmla="*/ 1863716 w 3321042"/>
                  <a:gd name="connsiteY801" fmla="*/ 488953 h 1238250"/>
                  <a:gd name="connsiteX802" fmla="*/ 1784341 w 3321042"/>
                  <a:gd name="connsiteY802" fmla="*/ 568328 h 1238250"/>
                  <a:gd name="connsiteX803" fmla="*/ 1644641 w 3321042"/>
                  <a:gd name="connsiteY803" fmla="*/ 568328 h 1238250"/>
                  <a:gd name="connsiteX804" fmla="*/ 1565266 w 3321042"/>
                  <a:gd name="connsiteY804" fmla="*/ 488953 h 1238250"/>
                  <a:gd name="connsiteX805" fmla="*/ 1644641 w 3321042"/>
                  <a:gd name="connsiteY805" fmla="*/ 409578 h 1238250"/>
                  <a:gd name="connsiteX806" fmla="*/ 914399 w 3321042"/>
                  <a:gd name="connsiteY806" fmla="*/ 403228 h 1238250"/>
                  <a:gd name="connsiteX807" fmla="*/ 1060449 w 3321042"/>
                  <a:gd name="connsiteY807" fmla="*/ 403228 h 1238250"/>
                  <a:gd name="connsiteX808" fmla="*/ 1098549 w 3321042"/>
                  <a:gd name="connsiteY808" fmla="*/ 441327 h 1238250"/>
                  <a:gd name="connsiteX809" fmla="*/ 1098548 w 3321042"/>
                  <a:gd name="connsiteY809" fmla="*/ 441327 h 1238250"/>
                  <a:gd name="connsiteX810" fmla="*/ 1060449 w 3321042"/>
                  <a:gd name="connsiteY810" fmla="*/ 479426 h 1238250"/>
                  <a:gd name="connsiteX811" fmla="*/ 914399 w 3321042"/>
                  <a:gd name="connsiteY811" fmla="*/ 479425 h 1238250"/>
                  <a:gd name="connsiteX812" fmla="*/ 887458 w 3321042"/>
                  <a:gd name="connsiteY812" fmla="*/ 468266 h 1238250"/>
                  <a:gd name="connsiteX813" fmla="*/ 876299 w 3321042"/>
                  <a:gd name="connsiteY813" fmla="*/ 441326 h 1238250"/>
                  <a:gd name="connsiteX814" fmla="*/ 887458 w 3321042"/>
                  <a:gd name="connsiteY814" fmla="*/ 414387 h 1238250"/>
                  <a:gd name="connsiteX815" fmla="*/ 914399 w 3321042"/>
                  <a:gd name="connsiteY815" fmla="*/ 403228 h 1238250"/>
                  <a:gd name="connsiteX816" fmla="*/ 648335 w 3321042"/>
                  <a:gd name="connsiteY816" fmla="*/ 400051 h 1238250"/>
                  <a:gd name="connsiteX817" fmla="*/ 824866 w 3321042"/>
                  <a:gd name="connsiteY817" fmla="*/ 400051 h 1238250"/>
                  <a:gd name="connsiteX818" fmla="*/ 847727 w 3321042"/>
                  <a:gd name="connsiteY818" fmla="*/ 422911 h 1238250"/>
                  <a:gd name="connsiteX819" fmla="*/ 847725 w 3321042"/>
                  <a:gd name="connsiteY819" fmla="*/ 422911 h 1238250"/>
                  <a:gd name="connsiteX820" fmla="*/ 824865 w 3321042"/>
                  <a:gd name="connsiteY820" fmla="*/ 445771 h 1238250"/>
                  <a:gd name="connsiteX821" fmla="*/ 648335 w 3321042"/>
                  <a:gd name="connsiteY821" fmla="*/ 445770 h 1238250"/>
                  <a:gd name="connsiteX822" fmla="*/ 632171 w 3321042"/>
                  <a:gd name="connsiteY822" fmla="*/ 439074 h 1238250"/>
                  <a:gd name="connsiteX823" fmla="*/ 625475 w 3321042"/>
                  <a:gd name="connsiteY823" fmla="*/ 422910 h 1238250"/>
                  <a:gd name="connsiteX824" fmla="*/ 632171 w 3321042"/>
                  <a:gd name="connsiteY824" fmla="*/ 406746 h 1238250"/>
                  <a:gd name="connsiteX825" fmla="*/ 648335 w 3321042"/>
                  <a:gd name="connsiteY825" fmla="*/ 400051 h 1238250"/>
                  <a:gd name="connsiteX826" fmla="*/ 2148673 w 3321042"/>
                  <a:gd name="connsiteY826" fmla="*/ 392909 h 1238250"/>
                  <a:gd name="connsiteX827" fmla="*/ 2170899 w 3321042"/>
                  <a:gd name="connsiteY827" fmla="*/ 392909 h 1238250"/>
                  <a:gd name="connsiteX828" fmla="*/ 2204236 w 3321042"/>
                  <a:gd name="connsiteY828" fmla="*/ 426246 h 1238250"/>
                  <a:gd name="connsiteX829" fmla="*/ 2170899 w 3321042"/>
                  <a:gd name="connsiteY829" fmla="*/ 459583 h 1238250"/>
                  <a:gd name="connsiteX830" fmla="*/ 2148673 w 3321042"/>
                  <a:gd name="connsiteY830" fmla="*/ 459583 h 1238250"/>
                  <a:gd name="connsiteX831" fmla="*/ 2115336 w 3321042"/>
                  <a:gd name="connsiteY831" fmla="*/ 426246 h 1238250"/>
                  <a:gd name="connsiteX832" fmla="*/ 2148673 w 3321042"/>
                  <a:gd name="connsiteY832" fmla="*/ 392909 h 1238250"/>
                  <a:gd name="connsiteX833" fmla="*/ 267482 w 3321042"/>
                  <a:gd name="connsiteY833" fmla="*/ 371476 h 1238250"/>
                  <a:gd name="connsiteX834" fmla="*/ 296863 w 3321042"/>
                  <a:gd name="connsiteY834" fmla="*/ 371476 h 1238250"/>
                  <a:gd name="connsiteX835" fmla="*/ 346075 w 3321042"/>
                  <a:gd name="connsiteY835" fmla="*/ 420689 h 1238250"/>
                  <a:gd name="connsiteX836" fmla="*/ 296863 w 3321042"/>
                  <a:gd name="connsiteY836" fmla="*/ 469902 h 1238250"/>
                  <a:gd name="connsiteX837" fmla="*/ 255589 w 3321042"/>
                  <a:gd name="connsiteY837" fmla="*/ 469902 h 1238250"/>
                  <a:gd name="connsiteX838" fmla="*/ 236433 w 3321042"/>
                  <a:gd name="connsiteY838" fmla="*/ 466035 h 1238250"/>
                  <a:gd name="connsiteX839" fmla="*/ 234584 w 3321042"/>
                  <a:gd name="connsiteY839" fmla="*/ 464788 h 1238250"/>
                  <a:gd name="connsiteX840" fmla="*/ 1445807 w 3321042"/>
                  <a:gd name="connsiteY840" fmla="*/ 342106 h 1238250"/>
                  <a:gd name="connsiteX841" fmla="*/ 1506922 w 3321042"/>
                  <a:gd name="connsiteY841" fmla="*/ 342106 h 1238250"/>
                  <a:gd name="connsiteX842" fmla="*/ 1568043 w 3321042"/>
                  <a:gd name="connsiteY842" fmla="*/ 403227 h 1238250"/>
                  <a:gd name="connsiteX843" fmla="*/ 1568042 w 3321042"/>
                  <a:gd name="connsiteY843" fmla="*/ 403227 h 1238250"/>
                  <a:gd name="connsiteX844" fmla="*/ 1506921 w 3321042"/>
                  <a:gd name="connsiteY844" fmla="*/ 464348 h 1238250"/>
                  <a:gd name="connsiteX845" fmla="*/ 1445807 w 3321042"/>
                  <a:gd name="connsiteY845" fmla="*/ 464347 h 1238250"/>
                  <a:gd name="connsiteX846" fmla="*/ 1402588 w 3321042"/>
                  <a:gd name="connsiteY846" fmla="*/ 446445 h 1238250"/>
                  <a:gd name="connsiteX847" fmla="*/ 1384686 w 3321042"/>
                  <a:gd name="connsiteY847" fmla="*/ 403226 h 1238250"/>
                  <a:gd name="connsiteX848" fmla="*/ 1402588 w 3321042"/>
                  <a:gd name="connsiteY848" fmla="*/ 360008 h 1238250"/>
                  <a:gd name="connsiteX849" fmla="*/ 1445807 w 3321042"/>
                  <a:gd name="connsiteY849" fmla="*/ 342106 h 1238250"/>
                  <a:gd name="connsiteX850" fmla="*/ 924561 w 3321042"/>
                  <a:gd name="connsiteY850" fmla="*/ 333376 h 1238250"/>
                  <a:gd name="connsiteX851" fmla="*/ 1101091 w 3321042"/>
                  <a:gd name="connsiteY851" fmla="*/ 333376 h 1238250"/>
                  <a:gd name="connsiteX852" fmla="*/ 1123942 w 3321042"/>
                  <a:gd name="connsiteY852" fmla="*/ 356236 h 1238250"/>
                  <a:gd name="connsiteX853" fmla="*/ 1123941 w 3321042"/>
                  <a:gd name="connsiteY853" fmla="*/ 356236 h 1238250"/>
                  <a:gd name="connsiteX854" fmla="*/ 1101089 w 3321042"/>
                  <a:gd name="connsiteY854" fmla="*/ 379096 h 1238250"/>
                  <a:gd name="connsiteX855" fmla="*/ 924561 w 3321042"/>
                  <a:gd name="connsiteY855" fmla="*/ 379095 h 1238250"/>
                  <a:gd name="connsiteX856" fmla="*/ 908397 w 3321042"/>
                  <a:gd name="connsiteY856" fmla="*/ 372399 h 1238250"/>
                  <a:gd name="connsiteX857" fmla="*/ 901701 w 3321042"/>
                  <a:gd name="connsiteY857" fmla="*/ 356235 h 1238250"/>
                  <a:gd name="connsiteX858" fmla="*/ 908397 w 3321042"/>
                  <a:gd name="connsiteY858" fmla="*/ 340071 h 1238250"/>
                  <a:gd name="connsiteX859" fmla="*/ 924561 w 3321042"/>
                  <a:gd name="connsiteY859" fmla="*/ 333376 h 1238250"/>
                  <a:gd name="connsiteX860" fmla="*/ 2386003 w 3321042"/>
                  <a:gd name="connsiteY860" fmla="*/ 330994 h 1238250"/>
                  <a:gd name="connsiteX861" fmla="*/ 2452679 w 3321042"/>
                  <a:gd name="connsiteY861" fmla="*/ 330994 h 1238250"/>
                  <a:gd name="connsiteX862" fmla="*/ 2517766 w 3321042"/>
                  <a:gd name="connsiteY862" fmla="*/ 396081 h 1238250"/>
                  <a:gd name="connsiteX863" fmla="*/ 2452679 w 3321042"/>
                  <a:gd name="connsiteY863" fmla="*/ 461168 h 1238250"/>
                  <a:gd name="connsiteX864" fmla="*/ 2386003 w 3321042"/>
                  <a:gd name="connsiteY864" fmla="*/ 461168 h 1238250"/>
                  <a:gd name="connsiteX865" fmla="*/ 2320916 w 3321042"/>
                  <a:gd name="connsiteY865" fmla="*/ 396081 h 1238250"/>
                  <a:gd name="connsiteX866" fmla="*/ 2386003 w 3321042"/>
                  <a:gd name="connsiteY866" fmla="*/ 330994 h 1238250"/>
                  <a:gd name="connsiteX867" fmla="*/ 1727587 w 3321042"/>
                  <a:gd name="connsiteY867" fmla="*/ 329411 h 1238250"/>
                  <a:gd name="connsiteX868" fmla="*/ 1735528 w 3321042"/>
                  <a:gd name="connsiteY868" fmla="*/ 329411 h 1238250"/>
                  <a:gd name="connsiteX869" fmla="*/ 1760529 w 3321042"/>
                  <a:gd name="connsiteY869" fmla="*/ 354412 h 1238250"/>
                  <a:gd name="connsiteX870" fmla="*/ 1735528 w 3321042"/>
                  <a:gd name="connsiteY870" fmla="*/ 379413 h 1238250"/>
                  <a:gd name="connsiteX871" fmla="*/ 1727587 w 3321042"/>
                  <a:gd name="connsiteY871" fmla="*/ 379413 h 1238250"/>
                  <a:gd name="connsiteX872" fmla="*/ 1702586 w 3321042"/>
                  <a:gd name="connsiteY872" fmla="*/ 354412 h 1238250"/>
                  <a:gd name="connsiteX873" fmla="*/ 1727587 w 3321042"/>
                  <a:gd name="connsiteY873" fmla="*/ 329411 h 1238250"/>
                  <a:gd name="connsiteX874" fmla="*/ 430211 w 3321042"/>
                  <a:gd name="connsiteY874" fmla="*/ 327028 h 1238250"/>
                  <a:gd name="connsiteX875" fmla="*/ 515938 w 3321042"/>
                  <a:gd name="connsiteY875" fmla="*/ 327028 h 1238250"/>
                  <a:gd name="connsiteX876" fmla="*/ 581027 w 3321042"/>
                  <a:gd name="connsiteY876" fmla="*/ 392115 h 1238250"/>
                  <a:gd name="connsiteX877" fmla="*/ 515938 w 3321042"/>
                  <a:gd name="connsiteY877" fmla="*/ 457202 h 1238250"/>
                  <a:gd name="connsiteX878" fmla="*/ 430211 w 3321042"/>
                  <a:gd name="connsiteY878" fmla="*/ 457202 h 1238250"/>
                  <a:gd name="connsiteX879" fmla="*/ 365126 w 3321042"/>
                  <a:gd name="connsiteY879" fmla="*/ 392115 h 1238250"/>
                  <a:gd name="connsiteX880" fmla="*/ 430211 w 3321042"/>
                  <a:gd name="connsiteY880" fmla="*/ 327028 h 1238250"/>
                  <a:gd name="connsiteX881" fmla="*/ 2580075 w 3321042"/>
                  <a:gd name="connsiteY881" fmla="*/ 316709 h 1238250"/>
                  <a:gd name="connsiteX882" fmla="*/ 2707871 w 3321042"/>
                  <a:gd name="connsiteY882" fmla="*/ 316709 h 1238250"/>
                  <a:gd name="connsiteX883" fmla="*/ 2743986 w 3321042"/>
                  <a:gd name="connsiteY883" fmla="*/ 352824 h 1238250"/>
                  <a:gd name="connsiteX884" fmla="*/ 2743985 w 3321042"/>
                  <a:gd name="connsiteY884" fmla="*/ 352824 h 1238250"/>
                  <a:gd name="connsiteX885" fmla="*/ 2707870 w 3321042"/>
                  <a:gd name="connsiteY885" fmla="*/ 388939 h 1238250"/>
                  <a:gd name="connsiteX886" fmla="*/ 2580075 w 3321042"/>
                  <a:gd name="connsiteY886" fmla="*/ 388938 h 1238250"/>
                  <a:gd name="connsiteX887" fmla="*/ 2554538 w 3321042"/>
                  <a:gd name="connsiteY887" fmla="*/ 378360 h 1238250"/>
                  <a:gd name="connsiteX888" fmla="*/ 2543960 w 3321042"/>
                  <a:gd name="connsiteY888" fmla="*/ 352823 h 1238250"/>
                  <a:gd name="connsiteX889" fmla="*/ 2554538 w 3321042"/>
                  <a:gd name="connsiteY889" fmla="*/ 327287 h 1238250"/>
                  <a:gd name="connsiteX890" fmla="*/ 2580075 w 3321042"/>
                  <a:gd name="connsiteY890" fmla="*/ 316709 h 1238250"/>
                  <a:gd name="connsiteX891" fmla="*/ 1863714 w 3321042"/>
                  <a:gd name="connsiteY891" fmla="*/ 314328 h 1238250"/>
                  <a:gd name="connsiteX892" fmla="*/ 2009766 w 3321042"/>
                  <a:gd name="connsiteY892" fmla="*/ 314328 h 1238250"/>
                  <a:gd name="connsiteX893" fmla="*/ 2047865 w 3321042"/>
                  <a:gd name="connsiteY893" fmla="*/ 352427 h 1238250"/>
                  <a:gd name="connsiteX894" fmla="*/ 2047864 w 3321042"/>
                  <a:gd name="connsiteY894" fmla="*/ 352427 h 1238250"/>
                  <a:gd name="connsiteX895" fmla="*/ 2009765 w 3321042"/>
                  <a:gd name="connsiteY895" fmla="*/ 390526 h 1238250"/>
                  <a:gd name="connsiteX896" fmla="*/ 1863714 w 3321042"/>
                  <a:gd name="connsiteY896" fmla="*/ 390525 h 1238250"/>
                  <a:gd name="connsiteX897" fmla="*/ 1836774 w 3321042"/>
                  <a:gd name="connsiteY897" fmla="*/ 379366 h 1238250"/>
                  <a:gd name="connsiteX898" fmla="*/ 1825615 w 3321042"/>
                  <a:gd name="connsiteY898" fmla="*/ 352426 h 1238250"/>
                  <a:gd name="connsiteX899" fmla="*/ 1836774 w 3321042"/>
                  <a:gd name="connsiteY899" fmla="*/ 325487 h 1238250"/>
                  <a:gd name="connsiteX900" fmla="*/ 1863714 w 3321042"/>
                  <a:gd name="connsiteY900" fmla="*/ 314328 h 1238250"/>
                  <a:gd name="connsiteX901" fmla="*/ 2114539 w 3321042"/>
                  <a:gd name="connsiteY901" fmla="*/ 295278 h 1238250"/>
                  <a:gd name="connsiteX902" fmla="*/ 2260591 w 3321042"/>
                  <a:gd name="connsiteY902" fmla="*/ 295278 h 1238250"/>
                  <a:gd name="connsiteX903" fmla="*/ 2298690 w 3321042"/>
                  <a:gd name="connsiteY903" fmla="*/ 333377 h 1238250"/>
                  <a:gd name="connsiteX904" fmla="*/ 2298689 w 3321042"/>
                  <a:gd name="connsiteY904" fmla="*/ 333377 h 1238250"/>
                  <a:gd name="connsiteX905" fmla="*/ 2260590 w 3321042"/>
                  <a:gd name="connsiteY905" fmla="*/ 371476 h 1238250"/>
                  <a:gd name="connsiteX906" fmla="*/ 2114539 w 3321042"/>
                  <a:gd name="connsiteY906" fmla="*/ 371475 h 1238250"/>
                  <a:gd name="connsiteX907" fmla="*/ 2087599 w 3321042"/>
                  <a:gd name="connsiteY907" fmla="*/ 360316 h 1238250"/>
                  <a:gd name="connsiteX908" fmla="*/ 2076440 w 3321042"/>
                  <a:gd name="connsiteY908" fmla="*/ 333376 h 1238250"/>
                  <a:gd name="connsiteX909" fmla="*/ 2087599 w 3321042"/>
                  <a:gd name="connsiteY909" fmla="*/ 306437 h 1238250"/>
                  <a:gd name="connsiteX910" fmla="*/ 2114539 w 3321042"/>
                  <a:gd name="connsiteY910" fmla="*/ 295278 h 1238250"/>
                  <a:gd name="connsiteX911" fmla="*/ 2844791 w 3321042"/>
                  <a:gd name="connsiteY911" fmla="*/ 260353 h 1238250"/>
                  <a:gd name="connsiteX912" fmla="*/ 2976275 w 3321042"/>
                  <a:gd name="connsiteY912" fmla="*/ 260353 h 1238250"/>
                  <a:gd name="connsiteX913" fmla="*/ 3027230 w 3321042"/>
                  <a:gd name="connsiteY913" fmla="*/ 404881 h 1238250"/>
                  <a:gd name="connsiteX914" fmla="*/ 3015388 w 3321042"/>
                  <a:gd name="connsiteY914" fmla="*/ 412866 h 1238250"/>
                  <a:gd name="connsiteX915" fmla="*/ 2984491 w 3321042"/>
                  <a:gd name="connsiteY915" fmla="*/ 419103 h 1238250"/>
                  <a:gd name="connsiteX916" fmla="*/ 2844791 w 3321042"/>
                  <a:gd name="connsiteY916" fmla="*/ 419103 h 1238250"/>
                  <a:gd name="connsiteX917" fmla="*/ 2765416 w 3321042"/>
                  <a:gd name="connsiteY917" fmla="*/ 339728 h 1238250"/>
                  <a:gd name="connsiteX918" fmla="*/ 2844791 w 3321042"/>
                  <a:gd name="connsiteY918" fmla="*/ 260353 h 1238250"/>
                  <a:gd name="connsiteX919" fmla="*/ 1221572 w 3321042"/>
                  <a:gd name="connsiteY919" fmla="*/ 257176 h 1238250"/>
                  <a:gd name="connsiteX920" fmla="*/ 1288248 w 3321042"/>
                  <a:gd name="connsiteY920" fmla="*/ 257176 h 1238250"/>
                  <a:gd name="connsiteX921" fmla="*/ 1353335 w 3321042"/>
                  <a:gd name="connsiteY921" fmla="*/ 322263 h 1238250"/>
                  <a:gd name="connsiteX922" fmla="*/ 1288248 w 3321042"/>
                  <a:gd name="connsiteY922" fmla="*/ 387350 h 1238250"/>
                  <a:gd name="connsiteX923" fmla="*/ 1221572 w 3321042"/>
                  <a:gd name="connsiteY923" fmla="*/ 387350 h 1238250"/>
                  <a:gd name="connsiteX924" fmla="*/ 1156485 w 3321042"/>
                  <a:gd name="connsiteY924" fmla="*/ 322263 h 1238250"/>
                  <a:gd name="connsiteX925" fmla="*/ 1221572 w 3321042"/>
                  <a:gd name="connsiteY925" fmla="*/ 257176 h 1238250"/>
                  <a:gd name="connsiteX926" fmla="*/ 2339964 w 3321042"/>
                  <a:gd name="connsiteY926" fmla="*/ 231778 h 1238250"/>
                  <a:gd name="connsiteX927" fmla="*/ 2486016 w 3321042"/>
                  <a:gd name="connsiteY927" fmla="*/ 231778 h 1238250"/>
                  <a:gd name="connsiteX928" fmla="*/ 2524115 w 3321042"/>
                  <a:gd name="connsiteY928" fmla="*/ 269877 h 1238250"/>
                  <a:gd name="connsiteX929" fmla="*/ 2524114 w 3321042"/>
                  <a:gd name="connsiteY929" fmla="*/ 269877 h 1238250"/>
                  <a:gd name="connsiteX930" fmla="*/ 2486015 w 3321042"/>
                  <a:gd name="connsiteY930" fmla="*/ 307976 h 1238250"/>
                  <a:gd name="connsiteX931" fmla="*/ 2339964 w 3321042"/>
                  <a:gd name="connsiteY931" fmla="*/ 307975 h 1238250"/>
                  <a:gd name="connsiteX932" fmla="*/ 2313024 w 3321042"/>
                  <a:gd name="connsiteY932" fmla="*/ 296816 h 1238250"/>
                  <a:gd name="connsiteX933" fmla="*/ 2301865 w 3321042"/>
                  <a:gd name="connsiteY933" fmla="*/ 269876 h 1238250"/>
                  <a:gd name="connsiteX934" fmla="*/ 2313024 w 3321042"/>
                  <a:gd name="connsiteY934" fmla="*/ 242937 h 1238250"/>
                  <a:gd name="connsiteX935" fmla="*/ 2339964 w 3321042"/>
                  <a:gd name="connsiteY935" fmla="*/ 231778 h 1238250"/>
                  <a:gd name="connsiteX936" fmla="*/ 316896 w 3321042"/>
                  <a:gd name="connsiteY936" fmla="*/ 231319 h 1238250"/>
                  <a:gd name="connsiteX937" fmla="*/ 327012 w 3321042"/>
                  <a:gd name="connsiteY937" fmla="*/ 238140 h 1238250"/>
                  <a:gd name="connsiteX938" fmla="*/ 346075 w 3321042"/>
                  <a:gd name="connsiteY938" fmla="*/ 284163 h 1238250"/>
                  <a:gd name="connsiteX939" fmla="*/ 280989 w 3321042"/>
                  <a:gd name="connsiteY939" fmla="*/ 349250 h 1238250"/>
                  <a:gd name="connsiteX940" fmla="*/ 275318 w 3321042"/>
                  <a:gd name="connsiteY940" fmla="*/ 349250 h 1238250"/>
                  <a:gd name="connsiteX941" fmla="*/ 2073901 w 3321042"/>
                  <a:gd name="connsiteY941" fmla="*/ 228601 h 1238250"/>
                  <a:gd name="connsiteX942" fmla="*/ 2250432 w 3321042"/>
                  <a:gd name="connsiteY942" fmla="*/ 228601 h 1238250"/>
                  <a:gd name="connsiteX943" fmla="*/ 2273292 w 3321042"/>
                  <a:gd name="connsiteY943" fmla="*/ 251461 h 1238250"/>
                  <a:gd name="connsiteX944" fmla="*/ 2273291 w 3321042"/>
                  <a:gd name="connsiteY944" fmla="*/ 251461 h 1238250"/>
                  <a:gd name="connsiteX945" fmla="*/ 2250431 w 3321042"/>
                  <a:gd name="connsiteY945" fmla="*/ 274321 h 1238250"/>
                  <a:gd name="connsiteX946" fmla="*/ 2073901 w 3321042"/>
                  <a:gd name="connsiteY946" fmla="*/ 274320 h 1238250"/>
                  <a:gd name="connsiteX947" fmla="*/ 2057737 w 3321042"/>
                  <a:gd name="connsiteY947" fmla="*/ 267624 h 1238250"/>
                  <a:gd name="connsiteX948" fmla="*/ 2051041 w 3321042"/>
                  <a:gd name="connsiteY948" fmla="*/ 251460 h 1238250"/>
                  <a:gd name="connsiteX949" fmla="*/ 2057737 w 3321042"/>
                  <a:gd name="connsiteY949" fmla="*/ 235296 h 1238250"/>
                  <a:gd name="connsiteX950" fmla="*/ 2073901 w 3321042"/>
                  <a:gd name="connsiteY950" fmla="*/ 228601 h 1238250"/>
                  <a:gd name="connsiteX951" fmla="*/ 404813 w 3321042"/>
                  <a:gd name="connsiteY951" fmla="*/ 215901 h 1238250"/>
                  <a:gd name="connsiteX952" fmla="*/ 522287 w 3321042"/>
                  <a:gd name="connsiteY952" fmla="*/ 215901 h 1238250"/>
                  <a:gd name="connsiteX953" fmla="*/ 561975 w 3321042"/>
                  <a:gd name="connsiteY953" fmla="*/ 255589 h 1238250"/>
                  <a:gd name="connsiteX954" fmla="*/ 522287 w 3321042"/>
                  <a:gd name="connsiteY954" fmla="*/ 295277 h 1238250"/>
                  <a:gd name="connsiteX955" fmla="*/ 404813 w 3321042"/>
                  <a:gd name="connsiteY955" fmla="*/ 295277 h 1238250"/>
                  <a:gd name="connsiteX956" fmla="*/ 365126 w 3321042"/>
                  <a:gd name="connsiteY956" fmla="*/ 255589 h 1238250"/>
                  <a:gd name="connsiteX957" fmla="*/ 404813 w 3321042"/>
                  <a:gd name="connsiteY957" fmla="*/ 215901 h 1238250"/>
                  <a:gd name="connsiteX958" fmla="*/ 2591981 w 3321042"/>
                  <a:gd name="connsiteY958" fmla="*/ 214315 h 1238250"/>
                  <a:gd name="connsiteX959" fmla="*/ 2672151 w 3321042"/>
                  <a:gd name="connsiteY959" fmla="*/ 214315 h 1238250"/>
                  <a:gd name="connsiteX960" fmla="*/ 2710647 w 3321042"/>
                  <a:gd name="connsiteY960" fmla="*/ 252811 h 1238250"/>
                  <a:gd name="connsiteX961" fmla="*/ 2672151 w 3321042"/>
                  <a:gd name="connsiteY961" fmla="*/ 291307 h 1238250"/>
                  <a:gd name="connsiteX962" fmla="*/ 2591981 w 3321042"/>
                  <a:gd name="connsiteY962" fmla="*/ 291307 h 1238250"/>
                  <a:gd name="connsiteX963" fmla="*/ 2553485 w 3321042"/>
                  <a:gd name="connsiteY963" fmla="*/ 252811 h 1238250"/>
                  <a:gd name="connsiteX964" fmla="*/ 2591981 w 3321042"/>
                  <a:gd name="connsiteY964" fmla="*/ 214315 h 1238250"/>
                  <a:gd name="connsiteX965" fmla="*/ 669925 w 3321042"/>
                  <a:gd name="connsiteY965" fmla="*/ 206378 h 1238250"/>
                  <a:gd name="connsiteX966" fmla="*/ 809625 w 3321042"/>
                  <a:gd name="connsiteY966" fmla="*/ 206378 h 1238250"/>
                  <a:gd name="connsiteX967" fmla="*/ 888999 w 3321042"/>
                  <a:gd name="connsiteY967" fmla="*/ 285753 h 1238250"/>
                  <a:gd name="connsiteX968" fmla="*/ 809625 w 3321042"/>
                  <a:gd name="connsiteY968" fmla="*/ 365128 h 1238250"/>
                  <a:gd name="connsiteX969" fmla="*/ 669925 w 3321042"/>
                  <a:gd name="connsiteY969" fmla="*/ 365128 h 1238250"/>
                  <a:gd name="connsiteX970" fmla="*/ 590549 w 3321042"/>
                  <a:gd name="connsiteY970" fmla="*/ 285753 h 1238250"/>
                  <a:gd name="connsiteX971" fmla="*/ 669925 w 3321042"/>
                  <a:gd name="connsiteY971" fmla="*/ 206378 h 1238250"/>
                  <a:gd name="connsiteX972" fmla="*/ 1681154 w 3321042"/>
                  <a:gd name="connsiteY972" fmla="*/ 200026 h 1238250"/>
                  <a:gd name="connsiteX973" fmla="*/ 1722428 w 3321042"/>
                  <a:gd name="connsiteY973" fmla="*/ 200026 h 1238250"/>
                  <a:gd name="connsiteX974" fmla="*/ 1771641 w 3321042"/>
                  <a:gd name="connsiteY974" fmla="*/ 249239 h 1238250"/>
                  <a:gd name="connsiteX975" fmla="*/ 1722428 w 3321042"/>
                  <a:gd name="connsiteY975" fmla="*/ 298452 h 1238250"/>
                  <a:gd name="connsiteX976" fmla="*/ 1681154 w 3321042"/>
                  <a:gd name="connsiteY976" fmla="*/ 298452 h 1238250"/>
                  <a:gd name="connsiteX977" fmla="*/ 1631941 w 3321042"/>
                  <a:gd name="connsiteY977" fmla="*/ 249239 h 1238250"/>
                  <a:gd name="connsiteX978" fmla="*/ 1681154 w 3321042"/>
                  <a:gd name="connsiteY978" fmla="*/ 200026 h 1238250"/>
                  <a:gd name="connsiteX979" fmla="*/ 1216651 w 3321042"/>
                  <a:gd name="connsiteY979" fmla="*/ 179709 h 1238250"/>
                  <a:gd name="connsiteX980" fmla="*/ 1367782 w 3321042"/>
                  <a:gd name="connsiteY980" fmla="*/ 179709 h 1238250"/>
                  <a:gd name="connsiteX981" fmla="*/ 1390642 w 3321042"/>
                  <a:gd name="connsiteY981" fmla="*/ 202569 h 1238250"/>
                  <a:gd name="connsiteX982" fmla="*/ 1390641 w 3321042"/>
                  <a:gd name="connsiteY982" fmla="*/ 202569 h 1238250"/>
                  <a:gd name="connsiteX983" fmla="*/ 1367781 w 3321042"/>
                  <a:gd name="connsiteY983" fmla="*/ 225429 h 1238250"/>
                  <a:gd name="connsiteX984" fmla="*/ 1216651 w 3321042"/>
                  <a:gd name="connsiteY984" fmla="*/ 225428 h 1238250"/>
                  <a:gd name="connsiteX985" fmla="*/ 1200487 w 3321042"/>
                  <a:gd name="connsiteY985" fmla="*/ 218732 h 1238250"/>
                  <a:gd name="connsiteX986" fmla="*/ 1193791 w 3321042"/>
                  <a:gd name="connsiteY986" fmla="*/ 202568 h 1238250"/>
                  <a:gd name="connsiteX987" fmla="*/ 1200487 w 3321042"/>
                  <a:gd name="connsiteY987" fmla="*/ 186405 h 1238250"/>
                  <a:gd name="connsiteX988" fmla="*/ 1216651 w 3321042"/>
                  <a:gd name="connsiteY988" fmla="*/ 179709 h 1238250"/>
                  <a:gd name="connsiteX989" fmla="*/ 973138 w 3321042"/>
                  <a:gd name="connsiteY989" fmla="*/ 177803 h 1238250"/>
                  <a:gd name="connsiteX990" fmla="*/ 1058863 w 3321042"/>
                  <a:gd name="connsiteY990" fmla="*/ 177803 h 1238250"/>
                  <a:gd name="connsiteX991" fmla="*/ 1123941 w 3321042"/>
                  <a:gd name="connsiteY991" fmla="*/ 242890 h 1238250"/>
                  <a:gd name="connsiteX992" fmla="*/ 1058863 w 3321042"/>
                  <a:gd name="connsiteY992" fmla="*/ 307977 h 1238250"/>
                  <a:gd name="connsiteX993" fmla="*/ 973138 w 3321042"/>
                  <a:gd name="connsiteY993" fmla="*/ 307977 h 1238250"/>
                  <a:gd name="connsiteX994" fmla="*/ 908051 w 3321042"/>
                  <a:gd name="connsiteY994" fmla="*/ 242890 h 1238250"/>
                  <a:gd name="connsiteX995" fmla="*/ 973138 w 3321042"/>
                  <a:gd name="connsiteY995" fmla="*/ 177803 h 1238250"/>
                  <a:gd name="connsiteX996" fmla="*/ 1477953 w 3321042"/>
                  <a:gd name="connsiteY996" fmla="*/ 177801 h 1238250"/>
                  <a:gd name="connsiteX997" fmla="*/ 1544629 w 3321042"/>
                  <a:gd name="connsiteY997" fmla="*/ 177801 h 1238250"/>
                  <a:gd name="connsiteX998" fmla="*/ 1609716 w 3321042"/>
                  <a:gd name="connsiteY998" fmla="*/ 242888 h 1238250"/>
                  <a:gd name="connsiteX999" fmla="*/ 1544629 w 3321042"/>
                  <a:gd name="connsiteY999" fmla="*/ 307975 h 1238250"/>
                  <a:gd name="connsiteX1000" fmla="*/ 1477953 w 3321042"/>
                  <a:gd name="connsiteY1000" fmla="*/ 307975 h 1238250"/>
                  <a:gd name="connsiteX1001" fmla="*/ 1412866 w 3321042"/>
                  <a:gd name="connsiteY1001" fmla="*/ 242888 h 1238250"/>
                  <a:gd name="connsiteX1002" fmla="*/ 1477953 w 3321042"/>
                  <a:gd name="connsiteY1002" fmla="*/ 177801 h 1238250"/>
                  <a:gd name="connsiteX1003" fmla="*/ 2760654 w 3321042"/>
                  <a:gd name="connsiteY1003" fmla="*/ 171453 h 1238250"/>
                  <a:gd name="connsiteX1004" fmla="*/ 2782880 w 3321042"/>
                  <a:gd name="connsiteY1004" fmla="*/ 171453 h 1238250"/>
                  <a:gd name="connsiteX1005" fmla="*/ 2816217 w 3321042"/>
                  <a:gd name="connsiteY1005" fmla="*/ 204790 h 1238250"/>
                  <a:gd name="connsiteX1006" fmla="*/ 2782880 w 3321042"/>
                  <a:gd name="connsiteY1006" fmla="*/ 238127 h 1238250"/>
                  <a:gd name="connsiteX1007" fmla="*/ 2760654 w 3321042"/>
                  <a:gd name="connsiteY1007" fmla="*/ 238127 h 1238250"/>
                  <a:gd name="connsiteX1008" fmla="*/ 2727317 w 3321042"/>
                  <a:gd name="connsiteY1008" fmla="*/ 204790 h 1238250"/>
                  <a:gd name="connsiteX1009" fmla="*/ 2760654 w 3321042"/>
                  <a:gd name="connsiteY1009" fmla="*/ 171453 h 1238250"/>
                  <a:gd name="connsiteX1010" fmla="*/ 340384 w 3321042"/>
                  <a:gd name="connsiteY1010" fmla="*/ 164695 h 1238250"/>
                  <a:gd name="connsiteX1011" fmla="*/ 346077 w 3321042"/>
                  <a:gd name="connsiteY1011" fmla="*/ 178438 h 1238250"/>
                  <a:gd name="connsiteX1012" fmla="*/ 346075 w 3321042"/>
                  <a:gd name="connsiteY1012" fmla="*/ 178438 h 1238250"/>
                  <a:gd name="connsiteX1013" fmla="*/ 339380 w 3321042"/>
                  <a:gd name="connsiteY1013" fmla="*/ 194603 h 1238250"/>
                  <a:gd name="connsiteX1014" fmla="*/ 328209 w 3321042"/>
                  <a:gd name="connsiteY1014" fmla="*/ 199230 h 1238250"/>
                  <a:gd name="connsiteX1015" fmla="*/ 2350126 w 3321042"/>
                  <a:gd name="connsiteY1015" fmla="*/ 161926 h 1238250"/>
                  <a:gd name="connsiteX1016" fmla="*/ 2526657 w 3321042"/>
                  <a:gd name="connsiteY1016" fmla="*/ 161926 h 1238250"/>
                  <a:gd name="connsiteX1017" fmla="*/ 2549517 w 3321042"/>
                  <a:gd name="connsiteY1017" fmla="*/ 184786 h 1238250"/>
                  <a:gd name="connsiteX1018" fmla="*/ 2549516 w 3321042"/>
                  <a:gd name="connsiteY1018" fmla="*/ 184786 h 1238250"/>
                  <a:gd name="connsiteX1019" fmla="*/ 2526656 w 3321042"/>
                  <a:gd name="connsiteY1019" fmla="*/ 207646 h 1238250"/>
                  <a:gd name="connsiteX1020" fmla="*/ 2350126 w 3321042"/>
                  <a:gd name="connsiteY1020" fmla="*/ 207645 h 1238250"/>
                  <a:gd name="connsiteX1021" fmla="*/ 2333962 w 3321042"/>
                  <a:gd name="connsiteY1021" fmla="*/ 200949 h 1238250"/>
                  <a:gd name="connsiteX1022" fmla="*/ 2327266 w 3321042"/>
                  <a:gd name="connsiteY1022" fmla="*/ 184785 h 1238250"/>
                  <a:gd name="connsiteX1023" fmla="*/ 2333962 w 3321042"/>
                  <a:gd name="connsiteY1023" fmla="*/ 168622 h 1238250"/>
                  <a:gd name="connsiteX1024" fmla="*/ 2350126 w 3321042"/>
                  <a:gd name="connsiteY1024" fmla="*/ 161926 h 1238250"/>
                  <a:gd name="connsiteX1025" fmla="*/ 1855778 w 3321042"/>
                  <a:gd name="connsiteY1025" fmla="*/ 155578 h 1238250"/>
                  <a:gd name="connsiteX1026" fmla="*/ 1941504 w 3321042"/>
                  <a:gd name="connsiteY1026" fmla="*/ 155578 h 1238250"/>
                  <a:gd name="connsiteX1027" fmla="*/ 2006591 w 3321042"/>
                  <a:gd name="connsiteY1027" fmla="*/ 220665 h 1238250"/>
                  <a:gd name="connsiteX1028" fmla="*/ 1941504 w 3321042"/>
                  <a:gd name="connsiteY1028" fmla="*/ 285752 h 1238250"/>
                  <a:gd name="connsiteX1029" fmla="*/ 1855778 w 3321042"/>
                  <a:gd name="connsiteY1029" fmla="*/ 285752 h 1238250"/>
                  <a:gd name="connsiteX1030" fmla="*/ 1790691 w 3321042"/>
                  <a:gd name="connsiteY1030" fmla="*/ 220665 h 1238250"/>
                  <a:gd name="connsiteX1031" fmla="*/ 1855778 w 3321042"/>
                  <a:gd name="connsiteY1031" fmla="*/ 155578 h 1238250"/>
                  <a:gd name="connsiteX1032" fmla="*/ 409576 w 3321042"/>
                  <a:gd name="connsiteY1032" fmla="*/ 120651 h 1238250"/>
                  <a:gd name="connsiteX1033" fmla="*/ 492124 w 3321042"/>
                  <a:gd name="connsiteY1033" fmla="*/ 120651 h 1238250"/>
                  <a:gd name="connsiteX1034" fmla="*/ 527050 w 3321042"/>
                  <a:gd name="connsiteY1034" fmla="*/ 155577 h 1238250"/>
                  <a:gd name="connsiteX1035" fmla="*/ 492124 w 3321042"/>
                  <a:gd name="connsiteY1035" fmla="*/ 190503 h 1238250"/>
                  <a:gd name="connsiteX1036" fmla="*/ 409576 w 3321042"/>
                  <a:gd name="connsiteY1036" fmla="*/ 190503 h 1238250"/>
                  <a:gd name="connsiteX1037" fmla="*/ 374649 w 3321042"/>
                  <a:gd name="connsiteY1037" fmla="*/ 155577 h 1238250"/>
                  <a:gd name="connsiteX1038" fmla="*/ 409576 w 3321042"/>
                  <a:gd name="connsiteY1038" fmla="*/ 120651 h 1238250"/>
                  <a:gd name="connsiteX1039" fmla="*/ 585789 w 3321042"/>
                  <a:gd name="connsiteY1039" fmla="*/ 117478 h 1238250"/>
                  <a:gd name="connsiteX1040" fmla="*/ 608014 w 3321042"/>
                  <a:gd name="connsiteY1040" fmla="*/ 117478 h 1238250"/>
                  <a:gd name="connsiteX1041" fmla="*/ 641351 w 3321042"/>
                  <a:gd name="connsiteY1041" fmla="*/ 150815 h 1238250"/>
                  <a:gd name="connsiteX1042" fmla="*/ 608014 w 3321042"/>
                  <a:gd name="connsiteY1042" fmla="*/ 184152 h 1238250"/>
                  <a:gd name="connsiteX1043" fmla="*/ 585789 w 3321042"/>
                  <a:gd name="connsiteY1043" fmla="*/ 184152 h 1238250"/>
                  <a:gd name="connsiteX1044" fmla="*/ 552451 w 3321042"/>
                  <a:gd name="connsiteY1044" fmla="*/ 150815 h 1238250"/>
                  <a:gd name="connsiteX1045" fmla="*/ 585789 w 3321042"/>
                  <a:gd name="connsiteY1045" fmla="*/ 117478 h 1238250"/>
                  <a:gd name="connsiteX1046" fmla="*/ 2646749 w 3321042"/>
                  <a:gd name="connsiteY1046" fmla="*/ 109539 h 1238250"/>
                  <a:gd name="connsiteX1047" fmla="*/ 2669771 w 3321042"/>
                  <a:gd name="connsiteY1047" fmla="*/ 109539 h 1238250"/>
                  <a:gd name="connsiteX1048" fmla="*/ 2713029 w 3321042"/>
                  <a:gd name="connsiteY1048" fmla="*/ 152797 h 1238250"/>
                  <a:gd name="connsiteX1049" fmla="*/ 2713028 w 3321042"/>
                  <a:gd name="connsiteY1049" fmla="*/ 152797 h 1238250"/>
                  <a:gd name="connsiteX1050" fmla="*/ 2669770 w 3321042"/>
                  <a:gd name="connsiteY1050" fmla="*/ 196055 h 1238250"/>
                  <a:gd name="connsiteX1051" fmla="*/ 2646749 w 3321042"/>
                  <a:gd name="connsiteY1051" fmla="*/ 196054 h 1238250"/>
                  <a:gd name="connsiteX1052" fmla="*/ 2616161 w 3321042"/>
                  <a:gd name="connsiteY1052" fmla="*/ 183384 h 1238250"/>
                  <a:gd name="connsiteX1053" fmla="*/ 2603491 w 3321042"/>
                  <a:gd name="connsiteY1053" fmla="*/ 152796 h 1238250"/>
                  <a:gd name="connsiteX1054" fmla="*/ 2616161 w 3321042"/>
                  <a:gd name="connsiteY1054" fmla="*/ 122209 h 1238250"/>
                  <a:gd name="connsiteX1055" fmla="*/ 2646749 w 3321042"/>
                  <a:gd name="connsiteY1055" fmla="*/ 109539 h 1238250"/>
                  <a:gd name="connsiteX1056" fmla="*/ 1032510 w 3321042"/>
                  <a:gd name="connsiteY1056" fmla="*/ 101601 h 1238250"/>
                  <a:gd name="connsiteX1057" fmla="*/ 1209032 w 3321042"/>
                  <a:gd name="connsiteY1057" fmla="*/ 101601 h 1238250"/>
                  <a:gd name="connsiteX1058" fmla="*/ 1231892 w 3321042"/>
                  <a:gd name="connsiteY1058" fmla="*/ 124461 h 1238250"/>
                  <a:gd name="connsiteX1059" fmla="*/ 1231891 w 3321042"/>
                  <a:gd name="connsiteY1059" fmla="*/ 124461 h 1238250"/>
                  <a:gd name="connsiteX1060" fmla="*/ 1209031 w 3321042"/>
                  <a:gd name="connsiteY1060" fmla="*/ 147321 h 1238250"/>
                  <a:gd name="connsiteX1061" fmla="*/ 1032510 w 3321042"/>
                  <a:gd name="connsiteY1061" fmla="*/ 147320 h 1238250"/>
                  <a:gd name="connsiteX1062" fmla="*/ 1016346 w 3321042"/>
                  <a:gd name="connsiteY1062" fmla="*/ 140624 h 1238250"/>
                  <a:gd name="connsiteX1063" fmla="*/ 1009651 w 3321042"/>
                  <a:gd name="connsiteY1063" fmla="*/ 124460 h 1238250"/>
                  <a:gd name="connsiteX1064" fmla="*/ 1016346 w 3321042"/>
                  <a:gd name="connsiteY1064" fmla="*/ 108297 h 1238250"/>
                  <a:gd name="connsiteX1065" fmla="*/ 1032510 w 3321042"/>
                  <a:gd name="connsiteY1065" fmla="*/ 101601 h 1238250"/>
                  <a:gd name="connsiteX1066" fmla="*/ 2763035 w 3321042"/>
                  <a:gd name="connsiteY1066" fmla="*/ 69059 h 1238250"/>
                  <a:gd name="connsiteX1067" fmla="*/ 2785261 w 3321042"/>
                  <a:gd name="connsiteY1067" fmla="*/ 69059 h 1238250"/>
                  <a:gd name="connsiteX1068" fmla="*/ 2818598 w 3321042"/>
                  <a:gd name="connsiteY1068" fmla="*/ 102396 h 1238250"/>
                  <a:gd name="connsiteX1069" fmla="*/ 2785261 w 3321042"/>
                  <a:gd name="connsiteY1069" fmla="*/ 135733 h 1238250"/>
                  <a:gd name="connsiteX1070" fmla="*/ 2763035 w 3321042"/>
                  <a:gd name="connsiteY1070" fmla="*/ 135733 h 1238250"/>
                  <a:gd name="connsiteX1071" fmla="*/ 2729698 w 3321042"/>
                  <a:gd name="connsiteY1071" fmla="*/ 102396 h 1238250"/>
                  <a:gd name="connsiteX1072" fmla="*/ 2763035 w 3321042"/>
                  <a:gd name="connsiteY1072" fmla="*/ 69059 h 1238250"/>
                  <a:gd name="connsiteX1073" fmla="*/ 2907179 w 3321042"/>
                  <a:gd name="connsiteY1073" fmla="*/ 64369 h 1238250"/>
                  <a:gd name="connsiteX1074" fmla="*/ 2962843 w 3321042"/>
                  <a:gd name="connsiteY1074" fmla="*/ 222253 h 1238250"/>
                  <a:gd name="connsiteX1075" fmla="*/ 2911466 w 3321042"/>
                  <a:gd name="connsiteY1075" fmla="*/ 222253 h 1238250"/>
                  <a:gd name="connsiteX1076" fmla="*/ 2832091 w 3321042"/>
                  <a:gd name="connsiteY1076" fmla="*/ 142878 h 1238250"/>
                  <a:gd name="connsiteX1077" fmla="*/ 2880570 w 3321042"/>
                  <a:gd name="connsiteY1077" fmla="*/ 69741 h 1238250"/>
                  <a:gd name="connsiteX1078" fmla="*/ 1639878 w 3321042"/>
                  <a:gd name="connsiteY1078" fmla="*/ 47626 h 1238250"/>
                  <a:gd name="connsiteX1079" fmla="*/ 1706554 w 3321042"/>
                  <a:gd name="connsiteY1079" fmla="*/ 47626 h 1238250"/>
                  <a:gd name="connsiteX1080" fmla="*/ 1771641 w 3321042"/>
                  <a:gd name="connsiteY1080" fmla="*/ 112713 h 1238250"/>
                  <a:gd name="connsiteX1081" fmla="*/ 1706554 w 3321042"/>
                  <a:gd name="connsiteY1081" fmla="*/ 177800 h 1238250"/>
                  <a:gd name="connsiteX1082" fmla="*/ 1639878 w 3321042"/>
                  <a:gd name="connsiteY1082" fmla="*/ 177800 h 1238250"/>
                  <a:gd name="connsiteX1083" fmla="*/ 1574791 w 3321042"/>
                  <a:gd name="connsiteY1083" fmla="*/ 112713 h 1238250"/>
                  <a:gd name="connsiteX1084" fmla="*/ 1639878 w 3321042"/>
                  <a:gd name="connsiteY1084" fmla="*/ 47626 h 1238250"/>
                  <a:gd name="connsiteX1085" fmla="*/ 1830379 w 3321042"/>
                  <a:gd name="connsiteY1085" fmla="*/ 44451 h 1238250"/>
                  <a:gd name="connsiteX1086" fmla="*/ 1947853 w 3321042"/>
                  <a:gd name="connsiteY1086" fmla="*/ 44451 h 1238250"/>
                  <a:gd name="connsiteX1087" fmla="*/ 1987541 w 3321042"/>
                  <a:gd name="connsiteY1087" fmla="*/ 84139 h 1238250"/>
                  <a:gd name="connsiteX1088" fmla="*/ 1947853 w 3321042"/>
                  <a:gd name="connsiteY1088" fmla="*/ 123827 h 1238250"/>
                  <a:gd name="connsiteX1089" fmla="*/ 1830379 w 3321042"/>
                  <a:gd name="connsiteY1089" fmla="*/ 123827 h 1238250"/>
                  <a:gd name="connsiteX1090" fmla="*/ 1790691 w 3321042"/>
                  <a:gd name="connsiteY1090" fmla="*/ 84139 h 1238250"/>
                  <a:gd name="connsiteX1091" fmla="*/ 1830379 w 3321042"/>
                  <a:gd name="connsiteY1091" fmla="*/ 44451 h 1238250"/>
                  <a:gd name="connsiteX1092" fmla="*/ 2095491 w 3321042"/>
                  <a:gd name="connsiteY1092" fmla="*/ 34928 h 1238250"/>
                  <a:gd name="connsiteX1093" fmla="*/ 2235191 w 3321042"/>
                  <a:gd name="connsiteY1093" fmla="*/ 34928 h 1238250"/>
                  <a:gd name="connsiteX1094" fmla="*/ 2314566 w 3321042"/>
                  <a:gd name="connsiteY1094" fmla="*/ 114303 h 1238250"/>
                  <a:gd name="connsiteX1095" fmla="*/ 2235191 w 3321042"/>
                  <a:gd name="connsiteY1095" fmla="*/ 193678 h 1238250"/>
                  <a:gd name="connsiteX1096" fmla="*/ 2095491 w 3321042"/>
                  <a:gd name="connsiteY1096" fmla="*/ 193678 h 1238250"/>
                  <a:gd name="connsiteX1097" fmla="*/ 2016116 w 3321042"/>
                  <a:gd name="connsiteY1097" fmla="*/ 114303 h 1238250"/>
                  <a:gd name="connsiteX1098" fmla="*/ 2095491 w 3321042"/>
                  <a:gd name="connsiteY1098" fmla="*/ 34928 h 1238250"/>
                  <a:gd name="connsiteX1099" fmla="*/ 422276 w 3321042"/>
                  <a:gd name="connsiteY1099" fmla="*/ 15876 h 1238250"/>
                  <a:gd name="connsiteX1100" fmla="*/ 587374 w 3321042"/>
                  <a:gd name="connsiteY1100" fmla="*/ 15876 h 1238250"/>
                  <a:gd name="connsiteX1101" fmla="*/ 622300 w 3321042"/>
                  <a:gd name="connsiteY1101" fmla="*/ 50802 h 1238250"/>
                  <a:gd name="connsiteX1102" fmla="*/ 587374 w 3321042"/>
                  <a:gd name="connsiteY1102" fmla="*/ 85728 h 1238250"/>
                  <a:gd name="connsiteX1103" fmla="*/ 422276 w 3321042"/>
                  <a:gd name="connsiteY1103" fmla="*/ 85728 h 1238250"/>
                  <a:gd name="connsiteX1104" fmla="*/ 387351 w 3321042"/>
                  <a:gd name="connsiteY1104" fmla="*/ 50802 h 1238250"/>
                  <a:gd name="connsiteX1105" fmla="*/ 422276 w 3321042"/>
                  <a:gd name="connsiteY1105" fmla="*/ 15876 h 1238250"/>
                  <a:gd name="connsiteX1106" fmla="*/ 736600 w 3321042"/>
                  <a:gd name="connsiteY1106" fmla="*/ 9528 h 1238250"/>
                  <a:gd name="connsiteX1107" fmla="*/ 876300 w 3321042"/>
                  <a:gd name="connsiteY1107" fmla="*/ 9528 h 1238250"/>
                  <a:gd name="connsiteX1108" fmla="*/ 955675 w 3321042"/>
                  <a:gd name="connsiteY1108" fmla="*/ 88903 h 1238250"/>
                  <a:gd name="connsiteX1109" fmla="*/ 876300 w 3321042"/>
                  <a:gd name="connsiteY1109" fmla="*/ 168278 h 1238250"/>
                  <a:gd name="connsiteX1110" fmla="*/ 736600 w 3321042"/>
                  <a:gd name="connsiteY1110" fmla="*/ 168278 h 1238250"/>
                  <a:gd name="connsiteX1111" fmla="*/ 657225 w 3321042"/>
                  <a:gd name="connsiteY1111" fmla="*/ 88903 h 1238250"/>
                  <a:gd name="connsiteX1112" fmla="*/ 736600 w 3321042"/>
                  <a:gd name="connsiteY1112" fmla="*/ 9528 h 1238250"/>
                  <a:gd name="connsiteX1113" fmla="*/ 2625318 w 3321042"/>
                  <a:gd name="connsiteY1113" fmla="*/ 7146 h 1238250"/>
                  <a:gd name="connsiteX1114" fmla="*/ 2648340 w 3321042"/>
                  <a:gd name="connsiteY1114" fmla="*/ 7146 h 1238250"/>
                  <a:gd name="connsiteX1115" fmla="*/ 2691598 w 3321042"/>
                  <a:gd name="connsiteY1115" fmla="*/ 50404 h 1238250"/>
                  <a:gd name="connsiteX1116" fmla="*/ 2691597 w 3321042"/>
                  <a:gd name="connsiteY1116" fmla="*/ 50404 h 1238250"/>
                  <a:gd name="connsiteX1117" fmla="*/ 2648339 w 3321042"/>
                  <a:gd name="connsiteY1117" fmla="*/ 93662 h 1238250"/>
                  <a:gd name="connsiteX1118" fmla="*/ 2625318 w 3321042"/>
                  <a:gd name="connsiteY1118" fmla="*/ 93661 h 1238250"/>
                  <a:gd name="connsiteX1119" fmla="*/ 2594730 w 3321042"/>
                  <a:gd name="connsiteY1119" fmla="*/ 80991 h 1238250"/>
                  <a:gd name="connsiteX1120" fmla="*/ 2582060 w 3321042"/>
                  <a:gd name="connsiteY1120" fmla="*/ 50403 h 1238250"/>
                  <a:gd name="connsiteX1121" fmla="*/ 2594730 w 3321042"/>
                  <a:gd name="connsiteY1121" fmla="*/ 19816 h 1238250"/>
                  <a:gd name="connsiteX1122" fmla="*/ 2625318 w 3321042"/>
                  <a:gd name="connsiteY1122" fmla="*/ 7146 h 1238250"/>
                  <a:gd name="connsiteX1123" fmla="*/ 2398703 w 3321042"/>
                  <a:gd name="connsiteY1123" fmla="*/ 6353 h 1238250"/>
                  <a:gd name="connsiteX1124" fmla="*/ 2484429 w 3321042"/>
                  <a:gd name="connsiteY1124" fmla="*/ 6353 h 1238250"/>
                  <a:gd name="connsiteX1125" fmla="*/ 2549516 w 3321042"/>
                  <a:gd name="connsiteY1125" fmla="*/ 71440 h 1238250"/>
                  <a:gd name="connsiteX1126" fmla="*/ 2484429 w 3321042"/>
                  <a:gd name="connsiteY1126" fmla="*/ 136527 h 1238250"/>
                  <a:gd name="connsiteX1127" fmla="*/ 2398703 w 3321042"/>
                  <a:gd name="connsiteY1127" fmla="*/ 136527 h 1238250"/>
                  <a:gd name="connsiteX1128" fmla="*/ 2333616 w 3321042"/>
                  <a:gd name="connsiteY1128" fmla="*/ 71440 h 1238250"/>
                  <a:gd name="connsiteX1129" fmla="*/ 2398703 w 3321042"/>
                  <a:gd name="connsiteY1129" fmla="*/ 6353 h 1238250"/>
                  <a:gd name="connsiteX1130" fmla="*/ 1022353 w 3321042"/>
                  <a:gd name="connsiteY1130" fmla="*/ 1 h 1238250"/>
                  <a:gd name="connsiteX1131" fmla="*/ 1187440 w 3321042"/>
                  <a:gd name="connsiteY1131" fmla="*/ 1 h 1238250"/>
                  <a:gd name="connsiteX1132" fmla="*/ 1222366 w 3321042"/>
                  <a:gd name="connsiteY1132" fmla="*/ 34927 h 1238250"/>
                  <a:gd name="connsiteX1133" fmla="*/ 1187440 w 3321042"/>
                  <a:gd name="connsiteY1133" fmla="*/ 69853 h 1238250"/>
                  <a:gd name="connsiteX1134" fmla="*/ 1022353 w 3321042"/>
                  <a:gd name="connsiteY1134" fmla="*/ 69853 h 1238250"/>
                  <a:gd name="connsiteX1135" fmla="*/ 987426 w 3321042"/>
                  <a:gd name="connsiteY1135" fmla="*/ 34927 h 1238250"/>
                  <a:gd name="connsiteX1136" fmla="*/ 1022353 w 3321042"/>
                  <a:gd name="connsiteY1136" fmla="*/ 1 h 1238250"/>
                  <a:gd name="connsiteX1137" fmla="*/ 2704590 w 3321042"/>
                  <a:gd name="connsiteY1137" fmla="*/ 0 h 1238250"/>
                  <a:gd name="connsiteX1138" fmla="*/ 2884485 w 3321042"/>
                  <a:gd name="connsiteY1138" fmla="*/ 0 h 1238250"/>
                  <a:gd name="connsiteX1139" fmla="*/ 2896799 w 3321042"/>
                  <a:gd name="connsiteY1139" fmla="*/ 34928 h 1238250"/>
                  <a:gd name="connsiteX1140" fmla="*/ 2768591 w 3321042"/>
                  <a:gd name="connsiteY1140" fmla="*/ 34928 h 1238250"/>
                  <a:gd name="connsiteX1141" fmla="*/ 2712464 w 3321042"/>
                  <a:gd name="connsiteY1141" fmla="*/ 11680 h 1238250"/>
                  <a:gd name="connsiteX1142" fmla="*/ 1986564 w 3321042"/>
                  <a:gd name="connsiteY1142" fmla="*/ 0 h 1238250"/>
                  <a:gd name="connsiteX1143" fmla="*/ 2058370 w 3321042"/>
                  <a:gd name="connsiteY1143" fmla="*/ 0 h 1238250"/>
                  <a:gd name="connsiteX1144" fmla="*/ 2057153 w 3321042"/>
                  <a:gd name="connsiteY1144" fmla="*/ 2938 h 1238250"/>
                  <a:gd name="connsiteX1145" fmla="*/ 2033580 w 3321042"/>
                  <a:gd name="connsiteY1145" fmla="*/ 12702 h 1238250"/>
                  <a:gd name="connsiteX1146" fmla="*/ 2011354 w 3321042"/>
                  <a:gd name="connsiteY1146" fmla="*/ 12702 h 1238250"/>
                  <a:gd name="connsiteX1147" fmla="*/ 1987781 w 3321042"/>
                  <a:gd name="connsiteY1147" fmla="*/ 2938 h 1238250"/>
                  <a:gd name="connsiteX1148" fmla="*/ 1806791 w 3321042"/>
                  <a:gd name="connsiteY1148" fmla="*/ 0 h 1238250"/>
                  <a:gd name="connsiteX1149" fmla="*/ 1946041 w 3321042"/>
                  <a:gd name="connsiteY1149" fmla="*/ 0 h 1238250"/>
                  <a:gd name="connsiteX1150" fmla="*/ 1942387 w 3321042"/>
                  <a:gd name="connsiteY1150" fmla="*/ 8824 h 1238250"/>
                  <a:gd name="connsiteX1151" fmla="*/ 1917690 w 3321042"/>
                  <a:gd name="connsiteY1151" fmla="*/ 19053 h 1238250"/>
                  <a:gd name="connsiteX1152" fmla="*/ 1835142 w 3321042"/>
                  <a:gd name="connsiteY1152" fmla="*/ 19053 h 1238250"/>
                  <a:gd name="connsiteX1153" fmla="*/ 1810446 w 3321042"/>
                  <a:gd name="connsiteY1153" fmla="*/ 8824 h 1238250"/>
                  <a:gd name="connsiteX1154" fmla="*/ 1584036 w 3321042"/>
                  <a:gd name="connsiteY1154" fmla="*/ 0 h 1238250"/>
                  <a:gd name="connsiteX1155" fmla="*/ 1768748 w 3321042"/>
                  <a:gd name="connsiteY1155" fmla="*/ 0 h 1238250"/>
                  <a:gd name="connsiteX1156" fmla="*/ 1771642 w 3321042"/>
                  <a:gd name="connsiteY1156" fmla="*/ 6988 h 1238250"/>
                  <a:gd name="connsiteX1157" fmla="*/ 1771641 w 3321042"/>
                  <a:gd name="connsiteY1157" fmla="*/ 6988 h 1238250"/>
                  <a:gd name="connsiteX1158" fmla="*/ 1748781 w 3321042"/>
                  <a:gd name="connsiteY1158" fmla="*/ 29848 h 1238250"/>
                  <a:gd name="connsiteX1159" fmla="*/ 1604001 w 3321042"/>
                  <a:gd name="connsiteY1159" fmla="*/ 29847 h 1238250"/>
                  <a:gd name="connsiteX1160" fmla="*/ 1587837 w 3321042"/>
                  <a:gd name="connsiteY1160" fmla="*/ 23151 h 1238250"/>
                  <a:gd name="connsiteX1161" fmla="*/ 1581141 w 3321042"/>
                  <a:gd name="connsiteY1161" fmla="*/ 6987 h 1238250"/>
                  <a:gd name="connsiteX1162" fmla="*/ 1317780 w 3321042"/>
                  <a:gd name="connsiteY1162" fmla="*/ 0 h 1238250"/>
                  <a:gd name="connsiteX1163" fmla="*/ 1488903 w 3321042"/>
                  <a:gd name="connsiteY1163" fmla="*/ 0 h 1238250"/>
                  <a:gd name="connsiteX1164" fmla="*/ 1504088 w 3321042"/>
                  <a:gd name="connsiteY1164" fmla="*/ 3066 h 1238250"/>
                  <a:gd name="connsiteX1165" fmla="*/ 1552566 w 3321042"/>
                  <a:gd name="connsiteY1165" fmla="*/ 76203 h 1238250"/>
                  <a:gd name="connsiteX1166" fmla="*/ 1473191 w 3321042"/>
                  <a:gd name="connsiteY1166" fmla="*/ 155578 h 1238250"/>
                  <a:gd name="connsiteX1167" fmla="*/ 1333491 w 3321042"/>
                  <a:gd name="connsiteY1167" fmla="*/ 155578 h 1238250"/>
                  <a:gd name="connsiteX1168" fmla="*/ 1254116 w 3321042"/>
                  <a:gd name="connsiteY1168" fmla="*/ 76203 h 1238250"/>
                  <a:gd name="connsiteX1169" fmla="*/ 1302595 w 3321042"/>
                  <a:gd name="connsiteY1169" fmla="*/ 3066 h 1238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</a:cxnLst>
                <a:rect l="l" t="t" r="r" b="b"/>
                <a:pathLst>
                  <a:path w="3321042" h="1238250">
                    <a:moveTo>
                      <a:pt x="323848" y="1228728"/>
                    </a:moveTo>
                    <a:lnTo>
                      <a:pt x="469899" y="1228728"/>
                    </a:lnTo>
                    <a:lnTo>
                      <a:pt x="492887" y="1238250"/>
                    </a:lnTo>
                    <a:lnTo>
                      <a:pt x="300860" y="1238250"/>
                    </a:lnTo>
                    <a:close/>
                    <a:moveTo>
                      <a:pt x="2724776" y="1209678"/>
                    </a:moveTo>
                    <a:lnTo>
                      <a:pt x="2869557" y="1209678"/>
                    </a:lnTo>
                    <a:cubicBezTo>
                      <a:pt x="2882182" y="1209678"/>
                      <a:pt x="2892417" y="1219913"/>
                      <a:pt x="2892417" y="1232538"/>
                    </a:cubicBezTo>
                    <a:lnTo>
                      <a:pt x="2892416" y="1232538"/>
                    </a:lnTo>
                    <a:lnTo>
                      <a:pt x="2890050" y="1238250"/>
                    </a:lnTo>
                    <a:lnTo>
                      <a:pt x="2704282" y="1238250"/>
                    </a:lnTo>
                    <a:lnTo>
                      <a:pt x="2701916" y="1232538"/>
                    </a:lnTo>
                    <a:lnTo>
                      <a:pt x="2708612" y="1216374"/>
                    </a:lnTo>
                    <a:cubicBezTo>
                      <a:pt x="2712749" y="1212237"/>
                      <a:pt x="2718464" y="1209678"/>
                      <a:pt x="2724776" y="1209678"/>
                    </a:cubicBezTo>
                    <a:close/>
                    <a:moveTo>
                      <a:pt x="2515226" y="1207297"/>
                    </a:moveTo>
                    <a:lnTo>
                      <a:pt x="2660007" y="1207297"/>
                    </a:lnTo>
                    <a:cubicBezTo>
                      <a:pt x="2672632" y="1207297"/>
                      <a:pt x="2682867" y="1217532"/>
                      <a:pt x="2682867" y="1230157"/>
                    </a:cubicBezTo>
                    <a:lnTo>
                      <a:pt x="2682866" y="1230157"/>
                    </a:lnTo>
                    <a:lnTo>
                      <a:pt x="2679514" y="1238250"/>
                    </a:lnTo>
                    <a:lnTo>
                      <a:pt x="2495719" y="1238250"/>
                    </a:lnTo>
                    <a:lnTo>
                      <a:pt x="2492366" y="1230157"/>
                    </a:lnTo>
                    <a:lnTo>
                      <a:pt x="2499062" y="1213993"/>
                    </a:lnTo>
                    <a:cubicBezTo>
                      <a:pt x="2503199" y="1209856"/>
                      <a:pt x="2508914" y="1207297"/>
                      <a:pt x="2515226" y="1207297"/>
                    </a:cubicBezTo>
                    <a:close/>
                    <a:moveTo>
                      <a:pt x="511172" y="1203326"/>
                    </a:moveTo>
                    <a:lnTo>
                      <a:pt x="511174" y="1203327"/>
                    </a:lnTo>
                    <a:lnTo>
                      <a:pt x="511172" y="1203327"/>
                    </a:lnTo>
                    <a:close/>
                    <a:moveTo>
                      <a:pt x="1278323" y="1197773"/>
                    </a:moveTo>
                    <a:lnTo>
                      <a:pt x="1402945" y="1197773"/>
                    </a:lnTo>
                    <a:cubicBezTo>
                      <a:pt x="1416206" y="1197773"/>
                      <a:pt x="1428211" y="1203148"/>
                      <a:pt x="1436901" y="1211838"/>
                    </a:cubicBezTo>
                    <a:lnTo>
                      <a:pt x="1447841" y="1238250"/>
                    </a:lnTo>
                    <a:lnTo>
                      <a:pt x="1233427" y="1238250"/>
                    </a:lnTo>
                    <a:lnTo>
                      <a:pt x="1244367" y="1211838"/>
                    </a:lnTo>
                    <a:cubicBezTo>
                      <a:pt x="1253057" y="1203148"/>
                      <a:pt x="1265063" y="1197773"/>
                      <a:pt x="1278323" y="1197773"/>
                    </a:cubicBezTo>
                    <a:close/>
                    <a:moveTo>
                      <a:pt x="2439580" y="1193804"/>
                    </a:moveTo>
                    <a:lnTo>
                      <a:pt x="2447521" y="1193804"/>
                    </a:lnTo>
                    <a:cubicBezTo>
                      <a:pt x="2461329" y="1193804"/>
                      <a:pt x="2472522" y="1204997"/>
                      <a:pt x="2472522" y="1218805"/>
                    </a:cubicBezTo>
                    <a:cubicBezTo>
                      <a:pt x="2472522" y="1225709"/>
                      <a:pt x="2469724" y="1231959"/>
                      <a:pt x="2465200" y="1236484"/>
                    </a:cubicBezTo>
                    <a:lnTo>
                      <a:pt x="2460935" y="1238250"/>
                    </a:lnTo>
                    <a:lnTo>
                      <a:pt x="2426166" y="1238250"/>
                    </a:lnTo>
                    <a:lnTo>
                      <a:pt x="2421902" y="1236484"/>
                    </a:lnTo>
                    <a:cubicBezTo>
                      <a:pt x="2417377" y="1231959"/>
                      <a:pt x="2414579" y="1225709"/>
                      <a:pt x="2414579" y="1218805"/>
                    </a:cubicBezTo>
                    <a:cubicBezTo>
                      <a:pt x="2414579" y="1204997"/>
                      <a:pt x="2425772" y="1193804"/>
                      <a:pt x="2439580" y="1193804"/>
                    </a:cubicBezTo>
                    <a:close/>
                    <a:moveTo>
                      <a:pt x="2947578" y="1186660"/>
                    </a:moveTo>
                    <a:lnTo>
                      <a:pt x="3104745" y="1186660"/>
                    </a:lnTo>
                    <a:cubicBezTo>
                      <a:pt x="3121183" y="1186660"/>
                      <a:pt x="3134509" y="1199986"/>
                      <a:pt x="3134509" y="1216424"/>
                    </a:cubicBezTo>
                    <a:cubicBezTo>
                      <a:pt x="3134509" y="1224643"/>
                      <a:pt x="3131178" y="1232084"/>
                      <a:pt x="3125791" y="1237470"/>
                    </a:cubicBezTo>
                    <a:lnTo>
                      <a:pt x="3123909" y="1238250"/>
                    </a:lnTo>
                    <a:lnTo>
                      <a:pt x="2928414" y="1238250"/>
                    </a:lnTo>
                    <a:lnTo>
                      <a:pt x="2926532" y="1237470"/>
                    </a:lnTo>
                    <a:cubicBezTo>
                      <a:pt x="2921146" y="1232084"/>
                      <a:pt x="2917814" y="1224643"/>
                      <a:pt x="2917814" y="1216424"/>
                    </a:cubicBezTo>
                    <a:cubicBezTo>
                      <a:pt x="2917814" y="1199986"/>
                      <a:pt x="2931140" y="1186660"/>
                      <a:pt x="2947578" y="1186660"/>
                    </a:cubicBezTo>
                    <a:close/>
                    <a:moveTo>
                      <a:pt x="1537879" y="1178723"/>
                    </a:moveTo>
                    <a:lnTo>
                      <a:pt x="1662501" y="1178723"/>
                    </a:lnTo>
                    <a:cubicBezTo>
                      <a:pt x="1689022" y="1178723"/>
                      <a:pt x="1710522" y="1200223"/>
                      <a:pt x="1710522" y="1226744"/>
                    </a:cubicBezTo>
                    <a:lnTo>
                      <a:pt x="1710521" y="1226744"/>
                    </a:lnTo>
                    <a:lnTo>
                      <a:pt x="1705755" y="1238250"/>
                    </a:lnTo>
                    <a:lnTo>
                      <a:pt x="1494624" y="1238250"/>
                    </a:lnTo>
                    <a:lnTo>
                      <a:pt x="1489858" y="1226744"/>
                    </a:lnTo>
                    <a:lnTo>
                      <a:pt x="1503923" y="1192788"/>
                    </a:lnTo>
                    <a:cubicBezTo>
                      <a:pt x="1512613" y="1184098"/>
                      <a:pt x="1524619" y="1178723"/>
                      <a:pt x="1537879" y="1178723"/>
                    </a:cubicBezTo>
                    <a:close/>
                    <a:moveTo>
                      <a:pt x="3297936" y="1172712"/>
                    </a:moveTo>
                    <a:lnTo>
                      <a:pt x="3321042" y="1238250"/>
                    </a:lnTo>
                    <a:lnTo>
                      <a:pt x="3293009" y="1238250"/>
                    </a:lnTo>
                    <a:lnTo>
                      <a:pt x="3281399" y="1233441"/>
                    </a:lnTo>
                    <a:lnTo>
                      <a:pt x="3270240" y="1206502"/>
                    </a:lnTo>
                    <a:lnTo>
                      <a:pt x="3281399" y="1179562"/>
                    </a:lnTo>
                    <a:close/>
                    <a:moveTo>
                      <a:pt x="549272" y="1165228"/>
                    </a:moveTo>
                    <a:lnTo>
                      <a:pt x="695324" y="1165228"/>
                    </a:lnTo>
                    <a:cubicBezTo>
                      <a:pt x="716366" y="1165228"/>
                      <a:pt x="733423" y="1182286"/>
                      <a:pt x="733423" y="1203327"/>
                    </a:cubicBezTo>
                    <a:lnTo>
                      <a:pt x="733422" y="1203327"/>
                    </a:lnTo>
                    <a:cubicBezTo>
                      <a:pt x="733422" y="1213848"/>
                      <a:pt x="729157" y="1223373"/>
                      <a:pt x="722263" y="1230267"/>
                    </a:cubicBezTo>
                    <a:lnTo>
                      <a:pt x="702990" y="1238250"/>
                    </a:lnTo>
                    <a:lnTo>
                      <a:pt x="541607" y="1238250"/>
                    </a:lnTo>
                    <a:lnTo>
                      <a:pt x="522332" y="1230266"/>
                    </a:lnTo>
                    <a:lnTo>
                      <a:pt x="511174" y="1203327"/>
                    </a:lnTo>
                    <a:lnTo>
                      <a:pt x="522332" y="1176387"/>
                    </a:lnTo>
                    <a:cubicBezTo>
                      <a:pt x="529227" y="1169493"/>
                      <a:pt x="538752" y="1165228"/>
                      <a:pt x="549272" y="1165228"/>
                    </a:cubicBezTo>
                    <a:close/>
                    <a:moveTo>
                      <a:pt x="283210" y="1162051"/>
                    </a:moveTo>
                    <a:lnTo>
                      <a:pt x="459740" y="1162051"/>
                    </a:lnTo>
                    <a:cubicBezTo>
                      <a:pt x="472366" y="1162051"/>
                      <a:pt x="482600" y="1172286"/>
                      <a:pt x="482600" y="1184911"/>
                    </a:cubicBezTo>
                    <a:lnTo>
                      <a:pt x="482599" y="1184911"/>
                    </a:lnTo>
                    <a:cubicBezTo>
                      <a:pt x="482599" y="1197536"/>
                      <a:pt x="472364" y="1207771"/>
                      <a:pt x="459739" y="1207771"/>
                    </a:cubicBezTo>
                    <a:lnTo>
                      <a:pt x="283210" y="1207770"/>
                    </a:lnTo>
                    <a:cubicBezTo>
                      <a:pt x="276898" y="1207770"/>
                      <a:pt x="271182" y="1205211"/>
                      <a:pt x="267046" y="1201075"/>
                    </a:cubicBezTo>
                    <a:lnTo>
                      <a:pt x="260350" y="1184911"/>
                    </a:lnTo>
                    <a:lnTo>
                      <a:pt x="267046" y="1168747"/>
                    </a:lnTo>
                    <a:cubicBezTo>
                      <a:pt x="271182" y="1164610"/>
                      <a:pt x="276898" y="1162051"/>
                      <a:pt x="283210" y="1162051"/>
                    </a:cubicBezTo>
                    <a:close/>
                    <a:moveTo>
                      <a:pt x="1851811" y="1161257"/>
                    </a:moveTo>
                    <a:lnTo>
                      <a:pt x="1893085" y="1161257"/>
                    </a:lnTo>
                    <a:cubicBezTo>
                      <a:pt x="1920265" y="1161257"/>
                      <a:pt x="1942298" y="1183290"/>
                      <a:pt x="1942298" y="1210470"/>
                    </a:cubicBezTo>
                    <a:lnTo>
                      <a:pt x="1930791" y="1238250"/>
                    </a:lnTo>
                    <a:lnTo>
                      <a:pt x="1814105" y="1238250"/>
                    </a:lnTo>
                    <a:lnTo>
                      <a:pt x="1802598" y="1210470"/>
                    </a:lnTo>
                    <a:cubicBezTo>
                      <a:pt x="1802598" y="1183290"/>
                      <a:pt x="1824631" y="1161257"/>
                      <a:pt x="1851811" y="1161257"/>
                    </a:cubicBezTo>
                    <a:close/>
                    <a:moveTo>
                      <a:pt x="2031991" y="1156494"/>
                    </a:moveTo>
                    <a:lnTo>
                      <a:pt x="2098667" y="1156494"/>
                    </a:lnTo>
                    <a:cubicBezTo>
                      <a:pt x="2134614" y="1156494"/>
                      <a:pt x="2163754" y="1185634"/>
                      <a:pt x="2163754" y="1221581"/>
                    </a:cubicBezTo>
                    <a:lnTo>
                      <a:pt x="2156850" y="1238250"/>
                    </a:lnTo>
                    <a:lnTo>
                      <a:pt x="1973809" y="1238250"/>
                    </a:lnTo>
                    <a:lnTo>
                      <a:pt x="1966904" y="1221581"/>
                    </a:lnTo>
                    <a:cubicBezTo>
                      <a:pt x="1966904" y="1185634"/>
                      <a:pt x="1996044" y="1156494"/>
                      <a:pt x="2031991" y="1156494"/>
                    </a:cubicBezTo>
                    <a:close/>
                    <a:moveTo>
                      <a:pt x="2222492" y="1153319"/>
                    </a:moveTo>
                    <a:lnTo>
                      <a:pt x="2339966" y="1153319"/>
                    </a:lnTo>
                    <a:cubicBezTo>
                      <a:pt x="2361885" y="1153319"/>
                      <a:pt x="2379654" y="1171088"/>
                      <a:pt x="2379654" y="1193007"/>
                    </a:cubicBezTo>
                    <a:cubicBezTo>
                      <a:pt x="2379654" y="1214926"/>
                      <a:pt x="2361885" y="1232695"/>
                      <a:pt x="2339966" y="1232695"/>
                    </a:cubicBezTo>
                    <a:lnTo>
                      <a:pt x="2222492" y="1232695"/>
                    </a:lnTo>
                    <a:cubicBezTo>
                      <a:pt x="2200573" y="1232695"/>
                      <a:pt x="2182804" y="1214926"/>
                      <a:pt x="2182804" y="1193007"/>
                    </a:cubicBezTo>
                    <a:cubicBezTo>
                      <a:pt x="2182804" y="1171088"/>
                      <a:pt x="2200573" y="1153319"/>
                      <a:pt x="2222492" y="1153319"/>
                    </a:cubicBezTo>
                    <a:close/>
                    <a:moveTo>
                      <a:pt x="3171656" y="1141416"/>
                    </a:moveTo>
                    <a:lnTo>
                      <a:pt x="3230713" y="1141416"/>
                    </a:lnTo>
                    <a:cubicBezTo>
                      <a:pt x="3243338" y="1141416"/>
                      <a:pt x="3253573" y="1151651"/>
                      <a:pt x="3253573" y="1164276"/>
                    </a:cubicBezTo>
                    <a:lnTo>
                      <a:pt x="3253572" y="1164276"/>
                    </a:lnTo>
                    <a:cubicBezTo>
                      <a:pt x="3253572" y="1176901"/>
                      <a:pt x="3243337" y="1187136"/>
                      <a:pt x="3230712" y="1187136"/>
                    </a:cubicBezTo>
                    <a:lnTo>
                      <a:pt x="3171656" y="1187135"/>
                    </a:lnTo>
                    <a:cubicBezTo>
                      <a:pt x="3165344" y="1187135"/>
                      <a:pt x="3159629" y="1184577"/>
                      <a:pt x="3155492" y="1180440"/>
                    </a:cubicBezTo>
                    <a:lnTo>
                      <a:pt x="3148796" y="1164276"/>
                    </a:lnTo>
                    <a:lnTo>
                      <a:pt x="3155492" y="1148112"/>
                    </a:lnTo>
                    <a:cubicBezTo>
                      <a:pt x="3159629" y="1143975"/>
                      <a:pt x="3165344" y="1141416"/>
                      <a:pt x="3171656" y="1141416"/>
                    </a:cubicBezTo>
                    <a:close/>
                    <a:moveTo>
                      <a:pt x="838990" y="1139826"/>
                    </a:moveTo>
                    <a:lnTo>
                      <a:pt x="905666" y="1139826"/>
                    </a:lnTo>
                    <a:cubicBezTo>
                      <a:pt x="941613" y="1139826"/>
                      <a:pt x="970753" y="1168966"/>
                      <a:pt x="970753" y="1204913"/>
                    </a:cubicBezTo>
                    <a:lnTo>
                      <a:pt x="956945" y="1238250"/>
                    </a:lnTo>
                    <a:lnTo>
                      <a:pt x="787712" y="1238250"/>
                    </a:lnTo>
                    <a:lnTo>
                      <a:pt x="773903" y="1204913"/>
                    </a:lnTo>
                    <a:cubicBezTo>
                      <a:pt x="773903" y="1168966"/>
                      <a:pt x="803043" y="1139826"/>
                      <a:pt x="838990" y="1139826"/>
                    </a:cubicBezTo>
                    <a:close/>
                    <a:moveTo>
                      <a:pt x="1029491" y="1136651"/>
                    </a:moveTo>
                    <a:lnTo>
                      <a:pt x="1146959" y="1136651"/>
                    </a:lnTo>
                    <a:cubicBezTo>
                      <a:pt x="1168878" y="1136651"/>
                      <a:pt x="1186647" y="1154420"/>
                      <a:pt x="1186647" y="1176339"/>
                    </a:cubicBezTo>
                    <a:cubicBezTo>
                      <a:pt x="1186647" y="1198258"/>
                      <a:pt x="1168878" y="1216027"/>
                      <a:pt x="1146959" y="1216027"/>
                    </a:cubicBezTo>
                    <a:lnTo>
                      <a:pt x="1029491" y="1216027"/>
                    </a:lnTo>
                    <a:cubicBezTo>
                      <a:pt x="1007572" y="1216027"/>
                      <a:pt x="989803" y="1198258"/>
                      <a:pt x="989803" y="1176339"/>
                    </a:cubicBezTo>
                    <a:cubicBezTo>
                      <a:pt x="989803" y="1154420"/>
                      <a:pt x="1007572" y="1136651"/>
                      <a:pt x="1029491" y="1136651"/>
                    </a:cubicBezTo>
                    <a:close/>
                    <a:moveTo>
                      <a:pt x="3031163" y="1119984"/>
                    </a:moveTo>
                    <a:lnTo>
                      <a:pt x="3090220" y="1119984"/>
                    </a:lnTo>
                    <a:cubicBezTo>
                      <a:pt x="3102845" y="1119984"/>
                      <a:pt x="3113080" y="1130219"/>
                      <a:pt x="3113080" y="1142844"/>
                    </a:cubicBezTo>
                    <a:lnTo>
                      <a:pt x="3113079" y="1142844"/>
                    </a:lnTo>
                    <a:cubicBezTo>
                      <a:pt x="3113079" y="1155469"/>
                      <a:pt x="3102844" y="1165704"/>
                      <a:pt x="3090219" y="1165704"/>
                    </a:cubicBezTo>
                    <a:lnTo>
                      <a:pt x="3031163" y="1165703"/>
                    </a:lnTo>
                    <a:cubicBezTo>
                      <a:pt x="3024851" y="1165703"/>
                      <a:pt x="3019136" y="1163144"/>
                      <a:pt x="3014999" y="1159008"/>
                    </a:cubicBezTo>
                    <a:lnTo>
                      <a:pt x="3008303" y="1142844"/>
                    </a:lnTo>
                    <a:lnTo>
                      <a:pt x="3014999" y="1126680"/>
                    </a:lnTo>
                    <a:cubicBezTo>
                      <a:pt x="3019136" y="1122543"/>
                      <a:pt x="3024851" y="1119984"/>
                      <a:pt x="3031163" y="1119984"/>
                    </a:cubicBezTo>
                    <a:close/>
                    <a:moveTo>
                      <a:pt x="2414579" y="1105698"/>
                    </a:moveTo>
                    <a:lnTo>
                      <a:pt x="2436805" y="1105698"/>
                    </a:lnTo>
                    <a:cubicBezTo>
                      <a:pt x="2455217" y="1105698"/>
                      <a:pt x="2470142" y="1120623"/>
                      <a:pt x="2470142" y="1139035"/>
                    </a:cubicBezTo>
                    <a:cubicBezTo>
                      <a:pt x="2470142" y="1157447"/>
                      <a:pt x="2455217" y="1172372"/>
                      <a:pt x="2436805" y="1172372"/>
                    </a:cubicBezTo>
                    <a:lnTo>
                      <a:pt x="2414579" y="1172372"/>
                    </a:lnTo>
                    <a:cubicBezTo>
                      <a:pt x="2396167" y="1172372"/>
                      <a:pt x="2381242" y="1157447"/>
                      <a:pt x="2381242" y="1139035"/>
                    </a:cubicBezTo>
                    <a:cubicBezTo>
                      <a:pt x="2381242" y="1120623"/>
                      <a:pt x="2396167" y="1105698"/>
                      <a:pt x="2414579" y="1105698"/>
                    </a:cubicBezTo>
                    <a:close/>
                    <a:moveTo>
                      <a:pt x="2533639" y="1104903"/>
                    </a:moveTo>
                    <a:lnTo>
                      <a:pt x="2679691" y="1104903"/>
                    </a:lnTo>
                    <a:cubicBezTo>
                      <a:pt x="2700732" y="1104903"/>
                      <a:pt x="2717790" y="1121961"/>
                      <a:pt x="2717790" y="1143002"/>
                    </a:cubicBezTo>
                    <a:lnTo>
                      <a:pt x="2717789" y="1143002"/>
                    </a:lnTo>
                    <a:cubicBezTo>
                      <a:pt x="2717789" y="1164043"/>
                      <a:pt x="2700731" y="1181101"/>
                      <a:pt x="2679690" y="1181101"/>
                    </a:cubicBezTo>
                    <a:lnTo>
                      <a:pt x="2533639" y="1181100"/>
                    </a:lnTo>
                    <a:cubicBezTo>
                      <a:pt x="2523119" y="1181100"/>
                      <a:pt x="2513594" y="1176836"/>
                      <a:pt x="2506699" y="1169941"/>
                    </a:cubicBezTo>
                    <a:lnTo>
                      <a:pt x="2495540" y="1143002"/>
                    </a:lnTo>
                    <a:lnTo>
                      <a:pt x="2506699" y="1116062"/>
                    </a:lnTo>
                    <a:cubicBezTo>
                      <a:pt x="2513594" y="1109168"/>
                      <a:pt x="2523119" y="1104903"/>
                      <a:pt x="2533639" y="1104903"/>
                    </a:cubicBezTo>
                    <a:close/>
                    <a:moveTo>
                      <a:pt x="559434" y="1095376"/>
                    </a:moveTo>
                    <a:lnTo>
                      <a:pt x="735965" y="1095376"/>
                    </a:lnTo>
                    <a:cubicBezTo>
                      <a:pt x="748591" y="1095376"/>
                      <a:pt x="758826" y="1105611"/>
                      <a:pt x="758826" y="1118236"/>
                    </a:cubicBezTo>
                    <a:lnTo>
                      <a:pt x="758824" y="1118236"/>
                    </a:lnTo>
                    <a:cubicBezTo>
                      <a:pt x="758824" y="1130861"/>
                      <a:pt x="748590" y="1141096"/>
                      <a:pt x="735965" y="1141096"/>
                    </a:cubicBezTo>
                    <a:lnTo>
                      <a:pt x="559434" y="1141095"/>
                    </a:lnTo>
                    <a:cubicBezTo>
                      <a:pt x="553121" y="1141095"/>
                      <a:pt x="547407" y="1138537"/>
                      <a:pt x="543270" y="1134400"/>
                    </a:cubicBezTo>
                    <a:lnTo>
                      <a:pt x="536574" y="1118236"/>
                    </a:lnTo>
                    <a:lnTo>
                      <a:pt x="543270" y="1102072"/>
                    </a:lnTo>
                    <a:cubicBezTo>
                      <a:pt x="547407" y="1097935"/>
                      <a:pt x="553121" y="1095376"/>
                      <a:pt x="559434" y="1095376"/>
                    </a:cubicBezTo>
                    <a:close/>
                    <a:moveTo>
                      <a:pt x="1996114" y="1092996"/>
                    </a:moveTo>
                    <a:lnTo>
                      <a:pt x="2140895" y="1092996"/>
                    </a:lnTo>
                    <a:cubicBezTo>
                      <a:pt x="2153520" y="1092996"/>
                      <a:pt x="2163755" y="1103231"/>
                      <a:pt x="2163755" y="1115856"/>
                    </a:cubicBezTo>
                    <a:lnTo>
                      <a:pt x="2163754" y="1115856"/>
                    </a:lnTo>
                    <a:cubicBezTo>
                      <a:pt x="2163754" y="1128481"/>
                      <a:pt x="2153519" y="1138716"/>
                      <a:pt x="2140894" y="1138716"/>
                    </a:cubicBezTo>
                    <a:lnTo>
                      <a:pt x="1996114" y="1138715"/>
                    </a:lnTo>
                    <a:cubicBezTo>
                      <a:pt x="1989802" y="1138715"/>
                      <a:pt x="1984087" y="1136156"/>
                      <a:pt x="1979950" y="1132020"/>
                    </a:cubicBezTo>
                    <a:lnTo>
                      <a:pt x="1973254" y="1115856"/>
                    </a:lnTo>
                    <a:lnTo>
                      <a:pt x="1979950" y="1099692"/>
                    </a:lnTo>
                    <a:cubicBezTo>
                      <a:pt x="1984087" y="1095555"/>
                      <a:pt x="1989802" y="1092996"/>
                      <a:pt x="1996114" y="1092996"/>
                    </a:cubicBezTo>
                    <a:close/>
                    <a:moveTo>
                      <a:pt x="65086" y="1089028"/>
                    </a:moveTo>
                    <a:lnTo>
                      <a:pt x="150814" y="1089028"/>
                    </a:lnTo>
                    <a:cubicBezTo>
                      <a:pt x="186760" y="1089028"/>
                      <a:pt x="215901" y="1118168"/>
                      <a:pt x="215901" y="1154115"/>
                    </a:cubicBezTo>
                    <a:cubicBezTo>
                      <a:pt x="215901" y="1190062"/>
                      <a:pt x="186760" y="1219202"/>
                      <a:pt x="150814" y="1219202"/>
                    </a:cubicBezTo>
                    <a:lnTo>
                      <a:pt x="65086" y="1219202"/>
                    </a:lnTo>
                    <a:cubicBezTo>
                      <a:pt x="29140" y="1219202"/>
                      <a:pt x="0" y="1190062"/>
                      <a:pt x="0" y="1154115"/>
                    </a:cubicBezTo>
                    <a:cubicBezTo>
                      <a:pt x="0" y="1118168"/>
                      <a:pt x="29140" y="1089028"/>
                      <a:pt x="65086" y="1089028"/>
                    </a:cubicBezTo>
                    <a:close/>
                    <a:moveTo>
                      <a:pt x="2784464" y="1085853"/>
                    </a:moveTo>
                    <a:lnTo>
                      <a:pt x="2930516" y="1085853"/>
                    </a:lnTo>
                    <a:cubicBezTo>
                      <a:pt x="2951557" y="1085853"/>
                      <a:pt x="2968615" y="1102911"/>
                      <a:pt x="2968615" y="1123952"/>
                    </a:cubicBezTo>
                    <a:lnTo>
                      <a:pt x="2968614" y="1123952"/>
                    </a:lnTo>
                    <a:cubicBezTo>
                      <a:pt x="2968614" y="1144993"/>
                      <a:pt x="2951556" y="1162051"/>
                      <a:pt x="2930515" y="1162051"/>
                    </a:cubicBezTo>
                    <a:lnTo>
                      <a:pt x="2784464" y="1162050"/>
                    </a:lnTo>
                    <a:cubicBezTo>
                      <a:pt x="2773944" y="1162050"/>
                      <a:pt x="2764419" y="1157786"/>
                      <a:pt x="2757524" y="1150891"/>
                    </a:cubicBezTo>
                    <a:lnTo>
                      <a:pt x="2746365" y="1123952"/>
                    </a:lnTo>
                    <a:lnTo>
                      <a:pt x="2757524" y="1097012"/>
                    </a:lnTo>
                    <a:cubicBezTo>
                      <a:pt x="2764419" y="1090118"/>
                      <a:pt x="2773944" y="1085853"/>
                      <a:pt x="2784464" y="1085853"/>
                    </a:cubicBezTo>
                    <a:close/>
                    <a:moveTo>
                      <a:pt x="1258085" y="1079501"/>
                    </a:moveTo>
                    <a:lnTo>
                      <a:pt x="1375559" y="1079501"/>
                    </a:lnTo>
                    <a:cubicBezTo>
                      <a:pt x="1397478" y="1079501"/>
                      <a:pt x="1415247" y="1097270"/>
                      <a:pt x="1415247" y="1119189"/>
                    </a:cubicBezTo>
                    <a:cubicBezTo>
                      <a:pt x="1415247" y="1141108"/>
                      <a:pt x="1397478" y="1158877"/>
                      <a:pt x="1375559" y="1158877"/>
                    </a:cubicBezTo>
                    <a:lnTo>
                      <a:pt x="1258085" y="1158877"/>
                    </a:lnTo>
                    <a:cubicBezTo>
                      <a:pt x="1236166" y="1158877"/>
                      <a:pt x="1218397" y="1141108"/>
                      <a:pt x="1218397" y="1119189"/>
                    </a:cubicBezTo>
                    <a:cubicBezTo>
                      <a:pt x="1218397" y="1097270"/>
                      <a:pt x="1236166" y="1079501"/>
                      <a:pt x="1258085" y="1079501"/>
                    </a:cubicBezTo>
                    <a:close/>
                    <a:moveTo>
                      <a:pt x="803113" y="1076328"/>
                    </a:moveTo>
                    <a:lnTo>
                      <a:pt x="947894" y="1076328"/>
                    </a:lnTo>
                    <a:cubicBezTo>
                      <a:pt x="960518" y="1076328"/>
                      <a:pt x="970754" y="1086563"/>
                      <a:pt x="970754" y="1099188"/>
                    </a:cubicBezTo>
                    <a:lnTo>
                      <a:pt x="970753" y="1099188"/>
                    </a:lnTo>
                    <a:cubicBezTo>
                      <a:pt x="970753" y="1111813"/>
                      <a:pt x="960517" y="1122048"/>
                      <a:pt x="947893" y="1122048"/>
                    </a:cubicBezTo>
                    <a:lnTo>
                      <a:pt x="803113" y="1122047"/>
                    </a:lnTo>
                    <a:cubicBezTo>
                      <a:pt x="796800" y="1122047"/>
                      <a:pt x="791085" y="1119489"/>
                      <a:pt x="786949" y="1115352"/>
                    </a:cubicBezTo>
                    <a:lnTo>
                      <a:pt x="780253" y="1099188"/>
                    </a:lnTo>
                    <a:lnTo>
                      <a:pt x="786949" y="1083024"/>
                    </a:lnTo>
                    <a:cubicBezTo>
                      <a:pt x="791085" y="1078887"/>
                      <a:pt x="796800" y="1076328"/>
                      <a:pt x="803113" y="1076328"/>
                    </a:cubicBezTo>
                    <a:close/>
                    <a:moveTo>
                      <a:pt x="1489064" y="1073153"/>
                    </a:moveTo>
                    <a:lnTo>
                      <a:pt x="1635116" y="1073153"/>
                    </a:lnTo>
                    <a:cubicBezTo>
                      <a:pt x="1656157" y="1073153"/>
                      <a:pt x="1673215" y="1090211"/>
                      <a:pt x="1673215" y="1111252"/>
                    </a:cubicBezTo>
                    <a:lnTo>
                      <a:pt x="1673214" y="1111252"/>
                    </a:lnTo>
                    <a:cubicBezTo>
                      <a:pt x="1673214" y="1132293"/>
                      <a:pt x="1656156" y="1149351"/>
                      <a:pt x="1635115" y="1149351"/>
                    </a:cubicBezTo>
                    <a:lnTo>
                      <a:pt x="1489064" y="1149350"/>
                    </a:lnTo>
                    <a:cubicBezTo>
                      <a:pt x="1478544" y="1149350"/>
                      <a:pt x="1469019" y="1145086"/>
                      <a:pt x="1462124" y="1138191"/>
                    </a:cubicBezTo>
                    <a:lnTo>
                      <a:pt x="1450965" y="1111252"/>
                    </a:lnTo>
                    <a:lnTo>
                      <a:pt x="1462124" y="1084312"/>
                    </a:lnTo>
                    <a:cubicBezTo>
                      <a:pt x="1469019" y="1077418"/>
                      <a:pt x="1478544" y="1073153"/>
                      <a:pt x="1489064" y="1073153"/>
                    </a:cubicBezTo>
                    <a:close/>
                    <a:moveTo>
                      <a:pt x="2228841" y="1060454"/>
                    </a:moveTo>
                    <a:lnTo>
                      <a:pt x="2251067" y="1060454"/>
                    </a:lnTo>
                    <a:cubicBezTo>
                      <a:pt x="2269479" y="1060454"/>
                      <a:pt x="2284404" y="1075379"/>
                      <a:pt x="2284404" y="1093791"/>
                    </a:cubicBezTo>
                    <a:cubicBezTo>
                      <a:pt x="2284404" y="1112203"/>
                      <a:pt x="2269479" y="1127128"/>
                      <a:pt x="2251067" y="1127128"/>
                    </a:cubicBezTo>
                    <a:lnTo>
                      <a:pt x="2228841" y="1127128"/>
                    </a:lnTo>
                    <a:cubicBezTo>
                      <a:pt x="2210429" y="1127128"/>
                      <a:pt x="2195504" y="1112203"/>
                      <a:pt x="2195504" y="1093791"/>
                    </a:cubicBezTo>
                    <a:cubicBezTo>
                      <a:pt x="2195504" y="1075379"/>
                      <a:pt x="2210429" y="1060454"/>
                      <a:pt x="2228841" y="1060454"/>
                    </a:cubicBezTo>
                    <a:close/>
                    <a:moveTo>
                      <a:pt x="1739889" y="1054103"/>
                    </a:moveTo>
                    <a:lnTo>
                      <a:pt x="1885941" y="1054103"/>
                    </a:lnTo>
                    <a:cubicBezTo>
                      <a:pt x="1906982" y="1054103"/>
                      <a:pt x="1924040" y="1071161"/>
                      <a:pt x="1924040" y="1092202"/>
                    </a:cubicBezTo>
                    <a:lnTo>
                      <a:pt x="1924039" y="1092202"/>
                    </a:lnTo>
                    <a:cubicBezTo>
                      <a:pt x="1924039" y="1113243"/>
                      <a:pt x="1906981" y="1130301"/>
                      <a:pt x="1885940" y="1130301"/>
                    </a:cubicBezTo>
                    <a:lnTo>
                      <a:pt x="1739889" y="1130300"/>
                    </a:lnTo>
                    <a:cubicBezTo>
                      <a:pt x="1729369" y="1130300"/>
                      <a:pt x="1719844" y="1126036"/>
                      <a:pt x="1712949" y="1119141"/>
                    </a:cubicBezTo>
                    <a:lnTo>
                      <a:pt x="1701790" y="1092202"/>
                    </a:lnTo>
                    <a:lnTo>
                      <a:pt x="1712949" y="1065262"/>
                    </a:lnTo>
                    <a:cubicBezTo>
                      <a:pt x="1719844" y="1058368"/>
                      <a:pt x="1729369" y="1054103"/>
                      <a:pt x="1739889" y="1054103"/>
                    </a:cubicBezTo>
                    <a:close/>
                    <a:moveTo>
                      <a:pt x="3250485" y="1038120"/>
                    </a:moveTo>
                    <a:lnTo>
                      <a:pt x="3285265" y="1136771"/>
                    </a:lnTo>
                    <a:lnTo>
                      <a:pt x="3275068" y="1134712"/>
                    </a:lnTo>
                    <a:cubicBezTo>
                      <a:pt x="3251708" y="1124832"/>
                      <a:pt x="3235316" y="1101701"/>
                      <a:pt x="3235316" y="1074740"/>
                    </a:cubicBezTo>
                    <a:close/>
                    <a:moveTo>
                      <a:pt x="3009889" y="1022353"/>
                    </a:moveTo>
                    <a:lnTo>
                      <a:pt x="3155941" y="1022353"/>
                    </a:lnTo>
                    <a:cubicBezTo>
                      <a:pt x="3176982" y="1022353"/>
                      <a:pt x="3194040" y="1039411"/>
                      <a:pt x="3194040" y="1060452"/>
                    </a:cubicBezTo>
                    <a:lnTo>
                      <a:pt x="3194039" y="1060452"/>
                    </a:lnTo>
                    <a:cubicBezTo>
                      <a:pt x="3194039" y="1081493"/>
                      <a:pt x="3176981" y="1098551"/>
                      <a:pt x="3155940" y="1098551"/>
                    </a:cubicBezTo>
                    <a:lnTo>
                      <a:pt x="3009889" y="1098550"/>
                    </a:lnTo>
                    <a:cubicBezTo>
                      <a:pt x="2999369" y="1098550"/>
                      <a:pt x="2989844" y="1094286"/>
                      <a:pt x="2982949" y="1087391"/>
                    </a:cubicBezTo>
                    <a:lnTo>
                      <a:pt x="2971790" y="1060452"/>
                    </a:lnTo>
                    <a:lnTo>
                      <a:pt x="2982949" y="1033512"/>
                    </a:lnTo>
                    <a:cubicBezTo>
                      <a:pt x="2989844" y="1026618"/>
                      <a:pt x="2999369" y="1022353"/>
                      <a:pt x="3009889" y="1022353"/>
                    </a:cubicBezTo>
                    <a:close/>
                    <a:moveTo>
                      <a:pt x="2743826" y="1019176"/>
                    </a:moveTo>
                    <a:lnTo>
                      <a:pt x="2920357" y="1019176"/>
                    </a:lnTo>
                    <a:cubicBezTo>
                      <a:pt x="2932982" y="1019176"/>
                      <a:pt x="2943217" y="1029411"/>
                      <a:pt x="2943217" y="1042036"/>
                    </a:cubicBezTo>
                    <a:lnTo>
                      <a:pt x="2943216" y="1042036"/>
                    </a:lnTo>
                    <a:cubicBezTo>
                      <a:pt x="2943216" y="1054661"/>
                      <a:pt x="2932981" y="1064896"/>
                      <a:pt x="2920356" y="1064896"/>
                    </a:cubicBezTo>
                    <a:lnTo>
                      <a:pt x="2743826" y="1064895"/>
                    </a:lnTo>
                    <a:cubicBezTo>
                      <a:pt x="2737514" y="1064895"/>
                      <a:pt x="2731799" y="1062337"/>
                      <a:pt x="2727662" y="1058200"/>
                    </a:cubicBezTo>
                    <a:lnTo>
                      <a:pt x="2720966" y="1042036"/>
                    </a:lnTo>
                    <a:lnTo>
                      <a:pt x="2727662" y="1025872"/>
                    </a:lnTo>
                    <a:cubicBezTo>
                      <a:pt x="2731799" y="1021735"/>
                      <a:pt x="2737514" y="1019176"/>
                      <a:pt x="2743826" y="1019176"/>
                    </a:cubicBezTo>
                    <a:close/>
                    <a:moveTo>
                      <a:pt x="934873" y="1009972"/>
                    </a:moveTo>
                    <a:lnTo>
                      <a:pt x="982022" y="1009972"/>
                    </a:lnTo>
                    <a:cubicBezTo>
                      <a:pt x="994647" y="1009972"/>
                      <a:pt x="1004882" y="1020207"/>
                      <a:pt x="1004882" y="1032832"/>
                    </a:cubicBezTo>
                    <a:lnTo>
                      <a:pt x="1004881" y="1032832"/>
                    </a:lnTo>
                    <a:cubicBezTo>
                      <a:pt x="1004881" y="1045457"/>
                      <a:pt x="994646" y="1055692"/>
                      <a:pt x="982021" y="1055692"/>
                    </a:cubicBezTo>
                    <a:lnTo>
                      <a:pt x="934873" y="1055691"/>
                    </a:lnTo>
                    <a:cubicBezTo>
                      <a:pt x="928561" y="1055691"/>
                      <a:pt x="922846" y="1053133"/>
                      <a:pt x="918709" y="1048996"/>
                    </a:cubicBezTo>
                    <a:lnTo>
                      <a:pt x="912013" y="1032832"/>
                    </a:lnTo>
                    <a:lnTo>
                      <a:pt x="918709" y="1016668"/>
                    </a:lnTo>
                    <a:cubicBezTo>
                      <a:pt x="922846" y="1012531"/>
                      <a:pt x="928561" y="1009972"/>
                      <a:pt x="934873" y="1009972"/>
                    </a:cubicBezTo>
                    <a:close/>
                    <a:moveTo>
                      <a:pt x="806285" y="1009972"/>
                    </a:moveTo>
                    <a:lnTo>
                      <a:pt x="853434" y="1009972"/>
                    </a:lnTo>
                    <a:cubicBezTo>
                      <a:pt x="866059" y="1009972"/>
                      <a:pt x="876294" y="1020207"/>
                      <a:pt x="876294" y="1032832"/>
                    </a:cubicBezTo>
                    <a:lnTo>
                      <a:pt x="876293" y="1032832"/>
                    </a:lnTo>
                    <a:cubicBezTo>
                      <a:pt x="876293" y="1045457"/>
                      <a:pt x="866058" y="1055692"/>
                      <a:pt x="853433" y="1055692"/>
                    </a:cubicBezTo>
                    <a:lnTo>
                      <a:pt x="806285" y="1055691"/>
                    </a:lnTo>
                    <a:cubicBezTo>
                      <a:pt x="799973" y="1055691"/>
                      <a:pt x="794257" y="1053133"/>
                      <a:pt x="790121" y="1048996"/>
                    </a:cubicBezTo>
                    <a:lnTo>
                      <a:pt x="783425" y="1032832"/>
                    </a:lnTo>
                    <a:lnTo>
                      <a:pt x="790121" y="1016668"/>
                    </a:lnTo>
                    <a:cubicBezTo>
                      <a:pt x="794257" y="1012531"/>
                      <a:pt x="799973" y="1009972"/>
                      <a:pt x="806285" y="1009972"/>
                    </a:cubicBezTo>
                    <a:close/>
                    <a:moveTo>
                      <a:pt x="1965314" y="990603"/>
                    </a:moveTo>
                    <a:lnTo>
                      <a:pt x="2111366" y="990603"/>
                    </a:lnTo>
                    <a:cubicBezTo>
                      <a:pt x="2132407" y="990603"/>
                      <a:pt x="2149465" y="1007661"/>
                      <a:pt x="2149465" y="1028702"/>
                    </a:cubicBezTo>
                    <a:lnTo>
                      <a:pt x="2149464" y="1028702"/>
                    </a:lnTo>
                    <a:cubicBezTo>
                      <a:pt x="2149464" y="1049743"/>
                      <a:pt x="2132406" y="1066801"/>
                      <a:pt x="2111365" y="1066801"/>
                    </a:cubicBezTo>
                    <a:lnTo>
                      <a:pt x="1965314" y="1066800"/>
                    </a:lnTo>
                    <a:cubicBezTo>
                      <a:pt x="1954794" y="1066800"/>
                      <a:pt x="1945269" y="1062536"/>
                      <a:pt x="1938374" y="1055641"/>
                    </a:cubicBezTo>
                    <a:lnTo>
                      <a:pt x="1927215" y="1028702"/>
                    </a:lnTo>
                    <a:lnTo>
                      <a:pt x="1938374" y="1001762"/>
                    </a:lnTo>
                    <a:cubicBezTo>
                      <a:pt x="1945269" y="994868"/>
                      <a:pt x="1954794" y="990603"/>
                      <a:pt x="1965314" y="990603"/>
                    </a:cubicBezTo>
                    <a:close/>
                    <a:moveTo>
                      <a:pt x="2351079" y="990601"/>
                    </a:moveTo>
                    <a:lnTo>
                      <a:pt x="2392353" y="990601"/>
                    </a:lnTo>
                    <a:cubicBezTo>
                      <a:pt x="2419533" y="990601"/>
                      <a:pt x="2441566" y="1012634"/>
                      <a:pt x="2441566" y="1039814"/>
                    </a:cubicBezTo>
                    <a:cubicBezTo>
                      <a:pt x="2441566" y="1066994"/>
                      <a:pt x="2419533" y="1089027"/>
                      <a:pt x="2392353" y="1089027"/>
                    </a:cubicBezTo>
                    <a:lnTo>
                      <a:pt x="2351079" y="1089027"/>
                    </a:lnTo>
                    <a:cubicBezTo>
                      <a:pt x="2323899" y="1089027"/>
                      <a:pt x="2301866" y="1066994"/>
                      <a:pt x="2301866" y="1039814"/>
                    </a:cubicBezTo>
                    <a:cubicBezTo>
                      <a:pt x="2301866" y="1012634"/>
                      <a:pt x="2323899" y="990601"/>
                      <a:pt x="2351079" y="990601"/>
                    </a:cubicBezTo>
                    <a:close/>
                    <a:moveTo>
                      <a:pt x="1699251" y="987426"/>
                    </a:moveTo>
                    <a:lnTo>
                      <a:pt x="1875782" y="987426"/>
                    </a:lnTo>
                    <a:cubicBezTo>
                      <a:pt x="1888407" y="987426"/>
                      <a:pt x="1898642" y="997661"/>
                      <a:pt x="1898642" y="1010286"/>
                    </a:cubicBezTo>
                    <a:lnTo>
                      <a:pt x="1898641" y="1010286"/>
                    </a:lnTo>
                    <a:cubicBezTo>
                      <a:pt x="1898641" y="1022911"/>
                      <a:pt x="1888406" y="1033146"/>
                      <a:pt x="1875781" y="1033146"/>
                    </a:cubicBezTo>
                    <a:lnTo>
                      <a:pt x="1699251" y="1033145"/>
                    </a:lnTo>
                    <a:cubicBezTo>
                      <a:pt x="1692939" y="1033145"/>
                      <a:pt x="1687224" y="1030586"/>
                      <a:pt x="1683087" y="1026450"/>
                    </a:cubicBezTo>
                    <a:lnTo>
                      <a:pt x="1676391" y="1010286"/>
                    </a:lnTo>
                    <a:lnTo>
                      <a:pt x="1683087" y="994122"/>
                    </a:lnTo>
                    <a:cubicBezTo>
                      <a:pt x="1687224" y="989985"/>
                      <a:pt x="1692939" y="987426"/>
                      <a:pt x="1699251" y="987426"/>
                    </a:cubicBezTo>
                    <a:close/>
                    <a:moveTo>
                      <a:pt x="53681" y="977901"/>
                    </a:moveTo>
                    <a:lnTo>
                      <a:pt x="157163" y="977901"/>
                    </a:lnTo>
                    <a:cubicBezTo>
                      <a:pt x="179082" y="977901"/>
                      <a:pt x="196851" y="995670"/>
                      <a:pt x="196851" y="1017589"/>
                    </a:cubicBezTo>
                    <a:cubicBezTo>
                      <a:pt x="196851" y="1039508"/>
                      <a:pt x="179082" y="1057277"/>
                      <a:pt x="157163" y="1057277"/>
                    </a:cubicBezTo>
                    <a:lnTo>
                      <a:pt x="39688" y="1057277"/>
                    </a:lnTo>
                    <a:lnTo>
                      <a:pt x="27479" y="1052220"/>
                    </a:lnTo>
                    <a:close/>
                    <a:moveTo>
                      <a:pt x="304800" y="968378"/>
                    </a:moveTo>
                    <a:lnTo>
                      <a:pt x="444499" y="968378"/>
                    </a:lnTo>
                    <a:cubicBezTo>
                      <a:pt x="488338" y="968378"/>
                      <a:pt x="523876" y="1003915"/>
                      <a:pt x="523876" y="1047753"/>
                    </a:cubicBezTo>
                    <a:cubicBezTo>
                      <a:pt x="523876" y="1091591"/>
                      <a:pt x="488338" y="1127128"/>
                      <a:pt x="444499" y="1127128"/>
                    </a:cubicBezTo>
                    <a:lnTo>
                      <a:pt x="304800" y="1127128"/>
                    </a:lnTo>
                    <a:cubicBezTo>
                      <a:pt x="260963" y="1127128"/>
                      <a:pt x="225425" y="1091591"/>
                      <a:pt x="225425" y="1047753"/>
                    </a:cubicBezTo>
                    <a:cubicBezTo>
                      <a:pt x="225425" y="1003915"/>
                      <a:pt x="260963" y="968378"/>
                      <a:pt x="304800" y="968378"/>
                    </a:cubicBezTo>
                    <a:close/>
                    <a:moveTo>
                      <a:pt x="2205029" y="967585"/>
                    </a:moveTo>
                    <a:lnTo>
                      <a:pt x="2227255" y="967585"/>
                    </a:lnTo>
                    <a:cubicBezTo>
                      <a:pt x="2245667" y="967585"/>
                      <a:pt x="2260592" y="982510"/>
                      <a:pt x="2260592" y="1000922"/>
                    </a:cubicBezTo>
                    <a:cubicBezTo>
                      <a:pt x="2260592" y="1019334"/>
                      <a:pt x="2245667" y="1034259"/>
                      <a:pt x="2227255" y="1034259"/>
                    </a:cubicBezTo>
                    <a:lnTo>
                      <a:pt x="2205029" y="1034259"/>
                    </a:lnTo>
                    <a:cubicBezTo>
                      <a:pt x="2186617" y="1034259"/>
                      <a:pt x="2171692" y="1019334"/>
                      <a:pt x="2171692" y="1000922"/>
                    </a:cubicBezTo>
                    <a:cubicBezTo>
                      <a:pt x="2171692" y="982510"/>
                      <a:pt x="2186617" y="967585"/>
                      <a:pt x="2205029" y="967585"/>
                    </a:cubicBezTo>
                    <a:close/>
                    <a:moveTo>
                      <a:pt x="1306504" y="958851"/>
                    </a:moveTo>
                    <a:lnTo>
                      <a:pt x="1347778" y="958851"/>
                    </a:lnTo>
                    <a:cubicBezTo>
                      <a:pt x="1374958" y="958851"/>
                      <a:pt x="1396991" y="980884"/>
                      <a:pt x="1396991" y="1008064"/>
                    </a:cubicBezTo>
                    <a:cubicBezTo>
                      <a:pt x="1396991" y="1035244"/>
                      <a:pt x="1374958" y="1057277"/>
                      <a:pt x="1347778" y="1057277"/>
                    </a:cubicBezTo>
                    <a:lnTo>
                      <a:pt x="1306504" y="1057277"/>
                    </a:lnTo>
                    <a:cubicBezTo>
                      <a:pt x="1279324" y="1057277"/>
                      <a:pt x="1257291" y="1035244"/>
                      <a:pt x="1257291" y="1008064"/>
                    </a:cubicBezTo>
                    <a:cubicBezTo>
                      <a:pt x="1257291" y="980884"/>
                      <a:pt x="1279324" y="958851"/>
                      <a:pt x="1306504" y="958851"/>
                    </a:cubicBezTo>
                    <a:close/>
                    <a:moveTo>
                      <a:pt x="3020051" y="952501"/>
                    </a:moveTo>
                    <a:lnTo>
                      <a:pt x="3196582" y="952501"/>
                    </a:lnTo>
                    <a:cubicBezTo>
                      <a:pt x="3209207" y="952501"/>
                      <a:pt x="3219442" y="962736"/>
                      <a:pt x="3219442" y="975361"/>
                    </a:cubicBezTo>
                    <a:lnTo>
                      <a:pt x="3219441" y="975361"/>
                    </a:lnTo>
                    <a:cubicBezTo>
                      <a:pt x="3219441" y="987986"/>
                      <a:pt x="3209206" y="998221"/>
                      <a:pt x="3196581" y="998221"/>
                    </a:cubicBezTo>
                    <a:lnTo>
                      <a:pt x="3020051" y="998220"/>
                    </a:lnTo>
                    <a:cubicBezTo>
                      <a:pt x="3013739" y="998220"/>
                      <a:pt x="3008024" y="995661"/>
                      <a:pt x="3003887" y="991525"/>
                    </a:cubicBezTo>
                    <a:lnTo>
                      <a:pt x="2997191" y="975361"/>
                    </a:lnTo>
                    <a:lnTo>
                      <a:pt x="3003887" y="959197"/>
                    </a:lnTo>
                    <a:cubicBezTo>
                      <a:pt x="3008024" y="955060"/>
                      <a:pt x="3013739" y="952501"/>
                      <a:pt x="3020051" y="952501"/>
                    </a:cubicBezTo>
                    <a:close/>
                    <a:moveTo>
                      <a:pt x="2525703" y="946153"/>
                    </a:moveTo>
                    <a:lnTo>
                      <a:pt x="2611429" y="946153"/>
                    </a:lnTo>
                    <a:cubicBezTo>
                      <a:pt x="2647376" y="946153"/>
                      <a:pt x="2676516" y="975293"/>
                      <a:pt x="2676516" y="1011240"/>
                    </a:cubicBezTo>
                    <a:cubicBezTo>
                      <a:pt x="2676516" y="1047187"/>
                      <a:pt x="2647376" y="1076327"/>
                      <a:pt x="2611429" y="1076327"/>
                    </a:cubicBezTo>
                    <a:lnTo>
                      <a:pt x="2525703" y="1076327"/>
                    </a:lnTo>
                    <a:cubicBezTo>
                      <a:pt x="2489756" y="1076327"/>
                      <a:pt x="2460616" y="1047187"/>
                      <a:pt x="2460616" y="1011240"/>
                    </a:cubicBezTo>
                    <a:cubicBezTo>
                      <a:pt x="2460616" y="975293"/>
                      <a:pt x="2489756" y="946153"/>
                      <a:pt x="2525703" y="946153"/>
                    </a:cubicBezTo>
                    <a:close/>
                    <a:moveTo>
                      <a:pt x="608011" y="939803"/>
                    </a:moveTo>
                    <a:lnTo>
                      <a:pt x="693738" y="939803"/>
                    </a:lnTo>
                    <a:cubicBezTo>
                      <a:pt x="729684" y="939803"/>
                      <a:pt x="758825" y="968943"/>
                      <a:pt x="758825" y="1004890"/>
                    </a:cubicBezTo>
                    <a:cubicBezTo>
                      <a:pt x="758825" y="1040837"/>
                      <a:pt x="729684" y="1069977"/>
                      <a:pt x="693738" y="1069977"/>
                    </a:cubicBezTo>
                    <a:lnTo>
                      <a:pt x="608011" y="1069977"/>
                    </a:lnTo>
                    <a:cubicBezTo>
                      <a:pt x="572065" y="1069977"/>
                      <a:pt x="542925" y="1040837"/>
                      <a:pt x="542925" y="1004890"/>
                    </a:cubicBezTo>
                    <a:cubicBezTo>
                      <a:pt x="542925" y="968943"/>
                      <a:pt x="572065" y="939803"/>
                      <a:pt x="608011" y="939803"/>
                    </a:cubicBezTo>
                    <a:close/>
                    <a:moveTo>
                      <a:pt x="842010" y="938534"/>
                    </a:moveTo>
                    <a:lnTo>
                      <a:pt x="993141" y="938534"/>
                    </a:lnTo>
                    <a:cubicBezTo>
                      <a:pt x="1005766" y="938534"/>
                      <a:pt x="1016001" y="948769"/>
                      <a:pt x="1016001" y="961394"/>
                    </a:cubicBezTo>
                    <a:cubicBezTo>
                      <a:pt x="1016001" y="974019"/>
                      <a:pt x="1005765" y="984254"/>
                      <a:pt x="993140" y="984254"/>
                    </a:cubicBezTo>
                    <a:lnTo>
                      <a:pt x="842010" y="984253"/>
                    </a:lnTo>
                    <a:cubicBezTo>
                      <a:pt x="835698" y="984253"/>
                      <a:pt x="829982" y="981695"/>
                      <a:pt x="825845" y="977558"/>
                    </a:cubicBezTo>
                    <a:lnTo>
                      <a:pt x="819150" y="961394"/>
                    </a:lnTo>
                    <a:lnTo>
                      <a:pt x="825845" y="945230"/>
                    </a:lnTo>
                    <a:cubicBezTo>
                      <a:pt x="829982" y="941093"/>
                      <a:pt x="835698" y="938534"/>
                      <a:pt x="842010" y="938534"/>
                    </a:cubicBezTo>
                    <a:close/>
                    <a:moveTo>
                      <a:pt x="1103311" y="936626"/>
                    </a:moveTo>
                    <a:lnTo>
                      <a:pt x="1169979" y="936626"/>
                    </a:lnTo>
                    <a:cubicBezTo>
                      <a:pt x="1205926" y="936626"/>
                      <a:pt x="1235066" y="965766"/>
                      <a:pt x="1235066" y="1001713"/>
                    </a:cubicBezTo>
                    <a:cubicBezTo>
                      <a:pt x="1235066" y="1037660"/>
                      <a:pt x="1205926" y="1066800"/>
                      <a:pt x="1169979" y="1066800"/>
                    </a:cubicBezTo>
                    <a:lnTo>
                      <a:pt x="1103311" y="1066800"/>
                    </a:lnTo>
                    <a:cubicBezTo>
                      <a:pt x="1067364" y="1066800"/>
                      <a:pt x="1038225" y="1037660"/>
                      <a:pt x="1038225" y="1001713"/>
                    </a:cubicBezTo>
                    <a:cubicBezTo>
                      <a:pt x="1038225" y="965766"/>
                      <a:pt x="1067364" y="936626"/>
                      <a:pt x="1103311" y="936626"/>
                    </a:cubicBezTo>
                    <a:close/>
                    <a:moveTo>
                      <a:pt x="1975476" y="920751"/>
                    </a:moveTo>
                    <a:lnTo>
                      <a:pt x="2152007" y="920751"/>
                    </a:lnTo>
                    <a:cubicBezTo>
                      <a:pt x="2164632" y="920751"/>
                      <a:pt x="2174867" y="930986"/>
                      <a:pt x="2174867" y="943611"/>
                    </a:cubicBezTo>
                    <a:lnTo>
                      <a:pt x="2174866" y="943611"/>
                    </a:lnTo>
                    <a:cubicBezTo>
                      <a:pt x="2174866" y="956236"/>
                      <a:pt x="2164631" y="966471"/>
                      <a:pt x="2152006" y="966471"/>
                    </a:cubicBezTo>
                    <a:lnTo>
                      <a:pt x="1975476" y="966470"/>
                    </a:lnTo>
                    <a:cubicBezTo>
                      <a:pt x="1969164" y="966470"/>
                      <a:pt x="1963449" y="963911"/>
                      <a:pt x="1959312" y="959775"/>
                    </a:cubicBezTo>
                    <a:lnTo>
                      <a:pt x="1952616" y="943611"/>
                    </a:lnTo>
                    <a:lnTo>
                      <a:pt x="1959312" y="927447"/>
                    </a:lnTo>
                    <a:cubicBezTo>
                      <a:pt x="1963449" y="923310"/>
                      <a:pt x="1969164" y="920751"/>
                      <a:pt x="1975476" y="920751"/>
                    </a:cubicBezTo>
                    <a:close/>
                    <a:moveTo>
                      <a:pt x="1481128" y="914403"/>
                    </a:moveTo>
                    <a:lnTo>
                      <a:pt x="1566854" y="914403"/>
                    </a:lnTo>
                    <a:cubicBezTo>
                      <a:pt x="1602801" y="914403"/>
                      <a:pt x="1631941" y="943543"/>
                      <a:pt x="1631941" y="979490"/>
                    </a:cubicBezTo>
                    <a:cubicBezTo>
                      <a:pt x="1631941" y="1015437"/>
                      <a:pt x="1602801" y="1044577"/>
                      <a:pt x="1566854" y="1044577"/>
                    </a:cubicBezTo>
                    <a:lnTo>
                      <a:pt x="1481128" y="1044577"/>
                    </a:lnTo>
                    <a:cubicBezTo>
                      <a:pt x="1445181" y="1044577"/>
                      <a:pt x="1416041" y="1015437"/>
                      <a:pt x="1416041" y="979490"/>
                    </a:cubicBezTo>
                    <a:cubicBezTo>
                      <a:pt x="1416041" y="943543"/>
                      <a:pt x="1445181" y="914403"/>
                      <a:pt x="1481128" y="914403"/>
                    </a:cubicBezTo>
                    <a:close/>
                    <a:moveTo>
                      <a:pt x="87262" y="882651"/>
                    </a:moveTo>
                    <a:lnTo>
                      <a:pt x="127000" y="882651"/>
                    </a:lnTo>
                    <a:cubicBezTo>
                      <a:pt x="146290" y="882651"/>
                      <a:pt x="161926" y="898288"/>
                      <a:pt x="161926" y="917577"/>
                    </a:cubicBezTo>
                    <a:cubicBezTo>
                      <a:pt x="161926" y="936866"/>
                      <a:pt x="146290" y="952503"/>
                      <a:pt x="127000" y="952503"/>
                    </a:cubicBezTo>
                    <a:lnTo>
                      <a:pt x="62635" y="952503"/>
                    </a:lnTo>
                    <a:close/>
                    <a:moveTo>
                      <a:pt x="220664" y="879478"/>
                    </a:moveTo>
                    <a:lnTo>
                      <a:pt x="242890" y="879478"/>
                    </a:lnTo>
                    <a:cubicBezTo>
                      <a:pt x="261301" y="879478"/>
                      <a:pt x="276226" y="894403"/>
                      <a:pt x="276226" y="912815"/>
                    </a:cubicBezTo>
                    <a:cubicBezTo>
                      <a:pt x="276226" y="931227"/>
                      <a:pt x="261301" y="946152"/>
                      <a:pt x="242890" y="946152"/>
                    </a:cubicBezTo>
                    <a:lnTo>
                      <a:pt x="220664" y="946152"/>
                    </a:lnTo>
                    <a:cubicBezTo>
                      <a:pt x="202252" y="946152"/>
                      <a:pt x="187327" y="931227"/>
                      <a:pt x="187327" y="912815"/>
                    </a:cubicBezTo>
                    <a:cubicBezTo>
                      <a:pt x="187327" y="894403"/>
                      <a:pt x="202252" y="879478"/>
                      <a:pt x="220664" y="879478"/>
                    </a:cubicBezTo>
                    <a:close/>
                    <a:moveTo>
                      <a:pt x="667383" y="863601"/>
                    </a:moveTo>
                    <a:lnTo>
                      <a:pt x="843915" y="863601"/>
                    </a:lnTo>
                    <a:cubicBezTo>
                      <a:pt x="856540" y="863601"/>
                      <a:pt x="866775" y="873836"/>
                      <a:pt x="866775" y="886461"/>
                    </a:cubicBezTo>
                    <a:cubicBezTo>
                      <a:pt x="866775" y="899086"/>
                      <a:pt x="856540" y="909321"/>
                      <a:pt x="843915" y="909321"/>
                    </a:cubicBezTo>
                    <a:lnTo>
                      <a:pt x="667383" y="909320"/>
                    </a:lnTo>
                    <a:cubicBezTo>
                      <a:pt x="661072" y="909320"/>
                      <a:pt x="655357" y="906762"/>
                      <a:pt x="651220" y="902625"/>
                    </a:cubicBezTo>
                    <a:lnTo>
                      <a:pt x="644524" y="886461"/>
                    </a:lnTo>
                    <a:lnTo>
                      <a:pt x="651220" y="870297"/>
                    </a:lnTo>
                    <a:cubicBezTo>
                      <a:pt x="655357" y="866160"/>
                      <a:pt x="661072" y="863601"/>
                      <a:pt x="667383" y="863601"/>
                    </a:cubicBezTo>
                    <a:close/>
                    <a:moveTo>
                      <a:pt x="2309803" y="838201"/>
                    </a:moveTo>
                    <a:lnTo>
                      <a:pt x="2376479" y="838201"/>
                    </a:lnTo>
                    <a:cubicBezTo>
                      <a:pt x="2412426" y="838201"/>
                      <a:pt x="2441566" y="867341"/>
                      <a:pt x="2441566" y="903288"/>
                    </a:cubicBezTo>
                    <a:cubicBezTo>
                      <a:pt x="2441566" y="939235"/>
                      <a:pt x="2412426" y="968375"/>
                      <a:pt x="2376479" y="968375"/>
                    </a:cubicBezTo>
                    <a:lnTo>
                      <a:pt x="2309803" y="968375"/>
                    </a:lnTo>
                    <a:cubicBezTo>
                      <a:pt x="2273856" y="968375"/>
                      <a:pt x="2244716" y="939235"/>
                      <a:pt x="2244716" y="903288"/>
                    </a:cubicBezTo>
                    <a:cubicBezTo>
                      <a:pt x="2244716" y="867341"/>
                      <a:pt x="2273856" y="838201"/>
                      <a:pt x="2309803" y="838201"/>
                    </a:cubicBezTo>
                    <a:close/>
                    <a:moveTo>
                      <a:pt x="2500304" y="835026"/>
                    </a:moveTo>
                    <a:lnTo>
                      <a:pt x="2617778" y="835026"/>
                    </a:lnTo>
                    <a:cubicBezTo>
                      <a:pt x="2639697" y="835026"/>
                      <a:pt x="2657466" y="852795"/>
                      <a:pt x="2657466" y="874714"/>
                    </a:cubicBezTo>
                    <a:cubicBezTo>
                      <a:pt x="2657466" y="896633"/>
                      <a:pt x="2639697" y="914402"/>
                      <a:pt x="2617778" y="914402"/>
                    </a:cubicBezTo>
                    <a:lnTo>
                      <a:pt x="2500304" y="914402"/>
                    </a:lnTo>
                    <a:cubicBezTo>
                      <a:pt x="2478385" y="914402"/>
                      <a:pt x="2460616" y="896633"/>
                      <a:pt x="2460616" y="874714"/>
                    </a:cubicBezTo>
                    <a:cubicBezTo>
                      <a:pt x="2460616" y="852795"/>
                      <a:pt x="2478385" y="835026"/>
                      <a:pt x="2500304" y="835026"/>
                    </a:cubicBezTo>
                    <a:close/>
                    <a:moveTo>
                      <a:pt x="2765416" y="825503"/>
                    </a:moveTo>
                    <a:lnTo>
                      <a:pt x="2905116" y="825503"/>
                    </a:lnTo>
                    <a:cubicBezTo>
                      <a:pt x="2948954" y="825503"/>
                      <a:pt x="2984491" y="861040"/>
                      <a:pt x="2984491" y="904878"/>
                    </a:cubicBezTo>
                    <a:cubicBezTo>
                      <a:pt x="2984491" y="948716"/>
                      <a:pt x="2948954" y="984253"/>
                      <a:pt x="2905116" y="984253"/>
                    </a:cubicBezTo>
                    <a:lnTo>
                      <a:pt x="2765416" y="984253"/>
                    </a:lnTo>
                    <a:cubicBezTo>
                      <a:pt x="2721578" y="984253"/>
                      <a:pt x="2686041" y="948716"/>
                      <a:pt x="2686041" y="904878"/>
                    </a:cubicBezTo>
                    <a:cubicBezTo>
                      <a:pt x="2686041" y="861040"/>
                      <a:pt x="2721578" y="825503"/>
                      <a:pt x="2765416" y="825503"/>
                    </a:cubicBezTo>
                    <a:close/>
                    <a:moveTo>
                      <a:pt x="1265228" y="806451"/>
                    </a:moveTo>
                    <a:lnTo>
                      <a:pt x="1331904" y="806451"/>
                    </a:lnTo>
                    <a:cubicBezTo>
                      <a:pt x="1367851" y="806451"/>
                      <a:pt x="1396991" y="835591"/>
                      <a:pt x="1396991" y="871538"/>
                    </a:cubicBezTo>
                    <a:cubicBezTo>
                      <a:pt x="1396991" y="907485"/>
                      <a:pt x="1367851" y="936625"/>
                      <a:pt x="1331904" y="936625"/>
                    </a:cubicBezTo>
                    <a:lnTo>
                      <a:pt x="1265228" y="936625"/>
                    </a:lnTo>
                    <a:cubicBezTo>
                      <a:pt x="1229281" y="936625"/>
                      <a:pt x="1200141" y="907485"/>
                      <a:pt x="1200141" y="871538"/>
                    </a:cubicBezTo>
                    <a:cubicBezTo>
                      <a:pt x="1200141" y="835591"/>
                      <a:pt x="1229281" y="806451"/>
                      <a:pt x="1265228" y="806451"/>
                    </a:cubicBezTo>
                    <a:close/>
                    <a:moveTo>
                      <a:pt x="1455729" y="803276"/>
                    </a:moveTo>
                    <a:lnTo>
                      <a:pt x="1573203" y="803276"/>
                    </a:lnTo>
                    <a:cubicBezTo>
                      <a:pt x="1595122" y="803276"/>
                      <a:pt x="1612891" y="821045"/>
                      <a:pt x="1612891" y="842964"/>
                    </a:cubicBezTo>
                    <a:cubicBezTo>
                      <a:pt x="1612891" y="864883"/>
                      <a:pt x="1595122" y="882652"/>
                      <a:pt x="1573203" y="882652"/>
                    </a:cubicBezTo>
                    <a:lnTo>
                      <a:pt x="1455729" y="882652"/>
                    </a:lnTo>
                    <a:cubicBezTo>
                      <a:pt x="1433810" y="882652"/>
                      <a:pt x="1416041" y="864883"/>
                      <a:pt x="1416041" y="842964"/>
                    </a:cubicBezTo>
                    <a:cubicBezTo>
                      <a:pt x="1416041" y="821045"/>
                      <a:pt x="1433810" y="803276"/>
                      <a:pt x="1455729" y="803276"/>
                    </a:cubicBezTo>
                    <a:close/>
                    <a:moveTo>
                      <a:pt x="3068628" y="796928"/>
                    </a:moveTo>
                    <a:lnTo>
                      <a:pt x="3154354" y="796928"/>
                    </a:lnTo>
                    <a:lnTo>
                      <a:pt x="3166300" y="799340"/>
                    </a:lnTo>
                    <a:lnTo>
                      <a:pt x="3202671" y="902502"/>
                    </a:lnTo>
                    <a:lnTo>
                      <a:pt x="3200378" y="908039"/>
                    </a:lnTo>
                    <a:cubicBezTo>
                      <a:pt x="3188599" y="919817"/>
                      <a:pt x="3172328" y="927102"/>
                      <a:pt x="3154354" y="927102"/>
                    </a:cubicBezTo>
                    <a:lnTo>
                      <a:pt x="3068628" y="927102"/>
                    </a:lnTo>
                    <a:cubicBezTo>
                      <a:pt x="3032681" y="927102"/>
                      <a:pt x="3003541" y="897962"/>
                      <a:pt x="3003541" y="862015"/>
                    </a:cubicBezTo>
                    <a:cubicBezTo>
                      <a:pt x="3003541" y="826068"/>
                      <a:pt x="3032681" y="796928"/>
                      <a:pt x="3068628" y="796928"/>
                    </a:cubicBezTo>
                    <a:close/>
                    <a:moveTo>
                      <a:pt x="1720841" y="793753"/>
                    </a:moveTo>
                    <a:lnTo>
                      <a:pt x="1860541" y="793753"/>
                    </a:lnTo>
                    <a:cubicBezTo>
                      <a:pt x="1904379" y="793753"/>
                      <a:pt x="1939916" y="829290"/>
                      <a:pt x="1939916" y="873128"/>
                    </a:cubicBezTo>
                    <a:cubicBezTo>
                      <a:pt x="1939916" y="916966"/>
                      <a:pt x="1904379" y="952503"/>
                      <a:pt x="1860541" y="952503"/>
                    </a:cubicBezTo>
                    <a:lnTo>
                      <a:pt x="1720841" y="952503"/>
                    </a:lnTo>
                    <a:cubicBezTo>
                      <a:pt x="1677003" y="952503"/>
                      <a:pt x="1641466" y="916966"/>
                      <a:pt x="1641466" y="873128"/>
                    </a:cubicBezTo>
                    <a:cubicBezTo>
                      <a:pt x="1641466" y="829290"/>
                      <a:pt x="1677003" y="793753"/>
                      <a:pt x="1720841" y="793753"/>
                    </a:cubicBezTo>
                    <a:close/>
                    <a:moveTo>
                      <a:pt x="124201" y="777876"/>
                    </a:moveTo>
                    <a:lnTo>
                      <a:pt x="222251" y="777876"/>
                    </a:lnTo>
                    <a:cubicBezTo>
                      <a:pt x="241540" y="777876"/>
                      <a:pt x="257175" y="793513"/>
                      <a:pt x="257175" y="812802"/>
                    </a:cubicBezTo>
                    <a:cubicBezTo>
                      <a:pt x="257175" y="832091"/>
                      <a:pt x="241540" y="847728"/>
                      <a:pt x="222251" y="847728"/>
                    </a:cubicBezTo>
                    <a:lnTo>
                      <a:pt x="99574" y="847728"/>
                    </a:lnTo>
                    <a:close/>
                    <a:moveTo>
                      <a:pt x="2273926" y="774703"/>
                    </a:moveTo>
                    <a:lnTo>
                      <a:pt x="2418707" y="774703"/>
                    </a:lnTo>
                    <a:cubicBezTo>
                      <a:pt x="2431332" y="774703"/>
                      <a:pt x="2441567" y="784938"/>
                      <a:pt x="2441567" y="797563"/>
                    </a:cubicBezTo>
                    <a:lnTo>
                      <a:pt x="2441566" y="797563"/>
                    </a:lnTo>
                    <a:cubicBezTo>
                      <a:pt x="2441566" y="810188"/>
                      <a:pt x="2431331" y="820423"/>
                      <a:pt x="2418706" y="820423"/>
                    </a:cubicBezTo>
                    <a:lnTo>
                      <a:pt x="2273926" y="820422"/>
                    </a:lnTo>
                    <a:cubicBezTo>
                      <a:pt x="2267614" y="820422"/>
                      <a:pt x="2261899" y="817863"/>
                      <a:pt x="2257762" y="813727"/>
                    </a:cubicBezTo>
                    <a:lnTo>
                      <a:pt x="2251066" y="797563"/>
                    </a:lnTo>
                    <a:lnTo>
                      <a:pt x="2257762" y="781399"/>
                    </a:lnTo>
                    <a:cubicBezTo>
                      <a:pt x="2261899" y="777262"/>
                      <a:pt x="2267614" y="774703"/>
                      <a:pt x="2273926" y="774703"/>
                    </a:cubicBezTo>
                    <a:close/>
                    <a:moveTo>
                      <a:pt x="371475" y="771528"/>
                    </a:moveTo>
                    <a:lnTo>
                      <a:pt x="511174" y="771528"/>
                    </a:lnTo>
                    <a:cubicBezTo>
                      <a:pt x="555013" y="771528"/>
                      <a:pt x="590549" y="807065"/>
                      <a:pt x="590549" y="850903"/>
                    </a:cubicBezTo>
                    <a:cubicBezTo>
                      <a:pt x="590549" y="894741"/>
                      <a:pt x="555013" y="930278"/>
                      <a:pt x="511174" y="930278"/>
                    </a:cubicBezTo>
                    <a:lnTo>
                      <a:pt x="371475" y="930278"/>
                    </a:lnTo>
                    <a:cubicBezTo>
                      <a:pt x="327637" y="930278"/>
                      <a:pt x="292101" y="894741"/>
                      <a:pt x="292101" y="850903"/>
                    </a:cubicBezTo>
                    <a:cubicBezTo>
                      <a:pt x="292101" y="807065"/>
                      <a:pt x="327637" y="771528"/>
                      <a:pt x="371475" y="771528"/>
                    </a:cubicBezTo>
                    <a:close/>
                    <a:moveTo>
                      <a:pt x="2024053" y="765178"/>
                    </a:moveTo>
                    <a:lnTo>
                      <a:pt x="2109779" y="765178"/>
                    </a:lnTo>
                    <a:cubicBezTo>
                      <a:pt x="2145726" y="765178"/>
                      <a:pt x="2174866" y="794318"/>
                      <a:pt x="2174866" y="830265"/>
                    </a:cubicBezTo>
                    <a:cubicBezTo>
                      <a:pt x="2174866" y="866212"/>
                      <a:pt x="2145726" y="895352"/>
                      <a:pt x="2109779" y="895352"/>
                    </a:cubicBezTo>
                    <a:lnTo>
                      <a:pt x="2024053" y="895352"/>
                    </a:lnTo>
                    <a:cubicBezTo>
                      <a:pt x="1988106" y="895352"/>
                      <a:pt x="1958966" y="866212"/>
                      <a:pt x="1958966" y="830265"/>
                    </a:cubicBezTo>
                    <a:cubicBezTo>
                      <a:pt x="1958966" y="794318"/>
                      <a:pt x="1988106" y="765178"/>
                      <a:pt x="2024053" y="765178"/>
                    </a:cubicBezTo>
                    <a:close/>
                    <a:moveTo>
                      <a:pt x="657225" y="762001"/>
                    </a:moveTo>
                    <a:lnTo>
                      <a:pt x="822323" y="762001"/>
                    </a:lnTo>
                    <a:cubicBezTo>
                      <a:pt x="841613" y="762001"/>
                      <a:pt x="857249" y="777638"/>
                      <a:pt x="857249" y="796927"/>
                    </a:cubicBezTo>
                    <a:cubicBezTo>
                      <a:pt x="857249" y="816216"/>
                      <a:pt x="841613" y="831853"/>
                      <a:pt x="822323" y="831853"/>
                    </a:cubicBezTo>
                    <a:lnTo>
                      <a:pt x="657225" y="831853"/>
                    </a:lnTo>
                    <a:cubicBezTo>
                      <a:pt x="637937" y="831853"/>
                      <a:pt x="622299" y="816216"/>
                      <a:pt x="622299" y="796927"/>
                    </a:cubicBezTo>
                    <a:cubicBezTo>
                      <a:pt x="622299" y="777638"/>
                      <a:pt x="637937" y="762001"/>
                      <a:pt x="657225" y="762001"/>
                    </a:cubicBezTo>
                    <a:close/>
                    <a:moveTo>
                      <a:pt x="958850" y="755653"/>
                    </a:moveTo>
                    <a:lnTo>
                      <a:pt x="1098549" y="755653"/>
                    </a:lnTo>
                    <a:cubicBezTo>
                      <a:pt x="1142379" y="755653"/>
                      <a:pt x="1177916" y="791190"/>
                      <a:pt x="1177916" y="835028"/>
                    </a:cubicBezTo>
                    <a:cubicBezTo>
                      <a:pt x="1177916" y="878866"/>
                      <a:pt x="1142379" y="914403"/>
                      <a:pt x="1098549" y="914403"/>
                    </a:cubicBezTo>
                    <a:lnTo>
                      <a:pt x="958850" y="914403"/>
                    </a:lnTo>
                    <a:cubicBezTo>
                      <a:pt x="915013" y="914403"/>
                      <a:pt x="879475" y="878866"/>
                      <a:pt x="879475" y="835028"/>
                    </a:cubicBezTo>
                    <a:cubicBezTo>
                      <a:pt x="879475" y="791190"/>
                      <a:pt x="915013" y="755653"/>
                      <a:pt x="958850" y="755653"/>
                    </a:cubicBezTo>
                    <a:close/>
                    <a:moveTo>
                      <a:pt x="1229351" y="742953"/>
                    </a:moveTo>
                    <a:lnTo>
                      <a:pt x="1374132" y="742953"/>
                    </a:lnTo>
                    <a:cubicBezTo>
                      <a:pt x="1386757" y="742953"/>
                      <a:pt x="1396992" y="753188"/>
                      <a:pt x="1396992" y="765813"/>
                    </a:cubicBezTo>
                    <a:lnTo>
                      <a:pt x="1396991" y="765813"/>
                    </a:lnTo>
                    <a:cubicBezTo>
                      <a:pt x="1396991" y="778438"/>
                      <a:pt x="1386756" y="788673"/>
                      <a:pt x="1374131" y="788673"/>
                    </a:cubicBezTo>
                    <a:lnTo>
                      <a:pt x="1229351" y="788672"/>
                    </a:lnTo>
                    <a:cubicBezTo>
                      <a:pt x="1223039" y="788672"/>
                      <a:pt x="1217324" y="786113"/>
                      <a:pt x="1213187" y="781977"/>
                    </a:cubicBezTo>
                    <a:lnTo>
                      <a:pt x="1206491" y="765813"/>
                    </a:lnTo>
                    <a:lnTo>
                      <a:pt x="1213187" y="749649"/>
                    </a:lnTo>
                    <a:cubicBezTo>
                      <a:pt x="1217324" y="745512"/>
                      <a:pt x="1223039" y="742953"/>
                      <a:pt x="1229351" y="742953"/>
                    </a:cubicBezTo>
                    <a:close/>
                    <a:moveTo>
                      <a:pt x="2505067" y="739776"/>
                    </a:moveTo>
                    <a:lnTo>
                      <a:pt x="2587615" y="739776"/>
                    </a:lnTo>
                    <a:cubicBezTo>
                      <a:pt x="2606904" y="739776"/>
                      <a:pt x="2622541" y="755413"/>
                      <a:pt x="2622541" y="774702"/>
                    </a:cubicBezTo>
                    <a:cubicBezTo>
                      <a:pt x="2622541" y="793991"/>
                      <a:pt x="2606904" y="809628"/>
                      <a:pt x="2587615" y="809628"/>
                    </a:cubicBezTo>
                    <a:lnTo>
                      <a:pt x="2505067" y="809628"/>
                    </a:lnTo>
                    <a:cubicBezTo>
                      <a:pt x="2485778" y="809628"/>
                      <a:pt x="2470141" y="793991"/>
                      <a:pt x="2470141" y="774702"/>
                    </a:cubicBezTo>
                    <a:cubicBezTo>
                      <a:pt x="2470141" y="755413"/>
                      <a:pt x="2485778" y="739776"/>
                      <a:pt x="2505067" y="739776"/>
                    </a:cubicBezTo>
                    <a:close/>
                    <a:moveTo>
                      <a:pt x="2681279" y="736603"/>
                    </a:moveTo>
                    <a:lnTo>
                      <a:pt x="2703505" y="736603"/>
                    </a:lnTo>
                    <a:cubicBezTo>
                      <a:pt x="2721917" y="736603"/>
                      <a:pt x="2736842" y="751528"/>
                      <a:pt x="2736842" y="769940"/>
                    </a:cubicBezTo>
                    <a:cubicBezTo>
                      <a:pt x="2736842" y="788352"/>
                      <a:pt x="2721917" y="803277"/>
                      <a:pt x="2703505" y="803277"/>
                    </a:cubicBezTo>
                    <a:lnTo>
                      <a:pt x="2681279" y="803277"/>
                    </a:lnTo>
                    <a:cubicBezTo>
                      <a:pt x="2662867" y="803277"/>
                      <a:pt x="2647942" y="788352"/>
                      <a:pt x="2647942" y="769940"/>
                    </a:cubicBezTo>
                    <a:cubicBezTo>
                      <a:pt x="2647942" y="751528"/>
                      <a:pt x="2662867" y="736603"/>
                      <a:pt x="2681279" y="736603"/>
                    </a:cubicBezTo>
                    <a:close/>
                    <a:moveTo>
                      <a:pt x="3128001" y="720726"/>
                    </a:moveTo>
                    <a:lnTo>
                      <a:pt x="3138584" y="720726"/>
                    </a:lnTo>
                    <a:lnTo>
                      <a:pt x="3154703" y="766445"/>
                    </a:lnTo>
                    <a:lnTo>
                      <a:pt x="3128001" y="766445"/>
                    </a:lnTo>
                    <a:cubicBezTo>
                      <a:pt x="3121689" y="766445"/>
                      <a:pt x="3115974" y="763886"/>
                      <a:pt x="3111837" y="759750"/>
                    </a:cubicBezTo>
                    <a:lnTo>
                      <a:pt x="3105141" y="743586"/>
                    </a:lnTo>
                    <a:lnTo>
                      <a:pt x="3111837" y="727422"/>
                    </a:lnTo>
                    <a:cubicBezTo>
                      <a:pt x="3115974" y="723285"/>
                      <a:pt x="3121689" y="720726"/>
                      <a:pt x="3128001" y="720726"/>
                    </a:cubicBezTo>
                    <a:close/>
                    <a:moveTo>
                      <a:pt x="1460492" y="708026"/>
                    </a:moveTo>
                    <a:lnTo>
                      <a:pt x="1543040" y="708026"/>
                    </a:lnTo>
                    <a:cubicBezTo>
                      <a:pt x="1562329" y="708026"/>
                      <a:pt x="1577966" y="723663"/>
                      <a:pt x="1577966" y="742952"/>
                    </a:cubicBezTo>
                    <a:cubicBezTo>
                      <a:pt x="1577966" y="762241"/>
                      <a:pt x="1562329" y="777878"/>
                      <a:pt x="1543040" y="777878"/>
                    </a:cubicBezTo>
                    <a:lnTo>
                      <a:pt x="1460492" y="777878"/>
                    </a:lnTo>
                    <a:cubicBezTo>
                      <a:pt x="1441203" y="777878"/>
                      <a:pt x="1425566" y="762241"/>
                      <a:pt x="1425566" y="742952"/>
                    </a:cubicBezTo>
                    <a:cubicBezTo>
                      <a:pt x="1425566" y="723663"/>
                      <a:pt x="1441203" y="708026"/>
                      <a:pt x="1460492" y="708026"/>
                    </a:cubicBezTo>
                    <a:close/>
                    <a:moveTo>
                      <a:pt x="1636704" y="704853"/>
                    </a:moveTo>
                    <a:lnTo>
                      <a:pt x="1658930" y="704853"/>
                    </a:lnTo>
                    <a:cubicBezTo>
                      <a:pt x="1677342" y="704853"/>
                      <a:pt x="1692267" y="719778"/>
                      <a:pt x="1692267" y="738190"/>
                    </a:cubicBezTo>
                    <a:cubicBezTo>
                      <a:pt x="1692267" y="756602"/>
                      <a:pt x="1677342" y="771527"/>
                      <a:pt x="1658930" y="771527"/>
                    </a:cubicBezTo>
                    <a:lnTo>
                      <a:pt x="1636704" y="771527"/>
                    </a:lnTo>
                    <a:cubicBezTo>
                      <a:pt x="1618292" y="771527"/>
                      <a:pt x="1603367" y="756602"/>
                      <a:pt x="1603367" y="738190"/>
                    </a:cubicBezTo>
                    <a:cubicBezTo>
                      <a:pt x="1603367" y="719778"/>
                      <a:pt x="1618292" y="704853"/>
                      <a:pt x="1636704" y="704853"/>
                    </a:cubicBezTo>
                    <a:close/>
                    <a:moveTo>
                      <a:pt x="2083426" y="688976"/>
                    </a:moveTo>
                    <a:lnTo>
                      <a:pt x="2259957" y="688976"/>
                    </a:lnTo>
                    <a:cubicBezTo>
                      <a:pt x="2272582" y="688976"/>
                      <a:pt x="2282817" y="699211"/>
                      <a:pt x="2282817" y="711836"/>
                    </a:cubicBezTo>
                    <a:lnTo>
                      <a:pt x="2282816" y="711836"/>
                    </a:lnTo>
                    <a:cubicBezTo>
                      <a:pt x="2282816" y="724461"/>
                      <a:pt x="2272581" y="734696"/>
                      <a:pt x="2259956" y="734696"/>
                    </a:cubicBezTo>
                    <a:lnTo>
                      <a:pt x="2083426" y="734695"/>
                    </a:lnTo>
                    <a:cubicBezTo>
                      <a:pt x="2077114" y="734695"/>
                      <a:pt x="2071399" y="732136"/>
                      <a:pt x="2067262" y="728000"/>
                    </a:cubicBezTo>
                    <a:lnTo>
                      <a:pt x="2060566" y="711836"/>
                    </a:lnTo>
                    <a:lnTo>
                      <a:pt x="2067262" y="695672"/>
                    </a:lnTo>
                    <a:cubicBezTo>
                      <a:pt x="2071399" y="691535"/>
                      <a:pt x="2077114" y="688976"/>
                      <a:pt x="2083426" y="688976"/>
                    </a:cubicBezTo>
                    <a:close/>
                    <a:moveTo>
                      <a:pt x="1057911" y="685803"/>
                    </a:moveTo>
                    <a:lnTo>
                      <a:pt x="1202682" y="685803"/>
                    </a:lnTo>
                    <a:cubicBezTo>
                      <a:pt x="1215307" y="685803"/>
                      <a:pt x="1225542" y="696038"/>
                      <a:pt x="1225542" y="708663"/>
                    </a:cubicBezTo>
                    <a:lnTo>
                      <a:pt x="1225541" y="708663"/>
                    </a:lnTo>
                    <a:cubicBezTo>
                      <a:pt x="1225541" y="721288"/>
                      <a:pt x="1215306" y="731523"/>
                      <a:pt x="1202681" y="731523"/>
                    </a:cubicBezTo>
                    <a:lnTo>
                      <a:pt x="1057911" y="731522"/>
                    </a:lnTo>
                    <a:cubicBezTo>
                      <a:pt x="1051597" y="731522"/>
                      <a:pt x="1045882" y="728964"/>
                      <a:pt x="1041746" y="724827"/>
                    </a:cubicBezTo>
                    <a:lnTo>
                      <a:pt x="1035050" y="708663"/>
                    </a:lnTo>
                    <a:lnTo>
                      <a:pt x="1041746" y="692499"/>
                    </a:lnTo>
                    <a:cubicBezTo>
                      <a:pt x="1045882" y="688362"/>
                      <a:pt x="1051597" y="685803"/>
                      <a:pt x="1057911" y="685803"/>
                    </a:cubicBezTo>
                    <a:close/>
                    <a:moveTo>
                      <a:pt x="866377" y="679450"/>
                    </a:moveTo>
                    <a:lnTo>
                      <a:pt x="959245" y="679450"/>
                    </a:lnTo>
                    <a:cubicBezTo>
                      <a:pt x="975686" y="679450"/>
                      <a:pt x="989012" y="692777"/>
                      <a:pt x="989012" y="709216"/>
                    </a:cubicBezTo>
                    <a:cubicBezTo>
                      <a:pt x="989012" y="725655"/>
                      <a:pt x="975686" y="738982"/>
                      <a:pt x="959245" y="738982"/>
                    </a:cubicBezTo>
                    <a:lnTo>
                      <a:pt x="866377" y="738982"/>
                    </a:lnTo>
                    <a:cubicBezTo>
                      <a:pt x="849938" y="738982"/>
                      <a:pt x="836611" y="725655"/>
                      <a:pt x="836611" y="709216"/>
                    </a:cubicBezTo>
                    <a:cubicBezTo>
                      <a:pt x="836611" y="692777"/>
                      <a:pt x="849938" y="679450"/>
                      <a:pt x="866377" y="679450"/>
                    </a:cubicBezTo>
                    <a:close/>
                    <a:moveTo>
                      <a:pt x="739568" y="668735"/>
                    </a:moveTo>
                    <a:lnTo>
                      <a:pt x="774097" y="668735"/>
                    </a:lnTo>
                    <a:cubicBezTo>
                      <a:pt x="792838" y="668735"/>
                      <a:pt x="808030" y="683927"/>
                      <a:pt x="808030" y="702668"/>
                    </a:cubicBezTo>
                    <a:lnTo>
                      <a:pt x="808029" y="702668"/>
                    </a:lnTo>
                    <a:cubicBezTo>
                      <a:pt x="808029" y="721409"/>
                      <a:pt x="792837" y="736601"/>
                      <a:pt x="774096" y="736601"/>
                    </a:cubicBezTo>
                    <a:lnTo>
                      <a:pt x="739568" y="736600"/>
                    </a:lnTo>
                    <a:cubicBezTo>
                      <a:pt x="730197" y="736600"/>
                      <a:pt x="721714" y="732802"/>
                      <a:pt x="715574" y="726662"/>
                    </a:cubicBezTo>
                    <a:lnTo>
                      <a:pt x="705635" y="702668"/>
                    </a:lnTo>
                    <a:lnTo>
                      <a:pt x="715574" y="678673"/>
                    </a:lnTo>
                    <a:cubicBezTo>
                      <a:pt x="721714" y="672533"/>
                      <a:pt x="730197" y="668735"/>
                      <a:pt x="739568" y="668735"/>
                    </a:cubicBezTo>
                    <a:close/>
                    <a:moveTo>
                      <a:pt x="2357429" y="641353"/>
                    </a:moveTo>
                    <a:lnTo>
                      <a:pt x="2405053" y="641353"/>
                    </a:lnTo>
                    <a:cubicBezTo>
                      <a:pt x="2433986" y="641353"/>
                      <a:pt x="2457441" y="664808"/>
                      <a:pt x="2457441" y="693741"/>
                    </a:cubicBezTo>
                    <a:cubicBezTo>
                      <a:pt x="2457441" y="722674"/>
                      <a:pt x="2433986" y="746129"/>
                      <a:pt x="2405053" y="746129"/>
                    </a:cubicBezTo>
                    <a:lnTo>
                      <a:pt x="2357429" y="746129"/>
                    </a:lnTo>
                    <a:cubicBezTo>
                      <a:pt x="2328496" y="746129"/>
                      <a:pt x="2305041" y="722674"/>
                      <a:pt x="2305041" y="693741"/>
                    </a:cubicBezTo>
                    <a:cubicBezTo>
                      <a:pt x="2305041" y="664808"/>
                      <a:pt x="2328496" y="641353"/>
                      <a:pt x="2357429" y="641353"/>
                    </a:cubicBezTo>
                    <a:close/>
                    <a:moveTo>
                      <a:pt x="2517767" y="635001"/>
                    </a:moveTo>
                    <a:lnTo>
                      <a:pt x="2682865" y="635001"/>
                    </a:lnTo>
                    <a:cubicBezTo>
                      <a:pt x="2702154" y="635001"/>
                      <a:pt x="2717791" y="650638"/>
                      <a:pt x="2717791" y="669927"/>
                    </a:cubicBezTo>
                    <a:cubicBezTo>
                      <a:pt x="2717791" y="689216"/>
                      <a:pt x="2702154" y="704853"/>
                      <a:pt x="2682865" y="704853"/>
                    </a:cubicBezTo>
                    <a:lnTo>
                      <a:pt x="2517767" y="704853"/>
                    </a:lnTo>
                    <a:cubicBezTo>
                      <a:pt x="2498478" y="704853"/>
                      <a:pt x="2482841" y="689216"/>
                      <a:pt x="2482841" y="669927"/>
                    </a:cubicBezTo>
                    <a:cubicBezTo>
                      <a:pt x="2482841" y="650638"/>
                      <a:pt x="2498478" y="635001"/>
                      <a:pt x="2517767" y="635001"/>
                    </a:cubicBezTo>
                    <a:close/>
                    <a:moveTo>
                      <a:pt x="2832091" y="628653"/>
                    </a:moveTo>
                    <a:lnTo>
                      <a:pt x="2971791" y="628653"/>
                    </a:lnTo>
                    <a:cubicBezTo>
                      <a:pt x="3015629" y="628653"/>
                      <a:pt x="3051166" y="664190"/>
                      <a:pt x="3051166" y="708028"/>
                    </a:cubicBezTo>
                    <a:cubicBezTo>
                      <a:pt x="3051166" y="751866"/>
                      <a:pt x="3015629" y="787403"/>
                      <a:pt x="2971791" y="787403"/>
                    </a:cubicBezTo>
                    <a:lnTo>
                      <a:pt x="2832091" y="787403"/>
                    </a:lnTo>
                    <a:cubicBezTo>
                      <a:pt x="2788253" y="787403"/>
                      <a:pt x="2752716" y="751866"/>
                      <a:pt x="2752716" y="708028"/>
                    </a:cubicBezTo>
                    <a:cubicBezTo>
                      <a:pt x="2752716" y="664190"/>
                      <a:pt x="2788253" y="628653"/>
                      <a:pt x="2832091" y="628653"/>
                    </a:cubicBezTo>
                    <a:close/>
                    <a:moveTo>
                      <a:pt x="3104685" y="624576"/>
                    </a:moveTo>
                    <a:lnTo>
                      <a:pt x="3127391" y="688978"/>
                    </a:lnTo>
                    <a:lnTo>
                      <a:pt x="3117842" y="688978"/>
                    </a:lnTo>
                    <a:cubicBezTo>
                      <a:pt x="3098553" y="688978"/>
                      <a:pt x="3082916" y="673341"/>
                      <a:pt x="3082916" y="654052"/>
                    </a:cubicBezTo>
                    <a:cubicBezTo>
                      <a:pt x="3082916" y="644408"/>
                      <a:pt x="3086825" y="635676"/>
                      <a:pt x="3093146" y="629356"/>
                    </a:cubicBezTo>
                    <a:close/>
                    <a:moveTo>
                      <a:pt x="541336" y="612778"/>
                    </a:moveTo>
                    <a:lnTo>
                      <a:pt x="627062" y="612778"/>
                    </a:lnTo>
                    <a:cubicBezTo>
                      <a:pt x="663009" y="612778"/>
                      <a:pt x="692149" y="641918"/>
                      <a:pt x="692149" y="677865"/>
                    </a:cubicBezTo>
                    <a:cubicBezTo>
                      <a:pt x="692149" y="713812"/>
                      <a:pt x="663009" y="742952"/>
                      <a:pt x="627062" y="742952"/>
                    </a:cubicBezTo>
                    <a:lnTo>
                      <a:pt x="541336" y="742952"/>
                    </a:lnTo>
                    <a:cubicBezTo>
                      <a:pt x="505390" y="742952"/>
                      <a:pt x="476249" y="713812"/>
                      <a:pt x="476249" y="677865"/>
                    </a:cubicBezTo>
                    <a:cubicBezTo>
                      <a:pt x="476249" y="641918"/>
                      <a:pt x="505390" y="612778"/>
                      <a:pt x="541336" y="612778"/>
                    </a:cubicBezTo>
                    <a:close/>
                    <a:moveTo>
                      <a:pt x="1312854" y="609603"/>
                    </a:moveTo>
                    <a:lnTo>
                      <a:pt x="1360478" y="609603"/>
                    </a:lnTo>
                    <a:cubicBezTo>
                      <a:pt x="1389411" y="609603"/>
                      <a:pt x="1412866" y="633058"/>
                      <a:pt x="1412866" y="661991"/>
                    </a:cubicBezTo>
                    <a:cubicBezTo>
                      <a:pt x="1412866" y="690924"/>
                      <a:pt x="1389411" y="714379"/>
                      <a:pt x="1360478" y="714379"/>
                    </a:cubicBezTo>
                    <a:lnTo>
                      <a:pt x="1312854" y="714379"/>
                    </a:lnTo>
                    <a:cubicBezTo>
                      <a:pt x="1283921" y="714379"/>
                      <a:pt x="1260466" y="690924"/>
                      <a:pt x="1260466" y="661991"/>
                    </a:cubicBezTo>
                    <a:cubicBezTo>
                      <a:pt x="1260466" y="633058"/>
                      <a:pt x="1283921" y="609603"/>
                      <a:pt x="1312854" y="609603"/>
                    </a:cubicBezTo>
                    <a:close/>
                    <a:moveTo>
                      <a:pt x="1473192" y="603251"/>
                    </a:moveTo>
                    <a:lnTo>
                      <a:pt x="1638290" y="603251"/>
                    </a:lnTo>
                    <a:cubicBezTo>
                      <a:pt x="1657579" y="603251"/>
                      <a:pt x="1673216" y="618888"/>
                      <a:pt x="1673216" y="638177"/>
                    </a:cubicBezTo>
                    <a:cubicBezTo>
                      <a:pt x="1673216" y="657466"/>
                      <a:pt x="1657579" y="673103"/>
                      <a:pt x="1638290" y="673103"/>
                    </a:cubicBezTo>
                    <a:lnTo>
                      <a:pt x="1473192" y="673103"/>
                    </a:lnTo>
                    <a:cubicBezTo>
                      <a:pt x="1453903" y="673103"/>
                      <a:pt x="1438266" y="657466"/>
                      <a:pt x="1438266" y="638177"/>
                    </a:cubicBezTo>
                    <a:cubicBezTo>
                      <a:pt x="1438266" y="618888"/>
                      <a:pt x="1453903" y="603251"/>
                      <a:pt x="1473192" y="603251"/>
                    </a:cubicBezTo>
                    <a:close/>
                    <a:moveTo>
                      <a:pt x="1787516" y="596903"/>
                    </a:moveTo>
                    <a:lnTo>
                      <a:pt x="1927216" y="596903"/>
                    </a:lnTo>
                    <a:cubicBezTo>
                      <a:pt x="1971054" y="596903"/>
                      <a:pt x="2006591" y="632440"/>
                      <a:pt x="2006591" y="676278"/>
                    </a:cubicBezTo>
                    <a:cubicBezTo>
                      <a:pt x="2006591" y="720116"/>
                      <a:pt x="1971054" y="755653"/>
                      <a:pt x="1927216" y="755653"/>
                    </a:cubicBezTo>
                    <a:lnTo>
                      <a:pt x="1787516" y="755653"/>
                    </a:lnTo>
                    <a:cubicBezTo>
                      <a:pt x="1743678" y="755653"/>
                      <a:pt x="1708141" y="720116"/>
                      <a:pt x="1708141" y="676278"/>
                    </a:cubicBezTo>
                    <a:cubicBezTo>
                      <a:pt x="1708141" y="632440"/>
                      <a:pt x="1743678" y="596903"/>
                      <a:pt x="1787516" y="596903"/>
                    </a:cubicBezTo>
                    <a:close/>
                    <a:moveTo>
                      <a:pt x="2073267" y="587376"/>
                    </a:moveTo>
                    <a:lnTo>
                      <a:pt x="2238365" y="587376"/>
                    </a:lnTo>
                    <a:cubicBezTo>
                      <a:pt x="2257654" y="587376"/>
                      <a:pt x="2273291" y="603013"/>
                      <a:pt x="2273291" y="622302"/>
                    </a:cubicBezTo>
                    <a:cubicBezTo>
                      <a:pt x="2273291" y="641591"/>
                      <a:pt x="2257654" y="657228"/>
                      <a:pt x="2238365" y="657228"/>
                    </a:cubicBezTo>
                    <a:lnTo>
                      <a:pt x="2073267" y="657228"/>
                    </a:lnTo>
                    <a:cubicBezTo>
                      <a:pt x="2053978" y="657228"/>
                      <a:pt x="2038341" y="641591"/>
                      <a:pt x="2038341" y="622302"/>
                    </a:cubicBezTo>
                    <a:cubicBezTo>
                      <a:pt x="2038341" y="603013"/>
                      <a:pt x="2053978" y="587376"/>
                      <a:pt x="2073267" y="587376"/>
                    </a:cubicBezTo>
                    <a:close/>
                    <a:moveTo>
                      <a:pt x="228601" y="584203"/>
                    </a:moveTo>
                    <a:lnTo>
                      <a:pt x="368301" y="584203"/>
                    </a:lnTo>
                    <a:cubicBezTo>
                      <a:pt x="412137" y="584203"/>
                      <a:pt x="447675" y="619740"/>
                      <a:pt x="447675" y="663578"/>
                    </a:cubicBezTo>
                    <a:cubicBezTo>
                      <a:pt x="447675" y="707416"/>
                      <a:pt x="412137" y="742953"/>
                      <a:pt x="368301" y="742953"/>
                    </a:cubicBezTo>
                    <a:lnTo>
                      <a:pt x="228601" y="742953"/>
                    </a:lnTo>
                    <a:cubicBezTo>
                      <a:pt x="195723" y="742953"/>
                      <a:pt x="167514" y="722964"/>
                      <a:pt x="155465" y="694475"/>
                    </a:cubicBezTo>
                    <a:lnTo>
                      <a:pt x="154788" y="691122"/>
                    </a:lnTo>
                    <a:lnTo>
                      <a:pt x="187969" y="597005"/>
                    </a:lnTo>
                    <a:lnTo>
                      <a:pt x="197705" y="590441"/>
                    </a:lnTo>
                    <a:cubicBezTo>
                      <a:pt x="207201" y="586424"/>
                      <a:pt x="217642" y="584203"/>
                      <a:pt x="228601" y="584203"/>
                    </a:cubicBezTo>
                    <a:close/>
                    <a:moveTo>
                      <a:pt x="840974" y="575469"/>
                    </a:moveTo>
                    <a:lnTo>
                      <a:pt x="886215" y="575469"/>
                    </a:lnTo>
                    <a:cubicBezTo>
                      <a:pt x="910546" y="575469"/>
                      <a:pt x="930271" y="595193"/>
                      <a:pt x="930271" y="619524"/>
                    </a:cubicBezTo>
                    <a:lnTo>
                      <a:pt x="930270" y="619524"/>
                    </a:lnTo>
                    <a:cubicBezTo>
                      <a:pt x="930270" y="643855"/>
                      <a:pt x="910545" y="663579"/>
                      <a:pt x="886214" y="663579"/>
                    </a:cubicBezTo>
                    <a:lnTo>
                      <a:pt x="840974" y="663578"/>
                    </a:lnTo>
                    <a:cubicBezTo>
                      <a:pt x="828808" y="663578"/>
                      <a:pt x="817795" y="658647"/>
                      <a:pt x="809822" y="650674"/>
                    </a:cubicBezTo>
                    <a:lnTo>
                      <a:pt x="796919" y="619523"/>
                    </a:lnTo>
                    <a:lnTo>
                      <a:pt x="809822" y="588372"/>
                    </a:lnTo>
                    <a:cubicBezTo>
                      <a:pt x="817795" y="580400"/>
                      <a:pt x="828808" y="575469"/>
                      <a:pt x="840974" y="575469"/>
                    </a:cubicBezTo>
                    <a:close/>
                    <a:moveTo>
                      <a:pt x="722703" y="573088"/>
                    </a:moveTo>
                    <a:lnTo>
                      <a:pt x="746517" y="573088"/>
                    </a:lnTo>
                    <a:cubicBezTo>
                      <a:pt x="762079" y="573088"/>
                      <a:pt x="774695" y="585704"/>
                      <a:pt x="774695" y="601266"/>
                    </a:cubicBezTo>
                    <a:lnTo>
                      <a:pt x="774694" y="601266"/>
                    </a:lnTo>
                    <a:cubicBezTo>
                      <a:pt x="774694" y="616828"/>
                      <a:pt x="762078" y="629444"/>
                      <a:pt x="746516" y="629444"/>
                    </a:cubicBezTo>
                    <a:lnTo>
                      <a:pt x="722703" y="629443"/>
                    </a:lnTo>
                    <a:cubicBezTo>
                      <a:pt x="714921" y="629443"/>
                      <a:pt x="707878" y="626289"/>
                      <a:pt x="702778" y="621190"/>
                    </a:cubicBezTo>
                    <a:lnTo>
                      <a:pt x="694525" y="601265"/>
                    </a:lnTo>
                    <a:lnTo>
                      <a:pt x="702778" y="581341"/>
                    </a:lnTo>
                    <a:cubicBezTo>
                      <a:pt x="707878" y="576242"/>
                      <a:pt x="714921" y="573088"/>
                      <a:pt x="722703" y="573088"/>
                    </a:cubicBezTo>
                    <a:close/>
                    <a:moveTo>
                      <a:pt x="2374892" y="542926"/>
                    </a:moveTo>
                    <a:lnTo>
                      <a:pt x="2539990" y="542926"/>
                    </a:lnTo>
                    <a:cubicBezTo>
                      <a:pt x="2559279" y="542926"/>
                      <a:pt x="2574916" y="558563"/>
                      <a:pt x="2574916" y="577852"/>
                    </a:cubicBezTo>
                    <a:cubicBezTo>
                      <a:pt x="2574916" y="597141"/>
                      <a:pt x="2559279" y="612778"/>
                      <a:pt x="2539990" y="612778"/>
                    </a:cubicBezTo>
                    <a:lnTo>
                      <a:pt x="2374892" y="612778"/>
                    </a:lnTo>
                    <a:cubicBezTo>
                      <a:pt x="2355603" y="612778"/>
                      <a:pt x="2339966" y="597141"/>
                      <a:pt x="2339966" y="577852"/>
                    </a:cubicBezTo>
                    <a:cubicBezTo>
                      <a:pt x="2339966" y="558563"/>
                      <a:pt x="2355603" y="542926"/>
                      <a:pt x="2374892" y="542926"/>
                    </a:cubicBezTo>
                    <a:close/>
                    <a:moveTo>
                      <a:pt x="2154863" y="518638"/>
                    </a:moveTo>
                    <a:lnTo>
                      <a:pt x="2287737" y="518638"/>
                    </a:lnTo>
                    <a:cubicBezTo>
                      <a:pt x="2300362" y="518638"/>
                      <a:pt x="2310597" y="528873"/>
                      <a:pt x="2310597" y="541498"/>
                    </a:cubicBezTo>
                    <a:lnTo>
                      <a:pt x="2310596" y="541498"/>
                    </a:lnTo>
                    <a:cubicBezTo>
                      <a:pt x="2310596" y="554123"/>
                      <a:pt x="2300361" y="564358"/>
                      <a:pt x="2287736" y="564358"/>
                    </a:cubicBezTo>
                    <a:lnTo>
                      <a:pt x="2154863" y="564357"/>
                    </a:lnTo>
                    <a:cubicBezTo>
                      <a:pt x="2148551" y="564357"/>
                      <a:pt x="2142836" y="561798"/>
                      <a:pt x="2138699" y="557661"/>
                    </a:cubicBezTo>
                    <a:lnTo>
                      <a:pt x="2132003" y="541497"/>
                    </a:lnTo>
                    <a:lnTo>
                      <a:pt x="2138699" y="525333"/>
                    </a:lnTo>
                    <a:cubicBezTo>
                      <a:pt x="2142836" y="521197"/>
                      <a:pt x="2148551" y="518638"/>
                      <a:pt x="2154863" y="518638"/>
                    </a:cubicBezTo>
                    <a:close/>
                    <a:moveTo>
                      <a:pt x="1028702" y="514351"/>
                    </a:moveTo>
                    <a:lnTo>
                      <a:pt x="1174741" y="514351"/>
                    </a:lnTo>
                    <a:cubicBezTo>
                      <a:pt x="1213319" y="514351"/>
                      <a:pt x="1244592" y="545624"/>
                      <a:pt x="1244592" y="584202"/>
                    </a:cubicBezTo>
                    <a:lnTo>
                      <a:pt x="1244591" y="584202"/>
                    </a:lnTo>
                    <a:cubicBezTo>
                      <a:pt x="1244591" y="622780"/>
                      <a:pt x="1213318" y="654053"/>
                      <a:pt x="1174740" y="654053"/>
                    </a:cubicBezTo>
                    <a:lnTo>
                      <a:pt x="1028702" y="654052"/>
                    </a:lnTo>
                    <a:cubicBezTo>
                      <a:pt x="1009413" y="654052"/>
                      <a:pt x="991948" y="646233"/>
                      <a:pt x="979309" y="633593"/>
                    </a:cubicBezTo>
                    <a:lnTo>
                      <a:pt x="958850" y="584201"/>
                    </a:lnTo>
                    <a:lnTo>
                      <a:pt x="979309" y="534810"/>
                    </a:lnTo>
                    <a:cubicBezTo>
                      <a:pt x="991948" y="522169"/>
                      <a:pt x="1009413" y="514351"/>
                      <a:pt x="1028702" y="514351"/>
                    </a:cubicBezTo>
                    <a:close/>
                    <a:moveTo>
                      <a:pt x="1330317" y="511176"/>
                    </a:moveTo>
                    <a:lnTo>
                      <a:pt x="1495415" y="511176"/>
                    </a:lnTo>
                    <a:cubicBezTo>
                      <a:pt x="1514704" y="511176"/>
                      <a:pt x="1530341" y="526813"/>
                      <a:pt x="1530341" y="546102"/>
                    </a:cubicBezTo>
                    <a:cubicBezTo>
                      <a:pt x="1530341" y="565391"/>
                      <a:pt x="1514704" y="581028"/>
                      <a:pt x="1495415" y="581028"/>
                    </a:cubicBezTo>
                    <a:lnTo>
                      <a:pt x="1330317" y="581028"/>
                    </a:lnTo>
                    <a:cubicBezTo>
                      <a:pt x="1311028" y="581028"/>
                      <a:pt x="1295391" y="565391"/>
                      <a:pt x="1295391" y="546102"/>
                    </a:cubicBezTo>
                    <a:cubicBezTo>
                      <a:pt x="1295391" y="526813"/>
                      <a:pt x="1311028" y="511176"/>
                      <a:pt x="1330317" y="511176"/>
                    </a:cubicBezTo>
                    <a:close/>
                    <a:moveTo>
                      <a:pt x="650873" y="504826"/>
                    </a:moveTo>
                    <a:lnTo>
                      <a:pt x="650874" y="504826"/>
                    </a:lnTo>
                    <a:lnTo>
                      <a:pt x="650873" y="504827"/>
                    </a:lnTo>
                    <a:close/>
                    <a:moveTo>
                      <a:pt x="256214" y="497210"/>
                    </a:moveTo>
                    <a:lnTo>
                      <a:pt x="329559" y="497210"/>
                    </a:lnTo>
                    <a:cubicBezTo>
                      <a:pt x="346567" y="497210"/>
                      <a:pt x="360355" y="510998"/>
                      <a:pt x="360355" y="528006"/>
                    </a:cubicBezTo>
                    <a:cubicBezTo>
                      <a:pt x="360355" y="545014"/>
                      <a:pt x="346567" y="558802"/>
                      <a:pt x="329559" y="558802"/>
                    </a:cubicBezTo>
                    <a:lnTo>
                      <a:pt x="256214" y="558802"/>
                    </a:lnTo>
                    <a:cubicBezTo>
                      <a:pt x="239206" y="558802"/>
                      <a:pt x="225418" y="545014"/>
                      <a:pt x="225418" y="528006"/>
                    </a:cubicBezTo>
                    <a:cubicBezTo>
                      <a:pt x="225418" y="510998"/>
                      <a:pt x="239206" y="497210"/>
                      <a:pt x="256214" y="497210"/>
                    </a:cubicBezTo>
                    <a:close/>
                    <a:moveTo>
                      <a:pt x="438148" y="485778"/>
                    </a:moveTo>
                    <a:lnTo>
                      <a:pt x="584201" y="485778"/>
                    </a:lnTo>
                    <a:cubicBezTo>
                      <a:pt x="605241" y="485778"/>
                      <a:pt x="622298" y="502836"/>
                      <a:pt x="622298" y="523877"/>
                    </a:cubicBezTo>
                    <a:lnTo>
                      <a:pt x="622296" y="523877"/>
                    </a:lnTo>
                    <a:cubicBezTo>
                      <a:pt x="622296" y="544918"/>
                      <a:pt x="605240" y="561976"/>
                      <a:pt x="584200" y="561976"/>
                    </a:cubicBezTo>
                    <a:lnTo>
                      <a:pt x="438148" y="561975"/>
                    </a:lnTo>
                    <a:cubicBezTo>
                      <a:pt x="427628" y="561975"/>
                      <a:pt x="418103" y="557710"/>
                      <a:pt x="411208" y="550816"/>
                    </a:cubicBezTo>
                    <a:lnTo>
                      <a:pt x="400049" y="523876"/>
                    </a:lnTo>
                    <a:lnTo>
                      <a:pt x="411208" y="496937"/>
                    </a:lnTo>
                    <a:cubicBezTo>
                      <a:pt x="418103" y="490042"/>
                      <a:pt x="427628" y="485778"/>
                      <a:pt x="438148" y="485778"/>
                    </a:cubicBezTo>
                    <a:close/>
                    <a:moveTo>
                      <a:pt x="2426326" y="480538"/>
                    </a:moveTo>
                    <a:lnTo>
                      <a:pt x="2561583" y="480538"/>
                    </a:lnTo>
                    <a:cubicBezTo>
                      <a:pt x="2574208" y="480538"/>
                      <a:pt x="2584443" y="490773"/>
                      <a:pt x="2584443" y="503398"/>
                    </a:cubicBezTo>
                    <a:lnTo>
                      <a:pt x="2584442" y="503398"/>
                    </a:lnTo>
                    <a:cubicBezTo>
                      <a:pt x="2584442" y="516023"/>
                      <a:pt x="2574207" y="526258"/>
                      <a:pt x="2561582" y="526258"/>
                    </a:cubicBezTo>
                    <a:lnTo>
                      <a:pt x="2426326" y="526257"/>
                    </a:lnTo>
                    <a:cubicBezTo>
                      <a:pt x="2420014" y="526257"/>
                      <a:pt x="2414299" y="523698"/>
                      <a:pt x="2410162" y="519561"/>
                    </a:cubicBezTo>
                    <a:lnTo>
                      <a:pt x="2403466" y="503397"/>
                    </a:lnTo>
                    <a:lnTo>
                      <a:pt x="2410162" y="487233"/>
                    </a:lnTo>
                    <a:cubicBezTo>
                      <a:pt x="2414299" y="483097"/>
                      <a:pt x="2420014" y="480538"/>
                      <a:pt x="2426326" y="480538"/>
                    </a:cubicBezTo>
                    <a:close/>
                    <a:moveTo>
                      <a:pt x="3001953" y="469903"/>
                    </a:moveTo>
                    <a:lnTo>
                      <a:pt x="3050154" y="469903"/>
                    </a:lnTo>
                    <a:lnTo>
                      <a:pt x="3095492" y="598500"/>
                    </a:lnTo>
                    <a:lnTo>
                      <a:pt x="3087679" y="600077"/>
                    </a:lnTo>
                    <a:lnTo>
                      <a:pt x="3001953" y="600077"/>
                    </a:lnTo>
                    <a:cubicBezTo>
                      <a:pt x="2966006" y="600077"/>
                      <a:pt x="2936866" y="570937"/>
                      <a:pt x="2936866" y="534990"/>
                    </a:cubicBezTo>
                    <a:cubicBezTo>
                      <a:pt x="2936866" y="499043"/>
                      <a:pt x="2966006" y="469903"/>
                      <a:pt x="3001953" y="469903"/>
                    </a:cubicBezTo>
                    <a:close/>
                    <a:moveTo>
                      <a:pt x="688972" y="466728"/>
                    </a:moveTo>
                    <a:lnTo>
                      <a:pt x="835024" y="466728"/>
                    </a:lnTo>
                    <a:cubicBezTo>
                      <a:pt x="856066" y="466728"/>
                      <a:pt x="873124" y="483786"/>
                      <a:pt x="873124" y="504827"/>
                    </a:cubicBezTo>
                    <a:lnTo>
                      <a:pt x="873123" y="504827"/>
                    </a:lnTo>
                    <a:cubicBezTo>
                      <a:pt x="873123" y="525868"/>
                      <a:pt x="856065" y="542926"/>
                      <a:pt x="835024" y="542926"/>
                    </a:cubicBezTo>
                    <a:lnTo>
                      <a:pt x="688972" y="542925"/>
                    </a:lnTo>
                    <a:cubicBezTo>
                      <a:pt x="678452" y="542925"/>
                      <a:pt x="668927" y="538660"/>
                      <a:pt x="662033" y="531766"/>
                    </a:cubicBezTo>
                    <a:lnTo>
                      <a:pt x="650874" y="504826"/>
                    </a:lnTo>
                    <a:lnTo>
                      <a:pt x="662033" y="477887"/>
                    </a:lnTo>
                    <a:cubicBezTo>
                      <a:pt x="668927" y="470992"/>
                      <a:pt x="678452" y="466728"/>
                      <a:pt x="688972" y="466728"/>
                    </a:cubicBezTo>
                    <a:close/>
                    <a:moveTo>
                      <a:pt x="2689216" y="441328"/>
                    </a:moveTo>
                    <a:lnTo>
                      <a:pt x="2828916" y="441328"/>
                    </a:lnTo>
                    <a:cubicBezTo>
                      <a:pt x="2872754" y="441328"/>
                      <a:pt x="2908291" y="476865"/>
                      <a:pt x="2908291" y="520703"/>
                    </a:cubicBezTo>
                    <a:cubicBezTo>
                      <a:pt x="2908291" y="564541"/>
                      <a:pt x="2872754" y="600078"/>
                      <a:pt x="2828916" y="600078"/>
                    </a:cubicBezTo>
                    <a:lnTo>
                      <a:pt x="2689216" y="600078"/>
                    </a:lnTo>
                    <a:cubicBezTo>
                      <a:pt x="2645378" y="600078"/>
                      <a:pt x="2609841" y="564541"/>
                      <a:pt x="2609841" y="520703"/>
                    </a:cubicBezTo>
                    <a:cubicBezTo>
                      <a:pt x="2609841" y="476865"/>
                      <a:pt x="2645378" y="441328"/>
                      <a:pt x="2689216" y="441328"/>
                    </a:cubicBezTo>
                    <a:close/>
                    <a:moveTo>
                      <a:pt x="1957378" y="438153"/>
                    </a:moveTo>
                    <a:lnTo>
                      <a:pt x="2043104" y="438153"/>
                    </a:lnTo>
                    <a:cubicBezTo>
                      <a:pt x="2079051" y="438153"/>
                      <a:pt x="2108191" y="467293"/>
                      <a:pt x="2108191" y="503240"/>
                    </a:cubicBezTo>
                    <a:cubicBezTo>
                      <a:pt x="2108191" y="539187"/>
                      <a:pt x="2079051" y="568327"/>
                      <a:pt x="2043104" y="568327"/>
                    </a:cubicBezTo>
                    <a:lnTo>
                      <a:pt x="1957378" y="568327"/>
                    </a:lnTo>
                    <a:cubicBezTo>
                      <a:pt x="1921431" y="568327"/>
                      <a:pt x="1892291" y="539187"/>
                      <a:pt x="1892291" y="503240"/>
                    </a:cubicBezTo>
                    <a:cubicBezTo>
                      <a:pt x="1892291" y="467293"/>
                      <a:pt x="1921431" y="438153"/>
                      <a:pt x="1957378" y="438153"/>
                    </a:cubicBezTo>
                    <a:close/>
                    <a:moveTo>
                      <a:pt x="2255829" y="419103"/>
                    </a:moveTo>
                    <a:lnTo>
                      <a:pt x="2278055" y="419103"/>
                    </a:lnTo>
                    <a:cubicBezTo>
                      <a:pt x="2296467" y="419103"/>
                      <a:pt x="2311392" y="434028"/>
                      <a:pt x="2311392" y="452440"/>
                    </a:cubicBezTo>
                    <a:cubicBezTo>
                      <a:pt x="2311392" y="470852"/>
                      <a:pt x="2296467" y="485777"/>
                      <a:pt x="2278055" y="485777"/>
                    </a:cubicBezTo>
                    <a:lnTo>
                      <a:pt x="2255829" y="485777"/>
                    </a:lnTo>
                    <a:cubicBezTo>
                      <a:pt x="2237417" y="485777"/>
                      <a:pt x="2222492" y="470852"/>
                      <a:pt x="2222492" y="452440"/>
                    </a:cubicBezTo>
                    <a:cubicBezTo>
                      <a:pt x="2222492" y="434028"/>
                      <a:pt x="2237417" y="419103"/>
                      <a:pt x="2255829" y="419103"/>
                    </a:cubicBezTo>
                    <a:close/>
                    <a:moveTo>
                      <a:pt x="1162042" y="419101"/>
                    </a:moveTo>
                    <a:lnTo>
                      <a:pt x="1327140" y="419101"/>
                    </a:lnTo>
                    <a:cubicBezTo>
                      <a:pt x="1346429" y="419101"/>
                      <a:pt x="1362066" y="434738"/>
                      <a:pt x="1362066" y="454027"/>
                    </a:cubicBezTo>
                    <a:cubicBezTo>
                      <a:pt x="1362066" y="473316"/>
                      <a:pt x="1346429" y="488953"/>
                      <a:pt x="1327140" y="488953"/>
                    </a:cubicBezTo>
                    <a:lnTo>
                      <a:pt x="1162042" y="488953"/>
                    </a:lnTo>
                    <a:cubicBezTo>
                      <a:pt x="1142753" y="488953"/>
                      <a:pt x="1127116" y="473316"/>
                      <a:pt x="1127116" y="454027"/>
                    </a:cubicBezTo>
                    <a:cubicBezTo>
                      <a:pt x="1127116" y="434738"/>
                      <a:pt x="1142753" y="419101"/>
                      <a:pt x="1162042" y="419101"/>
                    </a:cubicBezTo>
                    <a:close/>
                    <a:moveTo>
                      <a:pt x="2551899" y="410369"/>
                    </a:moveTo>
                    <a:lnTo>
                      <a:pt x="2586028" y="410369"/>
                    </a:lnTo>
                    <a:cubicBezTo>
                      <a:pt x="2599618" y="410369"/>
                      <a:pt x="2610635" y="421386"/>
                      <a:pt x="2610635" y="434976"/>
                    </a:cubicBezTo>
                    <a:cubicBezTo>
                      <a:pt x="2610635" y="448566"/>
                      <a:pt x="2599618" y="459583"/>
                      <a:pt x="2586028" y="459583"/>
                    </a:cubicBezTo>
                    <a:lnTo>
                      <a:pt x="2551899" y="459583"/>
                    </a:lnTo>
                    <a:cubicBezTo>
                      <a:pt x="2538309" y="459583"/>
                      <a:pt x="2527292" y="448566"/>
                      <a:pt x="2527292" y="434976"/>
                    </a:cubicBezTo>
                    <a:cubicBezTo>
                      <a:pt x="2527292" y="421386"/>
                      <a:pt x="2538309" y="410369"/>
                      <a:pt x="2551899" y="410369"/>
                    </a:cubicBezTo>
                    <a:close/>
                    <a:moveTo>
                      <a:pt x="1644641" y="409578"/>
                    </a:moveTo>
                    <a:lnTo>
                      <a:pt x="1784341" y="409578"/>
                    </a:lnTo>
                    <a:cubicBezTo>
                      <a:pt x="1828179" y="409578"/>
                      <a:pt x="1863716" y="445115"/>
                      <a:pt x="1863716" y="488953"/>
                    </a:cubicBezTo>
                    <a:cubicBezTo>
                      <a:pt x="1863716" y="532791"/>
                      <a:pt x="1828179" y="568328"/>
                      <a:pt x="1784341" y="568328"/>
                    </a:cubicBezTo>
                    <a:lnTo>
                      <a:pt x="1644641" y="568328"/>
                    </a:lnTo>
                    <a:cubicBezTo>
                      <a:pt x="1600803" y="568328"/>
                      <a:pt x="1565266" y="532791"/>
                      <a:pt x="1565266" y="488953"/>
                    </a:cubicBezTo>
                    <a:cubicBezTo>
                      <a:pt x="1565266" y="445115"/>
                      <a:pt x="1600803" y="409578"/>
                      <a:pt x="1644641" y="409578"/>
                    </a:cubicBezTo>
                    <a:close/>
                    <a:moveTo>
                      <a:pt x="914399" y="403228"/>
                    </a:moveTo>
                    <a:lnTo>
                      <a:pt x="1060449" y="403228"/>
                    </a:lnTo>
                    <a:cubicBezTo>
                      <a:pt x="1081490" y="403228"/>
                      <a:pt x="1098549" y="420286"/>
                      <a:pt x="1098549" y="441327"/>
                    </a:cubicBezTo>
                    <a:lnTo>
                      <a:pt x="1098548" y="441327"/>
                    </a:lnTo>
                    <a:cubicBezTo>
                      <a:pt x="1098548" y="462368"/>
                      <a:pt x="1081489" y="479426"/>
                      <a:pt x="1060449" y="479426"/>
                    </a:cubicBezTo>
                    <a:lnTo>
                      <a:pt x="914399" y="479425"/>
                    </a:lnTo>
                    <a:cubicBezTo>
                      <a:pt x="903878" y="479425"/>
                      <a:pt x="894353" y="475160"/>
                      <a:pt x="887458" y="468266"/>
                    </a:cubicBezTo>
                    <a:lnTo>
                      <a:pt x="876299" y="441326"/>
                    </a:lnTo>
                    <a:lnTo>
                      <a:pt x="887458" y="414387"/>
                    </a:lnTo>
                    <a:cubicBezTo>
                      <a:pt x="894353" y="407492"/>
                      <a:pt x="903878" y="403228"/>
                      <a:pt x="914399" y="403228"/>
                    </a:cubicBezTo>
                    <a:close/>
                    <a:moveTo>
                      <a:pt x="648335" y="400051"/>
                    </a:moveTo>
                    <a:lnTo>
                      <a:pt x="824866" y="400051"/>
                    </a:lnTo>
                    <a:cubicBezTo>
                      <a:pt x="837491" y="400051"/>
                      <a:pt x="847727" y="410286"/>
                      <a:pt x="847727" y="422911"/>
                    </a:cubicBezTo>
                    <a:lnTo>
                      <a:pt x="847725" y="422911"/>
                    </a:lnTo>
                    <a:cubicBezTo>
                      <a:pt x="847725" y="435536"/>
                      <a:pt x="837490" y="445771"/>
                      <a:pt x="824865" y="445771"/>
                    </a:cubicBezTo>
                    <a:lnTo>
                      <a:pt x="648335" y="445770"/>
                    </a:lnTo>
                    <a:cubicBezTo>
                      <a:pt x="642022" y="445770"/>
                      <a:pt x="636308" y="443211"/>
                      <a:pt x="632171" y="439074"/>
                    </a:cubicBezTo>
                    <a:lnTo>
                      <a:pt x="625475" y="422910"/>
                    </a:lnTo>
                    <a:lnTo>
                      <a:pt x="632171" y="406746"/>
                    </a:lnTo>
                    <a:cubicBezTo>
                      <a:pt x="636308" y="402610"/>
                      <a:pt x="642022" y="400051"/>
                      <a:pt x="648335" y="400051"/>
                    </a:cubicBezTo>
                    <a:close/>
                    <a:moveTo>
                      <a:pt x="2148673" y="392909"/>
                    </a:moveTo>
                    <a:lnTo>
                      <a:pt x="2170899" y="392909"/>
                    </a:lnTo>
                    <a:cubicBezTo>
                      <a:pt x="2189311" y="392909"/>
                      <a:pt x="2204236" y="407834"/>
                      <a:pt x="2204236" y="426246"/>
                    </a:cubicBezTo>
                    <a:cubicBezTo>
                      <a:pt x="2204236" y="444658"/>
                      <a:pt x="2189311" y="459583"/>
                      <a:pt x="2170899" y="459583"/>
                    </a:cubicBezTo>
                    <a:lnTo>
                      <a:pt x="2148673" y="459583"/>
                    </a:lnTo>
                    <a:cubicBezTo>
                      <a:pt x="2130261" y="459583"/>
                      <a:pt x="2115336" y="444658"/>
                      <a:pt x="2115336" y="426246"/>
                    </a:cubicBezTo>
                    <a:cubicBezTo>
                      <a:pt x="2115336" y="407834"/>
                      <a:pt x="2130261" y="392909"/>
                      <a:pt x="2148673" y="392909"/>
                    </a:cubicBezTo>
                    <a:close/>
                    <a:moveTo>
                      <a:pt x="267482" y="371476"/>
                    </a:moveTo>
                    <a:lnTo>
                      <a:pt x="296863" y="371476"/>
                    </a:lnTo>
                    <a:cubicBezTo>
                      <a:pt x="324042" y="371476"/>
                      <a:pt x="346075" y="393509"/>
                      <a:pt x="346075" y="420689"/>
                    </a:cubicBezTo>
                    <a:cubicBezTo>
                      <a:pt x="346075" y="447869"/>
                      <a:pt x="324042" y="469902"/>
                      <a:pt x="296863" y="469902"/>
                    </a:cubicBezTo>
                    <a:lnTo>
                      <a:pt x="255589" y="469902"/>
                    </a:lnTo>
                    <a:cubicBezTo>
                      <a:pt x="248794" y="469902"/>
                      <a:pt x="242321" y="468525"/>
                      <a:pt x="236433" y="466035"/>
                    </a:cubicBezTo>
                    <a:lnTo>
                      <a:pt x="234584" y="464788"/>
                    </a:lnTo>
                    <a:close/>
                    <a:moveTo>
                      <a:pt x="1445807" y="342106"/>
                    </a:moveTo>
                    <a:lnTo>
                      <a:pt x="1506922" y="342106"/>
                    </a:lnTo>
                    <a:cubicBezTo>
                      <a:pt x="1540678" y="342106"/>
                      <a:pt x="1568043" y="369471"/>
                      <a:pt x="1568043" y="403227"/>
                    </a:cubicBezTo>
                    <a:lnTo>
                      <a:pt x="1568042" y="403227"/>
                    </a:lnTo>
                    <a:cubicBezTo>
                      <a:pt x="1568042" y="436983"/>
                      <a:pt x="1540677" y="464348"/>
                      <a:pt x="1506921" y="464348"/>
                    </a:cubicBezTo>
                    <a:lnTo>
                      <a:pt x="1445807" y="464347"/>
                    </a:lnTo>
                    <a:cubicBezTo>
                      <a:pt x="1428929" y="464347"/>
                      <a:pt x="1413649" y="457506"/>
                      <a:pt x="1402588" y="446445"/>
                    </a:cubicBezTo>
                    <a:lnTo>
                      <a:pt x="1384686" y="403226"/>
                    </a:lnTo>
                    <a:lnTo>
                      <a:pt x="1402588" y="360008"/>
                    </a:lnTo>
                    <a:cubicBezTo>
                      <a:pt x="1413649" y="348947"/>
                      <a:pt x="1428929" y="342106"/>
                      <a:pt x="1445807" y="342106"/>
                    </a:cubicBezTo>
                    <a:close/>
                    <a:moveTo>
                      <a:pt x="924561" y="333376"/>
                    </a:moveTo>
                    <a:lnTo>
                      <a:pt x="1101091" y="333376"/>
                    </a:lnTo>
                    <a:cubicBezTo>
                      <a:pt x="1113715" y="333376"/>
                      <a:pt x="1123942" y="343611"/>
                      <a:pt x="1123942" y="356236"/>
                    </a:cubicBezTo>
                    <a:lnTo>
                      <a:pt x="1123941" y="356236"/>
                    </a:lnTo>
                    <a:cubicBezTo>
                      <a:pt x="1123941" y="368861"/>
                      <a:pt x="1113714" y="379096"/>
                      <a:pt x="1101089" y="379096"/>
                    </a:cubicBezTo>
                    <a:lnTo>
                      <a:pt x="924561" y="379095"/>
                    </a:lnTo>
                    <a:cubicBezTo>
                      <a:pt x="918248" y="379095"/>
                      <a:pt x="912534" y="376536"/>
                      <a:pt x="908397" y="372399"/>
                    </a:cubicBezTo>
                    <a:lnTo>
                      <a:pt x="901701" y="356235"/>
                    </a:lnTo>
                    <a:lnTo>
                      <a:pt x="908397" y="340071"/>
                    </a:lnTo>
                    <a:cubicBezTo>
                      <a:pt x="912534" y="335935"/>
                      <a:pt x="918248" y="333376"/>
                      <a:pt x="924561" y="333376"/>
                    </a:cubicBezTo>
                    <a:close/>
                    <a:moveTo>
                      <a:pt x="2386003" y="330994"/>
                    </a:moveTo>
                    <a:lnTo>
                      <a:pt x="2452679" y="330994"/>
                    </a:lnTo>
                    <a:cubicBezTo>
                      <a:pt x="2488626" y="330994"/>
                      <a:pt x="2517766" y="360134"/>
                      <a:pt x="2517766" y="396081"/>
                    </a:cubicBezTo>
                    <a:cubicBezTo>
                      <a:pt x="2517766" y="432028"/>
                      <a:pt x="2488626" y="461168"/>
                      <a:pt x="2452679" y="461168"/>
                    </a:cubicBezTo>
                    <a:lnTo>
                      <a:pt x="2386003" y="461168"/>
                    </a:lnTo>
                    <a:cubicBezTo>
                      <a:pt x="2350056" y="461168"/>
                      <a:pt x="2320916" y="432028"/>
                      <a:pt x="2320916" y="396081"/>
                    </a:cubicBezTo>
                    <a:cubicBezTo>
                      <a:pt x="2320916" y="360134"/>
                      <a:pt x="2350056" y="330994"/>
                      <a:pt x="2386003" y="330994"/>
                    </a:cubicBezTo>
                    <a:close/>
                    <a:moveTo>
                      <a:pt x="1727587" y="329411"/>
                    </a:moveTo>
                    <a:lnTo>
                      <a:pt x="1735528" y="329411"/>
                    </a:lnTo>
                    <a:cubicBezTo>
                      <a:pt x="1749336" y="329411"/>
                      <a:pt x="1760529" y="340604"/>
                      <a:pt x="1760529" y="354412"/>
                    </a:cubicBezTo>
                    <a:cubicBezTo>
                      <a:pt x="1760529" y="368220"/>
                      <a:pt x="1749336" y="379413"/>
                      <a:pt x="1735528" y="379413"/>
                    </a:cubicBezTo>
                    <a:lnTo>
                      <a:pt x="1727587" y="379413"/>
                    </a:lnTo>
                    <a:cubicBezTo>
                      <a:pt x="1713779" y="379413"/>
                      <a:pt x="1702586" y="368220"/>
                      <a:pt x="1702586" y="354412"/>
                    </a:cubicBezTo>
                    <a:cubicBezTo>
                      <a:pt x="1702586" y="340604"/>
                      <a:pt x="1713779" y="329411"/>
                      <a:pt x="1727587" y="329411"/>
                    </a:cubicBezTo>
                    <a:close/>
                    <a:moveTo>
                      <a:pt x="430211" y="327028"/>
                    </a:moveTo>
                    <a:lnTo>
                      <a:pt x="515938" y="327028"/>
                    </a:lnTo>
                    <a:cubicBezTo>
                      <a:pt x="551884" y="327028"/>
                      <a:pt x="581027" y="356168"/>
                      <a:pt x="581027" y="392115"/>
                    </a:cubicBezTo>
                    <a:cubicBezTo>
                      <a:pt x="581027" y="428062"/>
                      <a:pt x="551884" y="457202"/>
                      <a:pt x="515938" y="457202"/>
                    </a:cubicBezTo>
                    <a:lnTo>
                      <a:pt x="430211" y="457202"/>
                    </a:lnTo>
                    <a:cubicBezTo>
                      <a:pt x="394265" y="457202"/>
                      <a:pt x="365126" y="428062"/>
                      <a:pt x="365126" y="392115"/>
                    </a:cubicBezTo>
                    <a:cubicBezTo>
                      <a:pt x="365126" y="356168"/>
                      <a:pt x="394265" y="327028"/>
                      <a:pt x="430211" y="327028"/>
                    </a:cubicBezTo>
                    <a:close/>
                    <a:moveTo>
                      <a:pt x="2580075" y="316709"/>
                    </a:moveTo>
                    <a:lnTo>
                      <a:pt x="2707871" y="316709"/>
                    </a:lnTo>
                    <a:cubicBezTo>
                      <a:pt x="2727817" y="316709"/>
                      <a:pt x="2743986" y="332878"/>
                      <a:pt x="2743986" y="352824"/>
                    </a:cubicBezTo>
                    <a:lnTo>
                      <a:pt x="2743985" y="352824"/>
                    </a:lnTo>
                    <a:cubicBezTo>
                      <a:pt x="2743985" y="372770"/>
                      <a:pt x="2727816" y="388939"/>
                      <a:pt x="2707870" y="388939"/>
                    </a:cubicBezTo>
                    <a:lnTo>
                      <a:pt x="2580075" y="388938"/>
                    </a:lnTo>
                    <a:cubicBezTo>
                      <a:pt x="2570102" y="388938"/>
                      <a:pt x="2561073" y="384896"/>
                      <a:pt x="2554538" y="378360"/>
                    </a:cubicBezTo>
                    <a:lnTo>
                      <a:pt x="2543960" y="352823"/>
                    </a:lnTo>
                    <a:lnTo>
                      <a:pt x="2554538" y="327287"/>
                    </a:lnTo>
                    <a:cubicBezTo>
                      <a:pt x="2561073" y="320751"/>
                      <a:pt x="2570102" y="316709"/>
                      <a:pt x="2580075" y="316709"/>
                    </a:cubicBezTo>
                    <a:close/>
                    <a:moveTo>
                      <a:pt x="1863714" y="314328"/>
                    </a:moveTo>
                    <a:lnTo>
                      <a:pt x="2009766" y="314328"/>
                    </a:lnTo>
                    <a:cubicBezTo>
                      <a:pt x="2030807" y="314328"/>
                      <a:pt x="2047865" y="331386"/>
                      <a:pt x="2047865" y="352427"/>
                    </a:cubicBezTo>
                    <a:lnTo>
                      <a:pt x="2047864" y="352427"/>
                    </a:lnTo>
                    <a:cubicBezTo>
                      <a:pt x="2047864" y="373468"/>
                      <a:pt x="2030806" y="390526"/>
                      <a:pt x="2009765" y="390526"/>
                    </a:cubicBezTo>
                    <a:lnTo>
                      <a:pt x="1863714" y="390525"/>
                    </a:lnTo>
                    <a:cubicBezTo>
                      <a:pt x="1853194" y="390525"/>
                      <a:pt x="1843669" y="386260"/>
                      <a:pt x="1836774" y="379366"/>
                    </a:cubicBezTo>
                    <a:lnTo>
                      <a:pt x="1825615" y="352426"/>
                    </a:lnTo>
                    <a:lnTo>
                      <a:pt x="1836774" y="325487"/>
                    </a:lnTo>
                    <a:cubicBezTo>
                      <a:pt x="1843669" y="318592"/>
                      <a:pt x="1853194" y="314328"/>
                      <a:pt x="1863714" y="314328"/>
                    </a:cubicBezTo>
                    <a:close/>
                    <a:moveTo>
                      <a:pt x="2114539" y="295278"/>
                    </a:moveTo>
                    <a:lnTo>
                      <a:pt x="2260591" y="295278"/>
                    </a:lnTo>
                    <a:cubicBezTo>
                      <a:pt x="2281632" y="295278"/>
                      <a:pt x="2298690" y="312336"/>
                      <a:pt x="2298690" y="333377"/>
                    </a:cubicBezTo>
                    <a:lnTo>
                      <a:pt x="2298689" y="333377"/>
                    </a:lnTo>
                    <a:cubicBezTo>
                      <a:pt x="2298689" y="354418"/>
                      <a:pt x="2281631" y="371476"/>
                      <a:pt x="2260590" y="371476"/>
                    </a:cubicBezTo>
                    <a:lnTo>
                      <a:pt x="2114539" y="371475"/>
                    </a:lnTo>
                    <a:cubicBezTo>
                      <a:pt x="2104019" y="371475"/>
                      <a:pt x="2094494" y="367210"/>
                      <a:pt x="2087599" y="360316"/>
                    </a:cubicBezTo>
                    <a:lnTo>
                      <a:pt x="2076440" y="333376"/>
                    </a:lnTo>
                    <a:lnTo>
                      <a:pt x="2087599" y="306437"/>
                    </a:lnTo>
                    <a:cubicBezTo>
                      <a:pt x="2094494" y="299542"/>
                      <a:pt x="2104019" y="295278"/>
                      <a:pt x="2114539" y="295278"/>
                    </a:cubicBezTo>
                    <a:close/>
                    <a:moveTo>
                      <a:pt x="2844791" y="260353"/>
                    </a:moveTo>
                    <a:lnTo>
                      <a:pt x="2976275" y="260353"/>
                    </a:lnTo>
                    <a:lnTo>
                      <a:pt x="3027230" y="404881"/>
                    </a:lnTo>
                    <a:lnTo>
                      <a:pt x="3015388" y="412866"/>
                    </a:lnTo>
                    <a:cubicBezTo>
                      <a:pt x="3005891" y="416882"/>
                      <a:pt x="2995451" y="419103"/>
                      <a:pt x="2984491" y="419103"/>
                    </a:cubicBezTo>
                    <a:lnTo>
                      <a:pt x="2844791" y="419103"/>
                    </a:lnTo>
                    <a:cubicBezTo>
                      <a:pt x="2800953" y="419103"/>
                      <a:pt x="2765416" y="383566"/>
                      <a:pt x="2765416" y="339728"/>
                    </a:cubicBezTo>
                    <a:cubicBezTo>
                      <a:pt x="2765416" y="295890"/>
                      <a:pt x="2800953" y="260353"/>
                      <a:pt x="2844791" y="260353"/>
                    </a:cubicBezTo>
                    <a:close/>
                    <a:moveTo>
                      <a:pt x="1221572" y="257176"/>
                    </a:moveTo>
                    <a:lnTo>
                      <a:pt x="1288248" y="257176"/>
                    </a:lnTo>
                    <a:cubicBezTo>
                      <a:pt x="1324195" y="257176"/>
                      <a:pt x="1353335" y="286316"/>
                      <a:pt x="1353335" y="322263"/>
                    </a:cubicBezTo>
                    <a:cubicBezTo>
                      <a:pt x="1353335" y="358210"/>
                      <a:pt x="1324195" y="387350"/>
                      <a:pt x="1288248" y="387350"/>
                    </a:cubicBezTo>
                    <a:lnTo>
                      <a:pt x="1221572" y="387350"/>
                    </a:lnTo>
                    <a:cubicBezTo>
                      <a:pt x="1185625" y="387350"/>
                      <a:pt x="1156485" y="358210"/>
                      <a:pt x="1156485" y="322263"/>
                    </a:cubicBezTo>
                    <a:cubicBezTo>
                      <a:pt x="1156485" y="286316"/>
                      <a:pt x="1185625" y="257176"/>
                      <a:pt x="1221572" y="257176"/>
                    </a:cubicBezTo>
                    <a:close/>
                    <a:moveTo>
                      <a:pt x="2339964" y="231778"/>
                    </a:moveTo>
                    <a:lnTo>
                      <a:pt x="2486016" y="231778"/>
                    </a:lnTo>
                    <a:cubicBezTo>
                      <a:pt x="2507057" y="231778"/>
                      <a:pt x="2524115" y="248836"/>
                      <a:pt x="2524115" y="269877"/>
                    </a:cubicBezTo>
                    <a:lnTo>
                      <a:pt x="2524114" y="269877"/>
                    </a:lnTo>
                    <a:cubicBezTo>
                      <a:pt x="2524114" y="290918"/>
                      <a:pt x="2507056" y="307976"/>
                      <a:pt x="2486015" y="307976"/>
                    </a:cubicBezTo>
                    <a:lnTo>
                      <a:pt x="2339964" y="307975"/>
                    </a:lnTo>
                    <a:cubicBezTo>
                      <a:pt x="2329444" y="307975"/>
                      <a:pt x="2319919" y="303710"/>
                      <a:pt x="2313024" y="296816"/>
                    </a:cubicBezTo>
                    <a:lnTo>
                      <a:pt x="2301865" y="269876"/>
                    </a:lnTo>
                    <a:lnTo>
                      <a:pt x="2313024" y="242937"/>
                    </a:lnTo>
                    <a:cubicBezTo>
                      <a:pt x="2319919" y="236042"/>
                      <a:pt x="2329444" y="231778"/>
                      <a:pt x="2339964" y="231778"/>
                    </a:cubicBezTo>
                    <a:close/>
                    <a:moveTo>
                      <a:pt x="316896" y="231319"/>
                    </a:moveTo>
                    <a:lnTo>
                      <a:pt x="327012" y="238140"/>
                    </a:lnTo>
                    <a:cubicBezTo>
                      <a:pt x="338790" y="249918"/>
                      <a:pt x="346075" y="266190"/>
                      <a:pt x="346075" y="284163"/>
                    </a:cubicBezTo>
                    <a:cubicBezTo>
                      <a:pt x="346075" y="320110"/>
                      <a:pt x="316936" y="349250"/>
                      <a:pt x="280989" y="349250"/>
                    </a:cubicBezTo>
                    <a:lnTo>
                      <a:pt x="275318" y="349250"/>
                    </a:lnTo>
                    <a:close/>
                    <a:moveTo>
                      <a:pt x="2073901" y="228601"/>
                    </a:moveTo>
                    <a:lnTo>
                      <a:pt x="2250432" y="228601"/>
                    </a:lnTo>
                    <a:cubicBezTo>
                      <a:pt x="2263057" y="228601"/>
                      <a:pt x="2273292" y="238836"/>
                      <a:pt x="2273292" y="251461"/>
                    </a:cubicBezTo>
                    <a:lnTo>
                      <a:pt x="2273291" y="251461"/>
                    </a:lnTo>
                    <a:cubicBezTo>
                      <a:pt x="2273291" y="264086"/>
                      <a:pt x="2263056" y="274321"/>
                      <a:pt x="2250431" y="274321"/>
                    </a:cubicBezTo>
                    <a:lnTo>
                      <a:pt x="2073901" y="274320"/>
                    </a:lnTo>
                    <a:cubicBezTo>
                      <a:pt x="2067589" y="274320"/>
                      <a:pt x="2061874" y="271761"/>
                      <a:pt x="2057737" y="267624"/>
                    </a:cubicBezTo>
                    <a:lnTo>
                      <a:pt x="2051041" y="251460"/>
                    </a:lnTo>
                    <a:lnTo>
                      <a:pt x="2057737" y="235296"/>
                    </a:lnTo>
                    <a:cubicBezTo>
                      <a:pt x="2061874" y="231160"/>
                      <a:pt x="2067589" y="228601"/>
                      <a:pt x="2073901" y="228601"/>
                    </a:cubicBezTo>
                    <a:close/>
                    <a:moveTo>
                      <a:pt x="404813" y="215901"/>
                    </a:moveTo>
                    <a:lnTo>
                      <a:pt x="522287" y="215901"/>
                    </a:lnTo>
                    <a:cubicBezTo>
                      <a:pt x="544205" y="215901"/>
                      <a:pt x="561975" y="233670"/>
                      <a:pt x="561975" y="255589"/>
                    </a:cubicBezTo>
                    <a:cubicBezTo>
                      <a:pt x="561975" y="277508"/>
                      <a:pt x="544205" y="295277"/>
                      <a:pt x="522287" y="295277"/>
                    </a:cubicBezTo>
                    <a:lnTo>
                      <a:pt x="404813" y="295277"/>
                    </a:lnTo>
                    <a:cubicBezTo>
                      <a:pt x="382895" y="295277"/>
                      <a:pt x="365126" y="277508"/>
                      <a:pt x="365126" y="255589"/>
                    </a:cubicBezTo>
                    <a:cubicBezTo>
                      <a:pt x="365126" y="233670"/>
                      <a:pt x="382895" y="215901"/>
                      <a:pt x="404813" y="215901"/>
                    </a:cubicBezTo>
                    <a:close/>
                    <a:moveTo>
                      <a:pt x="2591981" y="214315"/>
                    </a:moveTo>
                    <a:lnTo>
                      <a:pt x="2672151" y="214315"/>
                    </a:lnTo>
                    <a:cubicBezTo>
                      <a:pt x="2693412" y="214315"/>
                      <a:pt x="2710647" y="231550"/>
                      <a:pt x="2710647" y="252811"/>
                    </a:cubicBezTo>
                    <a:cubicBezTo>
                      <a:pt x="2710647" y="274072"/>
                      <a:pt x="2693412" y="291307"/>
                      <a:pt x="2672151" y="291307"/>
                    </a:cubicBezTo>
                    <a:lnTo>
                      <a:pt x="2591981" y="291307"/>
                    </a:lnTo>
                    <a:cubicBezTo>
                      <a:pt x="2570720" y="291307"/>
                      <a:pt x="2553485" y="274072"/>
                      <a:pt x="2553485" y="252811"/>
                    </a:cubicBezTo>
                    <a:cubicBezTo>
                      <a:pt x="2553485" y="231550"/>
                      <a:pt x="2570720" y="214315"/>
                      <a:pt x="2591981" y="214315"/>
                    </a:cubicBezTo>
                    <a:close/>
                    <a:moveTo>
                      <a:pt x="669925" y="206378"/>
                    </a:moveTo>
                    <a:lnTo>
                      <a:pt x="809625" y="206378"/>
                    </a:lnTo>
                    <a:cubicBezTo>
                      <a:pt x="853463" y="206378"/>
                      <a:pt x="888999" y="241915"/>
                      <a:pt x="888999" y="285753"/>
                    </a:cubicBezTo>
                    <a:cubicBezTo>
                      <a:pt x="888999" y="329591"/>
                      <a:pt x="853463" y="365128"/>
                      <a:pt x="809625" y="365128"/>
                    </a:cubicBezTo>
                    <a:lnTo>
                      <a:pt x="669925" y="365128"/>
                    </a:lnTo>
                    <a:cubicBezTo>
                      <a:pt x="626087" y="365128"/>
                      <a:pt x="590549" y="329591"/>
                      <a:pt x="590549" y="285753"/>
                    </a:cubicBezTo>
                    <a:cubicBezTo>
                      <a:pt x="590549" y="241915"/>
                      <a:pt x="626087" y="206378"/>
                      <a:pt x="669925" y="206378"/>
                    </a:cubicBezTo>
                    <a:close/>
                    <a:moveTo>
                      <a:pt x="1681154" y="200026"/>
                    </a:moveTo>
                    <a:lnTo>
                      <a:pt x="1722428" y="200026"/>
                    </a:lnTo>
                    <a:cubicBezTo>
                      <a:pt x="1749608" y="200026"/>
                      <a:pt x="1771641" y="222059"/>
                      <a:pt x="1771641" y="249239"/>
                    </a:cubicBezTo>
                    <a:cubicBezTo>
                      <a:pt x="1771641" y="276419"/>
                      <a:pt x="1749608" y="298452"/>
                      <a:pt x="1722428" y="298452"/>
                    </a:cubicBezTo>
                    <a:lnTo>
                      <a:pt x="1681154" y="298452"/>
                    </a:lnTo>
                    <a:cubicBezTo>
                      <a:pt x="1653974" y="298452"/>
                      <a:pt x="1631941" y="276419"/>
                      <a:pt x="1631941" y="249239"/>
                    </a:cubicBezTo>
                    <a:cubicBezTo>
                      <a:pt x="1631941" y="222059"/>
                      <a:pt x="1653974" y="200026"/>
                      <a:pt x="1681154" y="200026"/>
                    </a:cubicBezTo>
                    <a:close/>
                    <a:moveTo>
                      <a:pt x="1216651" y="179709"/>
                    </a:moveTo>
                    <a:lnTo>
                      <a:pt x="1367782" y="179709"/>
                    </a:lnTo>
                    <a:cubicBezTo>
                      <a:pt x="1380407" y="179709"/>
                      <a:pt x="1390642" y="189944"/>
                      <a:pt x="1390642" y="202569"/>
                    </a:cubicBezTo>
                    <a:lnTo>
                      <a:pt x="1390641" y="202569"/>
                    </a:lnTo>
                    <a:cubicBezTo>
                      <a:pt x="1390641" y="215194"/>
                      <a:pt x="1380406" y="225429"/>
                      <a:pt x="1367781" y="225429"/>
                    </a:cubicBezTo>
                    <a:lnTo>
                      <a:pt x="1216651" y="225428"/>
                    </a:lnTo>
                    <a:cubicBezTo>
                      <a:pt x="1210339" y="225428"/>
                      <a:pt x="1204624" y="222869"/>
                      <a:pt x="1200487" y="218732"/>
                    </a:cubicBezTo>
                    <a:lnTo>
                      <a:pt x="1193791" y="202568"/>
                    </a:lnTo>
                    <a:lnTo>
                      <a:pt x="1200487" y="186405"/>
                    </a:lnTo>
                    <a:cubicBezTo>
                      <a:pt x="1204624" y="182268"/>
                      <a:pt x="1210339" y="179709"/>
                      <a:pt x="1216651" y="179709"/>
                    </a:cubicBezTo>
                    <a:close/>
                    <a:moveTo>
                      <a:pt x="973138" y="177803"/>
                    </a:moveTo>
                    <a:lnTo>
                      <a:pt x="1058863" y="177803"/>
                    </a:lnTo>
                    <a:cubicBezTo>
                      <a:pt x="1094810" y="177803"/>
                      <a:pt x="1123941" y="206943"/>
                      <a:pt x="1123941" y="242890"/>
                    </a:cubicBezTo>
                    <a:cubicBezTo>
                      <a:pt x="1123941" y="278837"/>
                      <a:pt x="1094810" y="307977"/>
                      <a:pt x="1058863" y="307977"/>
                    </a:cubicBezTo>
                    <a:lnTo>
                      <a:pt x="973138" y="307977"/>
                    </a:lnTo>
                    <a:cubicBezTo>
                      <a:pt x="937190" y="307977"/>
                      <a:pt x="908051" y="278837"/>
                      <a:pt x="908051" y="242890"/>
                    </a:cubicBezTo>
                    <a:cubicBezTo>
                      <a:pt x="908051" y="206943"/>
                      <a:pt x="937190" y="177803"/>
                      <a:pt x="973138" y="177803"/>
                    </a:cubicBezTo>
                    <a:close/>
                    <a:moveTo>
                      <a:pt x="1477953" y="177801"/>
                    </a:moveTo>
                    <a:lnTo>
                      <a:pt x="1544629" y="177801"/>
                    </a:lnTo>
                    <a:cubicBezTo>
                      <a:pt x="1580576" y="177801"/>
                      <a:pt x="1609716" y="206941"/>
                      <a:pt x="1609716" y="242888"/>
                    </a:cubicBezTo>
                    <a:cubicBezTo>
                      <a:pt x="1609716" y="278835"/>
                      <a:pt x="1580576" y="307975"/>
                      <a:pt x="1544629" y="307975"/>
                    </a:cubicBezTo>
                    <a:lnTo>
                      <a:pt x="1477953" y="307975"/>
                    </a:lnTo>
                    <a:cubicBezTo>
                      <a:pt x="1442006" y="307975"/>
                      <a:pt x="1412866" y="278835"/>
                      <a:pt x="1412866" y="242888"/>
                    </a:cubicBezTo>
                    <a:cubicBezTo>
                      <a:pt x="1412866" y="206941"/>
                      <a:pt x="1442006" y="177801"/>
                      <a:pt x="1477953" y="177801"/>
                    </a:cubicBezTo>
                    <a:close/>
                    <a:moveTo>
                      <a:pt x="2760654" y="171453"/>
                    </a:moveTo>
                    <a:lnTo>
                      <a:pt x="2782880" y="171453"/>
                    </a:lnTo>
                    <a:cubicBezTo>
                      <a:pt x="2801292" y="171453"/>
                      <a:pt x="2816217" y="186378"/>
                      <a:pt x="2816217" y="204790"/>
                    </a:cubicBezTo>
                    <a:cubicBezTo>
                      <a:pt x="2816217" y="223202"/>
                      <a:pt x="2801292" y="238127"/>
                      <a:pt x="2782880" y="238127"/>
                    </a:cubicBezTo>
                    <a:lnTo>
                      <a:pt x="2760654" y="238127"/>
                    </a:lnTo>
                    <a:cubicBezTo>
                      <a:pt x="2742242" y="238127"/>
                      <a:pt x="2727317" y="223202"/>
                      <a:pt x="2727317" y="204790"/>
                    </a:cubicBezTo>
                    <a:cubicBezTo>
                      <a:pt x="2727317" y="186378"/>
                      <a:pt x="2742242" y="171453"/>
                      <a:pt x="2760654" y="171453"/>
                    </a:cubicBezTo>
                    <a:close/>
                    <a:moveTo>
                      <a:pt x="340384" y="164695"/>
                    </a:moveTo>
                    <a:lnTo>
                      <a:pt x="346077" y="178438"/>
                    </a:lnTo>
                    <a:lnTo>
                      <a:pt x="346075" y="178438"/>
                    </a:lnTo>
                    <a:cubicBezTo>
                      <a:pt x="346075" y="184751"/>
                      <a:pt x="343516" y="190466"/>
                      <a:pt x="339380" y="194603"/>
                    </a:cubicBezTo>
                    <a:lnTo>
                      <a:pt x="328209" y="199230"/>
                    </a:lnTo>
                    <a:close/>
                    <a:moveTo>
                      <a:pt x="2350126" y="161926"/>
                    </a:moveTo>
                    <a:lnTo>
                      <a:pt x="2526657" y="161926"/>
                    </a:lnTo>
                    <a:cubicBezTo>
                      <a:pt x="2539282" y="161926"/>
                      <a:pt x="2549517" y="172161"/>
                      <a:pt x="2549517" y="184786"/>
                    </a:cubicBezTo>
                    <a:lnTo>
                      <a:pt x="2549516" y="184786"/>
                    </a:lnTo>
                    <a:cubicBezTo>
                      <a:pt x="2549516" y="197411"/>
                      <a:pt x="2539281" y="207646"/>
                      <a:pt x="2526656" y="207646"/>
                    </a:cubicBezTo>
                    <a:lnTo>
                      <a:pt x="2350126" y="207645"/>
                    </a:lnTo>
                    <a:cubicBezTo>
                      <a:pt x="2343814" y="207645"/>
                      <a:pt x="2338099" y="205086"/>
                      <a:pt x="2333962" y="200949"/>
                    </a:cubicBezTo>
                    <a:lnTo>
                      <a:pt x="2327266" y="184785"/>
                    </a:lnTo>
                    <a:lnTo>
                      <a:pt x="2333962" y="168622"/>
                    </a:lnTo>
                    <a:cubicBezTo>
                      <a:pt x="2338099" y="164485"/>
                      <a:pt x="2343814" y="161926"/>
                      <a:pt x="2350126" y="161926"/>
                    </a:cubicBezTo>
                    <a:close/>
                    <a:moveTo>
                      <a:pt x="1855778" y="155578"/>
                    </a:moveTo>
                    <a:lnTo>
                      <a:pt x="1941504" y="155578"/>
                    </a:lnTo>
                    <a:cubicBezTo>
                      <a:pt x="1977451" y="155578"/>
                      <a:pt x="2006591" y="184718"/>
                      <a:pt x="2006591" y="220665"/>
                    </a:cubicBezTo>
                    <a:cubicBezTo>
                      <a:pt x="2006591" y="256612"/>
                      <a:pt x="1977451" y="285752"/>
                      <a:pt x="1941504" y="285752"/>
                    </a:cubicBezTo>
                    <a:lnTo>
                      <a:pt x="1855778" y="285752"/>
                    </a:lnTo>
                    <a:cubicBezTo>
                      <a:pt x="1819831" y="285752"/>
                      <a:pt x="1790691" y="256612"/>
                      <a:pt x="1790691" y="220665"/>
                    </a:cubicBezTo>
                    <a:cubicBezTo>
                      <a:pt x="1790691" y="184718"/>
                      <a:pt x="1819831" y="155578"/>
                      <a:pt x="1855778" y="155578"/>
                    </a:cubicBezTo>
                    <a:close/>
                    <a:moveTo>
                      <a:pt x="409576" y="120651"/>
                    </a:moveTo>
                    <a:lnTo>
                      <a:pt x="492124" y="120651"/>
                    </a:lnTo>
                    <a:cubicBezTo>
                      <a:pt x="511412" y="120651"/>
                      <a:pt x="527050" y="136288"/>
                      <a:pt x="527050" y="155577"/>
                    </a:cubicBezTo>
                    <a:cubicBezTo>
                      <a:pt x="527050" y="174866"/>
                      <a:pt x="511412" y="190503"/>
                      <a:pt x="492124" y="190503"/>
                    </a:cubicBezTo>
                    <a:lnTo>
                      <a:pt x="409576" y="190503"/>
                    </a:lnTo>
                    <a:cubicBezTo>
                      <a:pt x="390287" y="190503"/>
                      <a:pt x="374649" y="174866"/>
                      <a:pt x="374649" y="155577"/>
                    </a:cubicBezTo>
                    <a:cubicBezTo>
                      <a:pt x="374649" y="136288"/>
                      <a:pt x="390287" y="120651"/>
                      <a:pt x="409576" y="120651"/>
                    </a:cubicBezTo>
                    <a:close/>
                    <a:moveTo>
                      <a:pt x="585789" y="117478"/>
                    </a:moveTo>
                    <a:lnTo>
                      <a:pt x="608014" y="117478"/>
                    </a:lnTo>
                    <a:cubicBezTo>
                      <a:pt x="626426" y="117478"/>
                      <a:pt x="641351" y="132403"/>
                      <a:pt x="641351" y="150815"/>
                    </a:cubicBezTo>
                    <a:cubicBezTo>
                      <a:pt x="641351" y="169227"/>
                      <a:pt x="626426" y="184152"/>
                      <a:pt x="608014" y="184152"/>
                    </a:cubicBezTo>
                    <a:lnTo>
                      <a:pt x="585789" y="184152"/>
                    </a:lnTo>
                    <a:cubicBezTo>
                      <a:pt x="567376" y="184152"/>
                      <a:pt x="552451" y="169227"/>
                      <a:pt x="552451" y="150815"/>
                    </a:cubicBezTo>
                    <a:cubicBezTo>
                      <a:pt x="552451" y="132403"/>
                      <a:pt x="567376" y="117478"/>
                      <a:pt x="585789" y="117478"/>
                    </a:cubicBezTo>
                    <a:close/>
                    <a:moveTo>
                      <a:pt x="2646749" y="109539"/>
                    </a:moveTo>
                    <a:lnTo>
                      <a:pt x="2669771" y="109539"/>
                    </a:lnTo>
                    <a:cubicBezTo>
                      <a:pt x="2693662" y="109539"/>
                      <a:pt x="2713029" y="128906"/>
                      <a:pt x="2713029" y="152797"/>
                    </a:cubicBezTo>
                    <a:lnTo>
                      <a:pt x="2713028" y="152797"/>
                    </a:lnTo>
                    <a:cubicBezTo>
                      <a:pt x="2713028" y="176688"/>
                      <a:pt x="2693661" y="196055"/>
                      <a:pt x="2669770" y="196055"/>
                    </a:cubicBezTo>
                    <a:lnTo>
                      <a:pt x="2646749" y="196054"/>
                    </a:lnTo>
                    <a:cubicBezTo>
                      <a:pt x="2634804" y="196054"/>
                      <a:pt x="2623989" y="191212"/>
                      <a:pt x="2616161" y="183384"/>
                    </a:cubicBezTo>
                    <a:lnTo>
                      <a:pt x="2603491" y="152796"/>
                    </a:lnTo>
                    <a:lnTo>
                      <a:pt x="2616161" y="122209"/>
                    </a:lnTo>
                    <a:cubicBezTo>
                      <a:pt x="2623989" y="114381"/>
                      <a:pt x="2634804" y="109539"/>
                      <a:pt x="2646749" y="109539"/>
                    </a:cubicBezTo>
                    <a:close/>
                    <a:moveTo>
                      <a:pt x="1032510" y="101601"/>
                    </a:moveTo>
                    <a:lnTo>
                      <a:pt x="1209032" y="101601"/>
                    </a:lnTo>
                    <a:cubicBezTo>
                      <a:pt x="1221657" y="101601"/>
                      <a:pt x="1231892" y="111836"/>
                      <a:pt x="1231892" y="124461"/>
                    </a:cubicBezTo>
                    <a:lnTo>
                      <a:pt x="1231891" y="124461"/>
                    </a:lnTo>
                    <a:cubicBezTo>
                      <a:pt x="1231891" y="137086"/>
                      <a:pt x="1221656" y="147321"/>
                      <a:pt x="1209031" y="147321"/>
                    </a:cubicBezTo>
                    <a:lnTo>
                      <a:pt x="1032510" y="147320"/>
                    </a:lnTo>
                    <a:cubicBezTo>
                      <a:pt x="1026197" y="147320"/>
                      <a:pt x="1020483" y="144761"/>
                      <a:pt x="1016346" y="140624"/>
                    </a:cubicBezTo>
                    <a:lnTo>
                      <a:pt x="1009651" y="124460"/>
                    </a:lnTo>
                    <a:lnTo>
                      <a:pt x="1016346" y="108297"/>
                    </a:lnTo>
                    <a:cubicBezTo>
                      <a:pt x="1020483" y="104160"/>
                      <a:pt x="1026197" y="101601"/>
                      <a:pt x="1032510" y="101601"/>
                    </a:cubicBezTo>
                    <a:close/>
                    <a:moveTo>
                      <a:pt x="2763035" y="69059"/>
                    </a:moveTo>
                    <a:lnTo>
                      <a:pt x="2785261" y="69059"/>
                    </a:lnTo>
                    <a:cubicBezTo>
                      <a:pt x="2803673" y="69059"/>
                      <a:pt x="2818598" y="83984"/>
                      <a:pt x="2818598" y="102396"/>
                    </a:cubicBezTo>
                    <a:cubicBezTo>
                      <a:pt x="2818598" y="120808"/>
                      <a:pt x="2803673" y="135733"/>
                      <a:pt x="2785261" y="135733"/>
                    </a:cubicBezTo>
                    <a:lnTo>
                      <a:pt x="2763035" y="135733"/>
                    </a:lnTo>
                    <a:cubicBezTo>
                      <a:pt x="2744623" y="135733"/>
                      <a:pt x="2729698" y="120808"/>
                      <a:pt x="2729698" y="102396"/>
                    </a:cubicBezTo>
                    <a:cubicBezTo>
                      <a:pt x="2729698" y="83984"/>
                      <a:pt x="2744623" y="69059"/>
                      <a:pt x="2763035" y="69059"/>
                    </a:cubicBezTo>
                    <a:close/>
                    <a:moveTo>
                      <a:pt x="2907179" y="64369"/>
                    </a:moveTo>
                    <a:lnTo>
                      <a:pt x="2962843" y="222253"/>
                    </a:lnTo>
                    <a:lnTo>
                      <a:pt x="2911466" y="222253"/>
                    </a:lnTo>
                    <a:cubicBezTo>
                      <a:pt x="2867628" y="222253"/>
                      <a:pt x="2832091" y="186716"/>
                      <a:pt x="2832091" y="142878"/>
                    </a:cubicBezTo>
                    <a:cubicBezTo>
                      <a:pt x="2832091" y="110000"/>
                      <a:pt x="2852081" y="81790"/>
                      <a:pt x="2880570" y="69741"/>
                    </a:cubicBezTo>
                    <a:close/>
                    <a:moveTo>
                      <a:pt x="1639878" y="47626"/>
                    </a:moveTo>
                    <a:lnTo>
                      <a:pt x="1706554" y="47626"/>
                    </a:lnTo>
                    <a:cubicBezTo>
                      <a:pt x="1742501" y="47626"/>
                      <a:pt x="1771641" y="76766"/>
                      <a:pt x="1771641" y="112713"/>
                    </a:cubicBezTo>
                    <a:cubicBezTo>
                      <a:pt x="1771641" y="148660"/>
                      <a:pt x="1742501" y="177800"/>
                      <a:pt x="1706554" y="177800"/>
                    </a:cubicBezTo>
                    <a:lnTo>
                      <a:pt x="1639878" y="177800"/>
                    </a:lnTo>
                    <a:cubicBezTo>
                      <a:pt x="1603931" y="177800"/>
                      <a:pt x="1574791" y="148660"/>
                      <a:pt x="1574791" y="112713"/>
                    </a:cubicBezTo>
                    <a:cubicBezTo>
                      <a:pt x="1574791" y="76766"/>
                      <a:pt x="1603931" y="47626"/>
                      <a:pt x="1639878" y="47626"/>
                    </a:cubicBezTo>
                    <a:close/>
                    <a:moveTo>
                      <a:pt x="1830379" y="44451"/>
                    </a:moveTo>
                    <a:lnTo>
                      <a:pt x="1947853" y="44451"/>
                    </a:lnTo>
                    <a:cubicBezTo>
                      <a:pt x="1969772" y="44451"/>
                      <a:pt x="1987541" y="62220"/>
                      <a:pt x="1987541" y="84139"/>
                    </a:cubicBezTo>
                    <a:cubicBezTo>
                      <a:pt x="1987541" y="106058"/>
                      <a:pt x="1969772" y="123827"/>
                      <a:pt x="1947853" y="123827"/>
                    </a:cubicBezTo>
                    <a:lnTo>
                      <a:pt x="1830379" y="123827"/>
                    </a:lnTo>
                    <a:cubicBezTo>
                      <a:pt x="1808460" y="123827"/>
                      <a:pt x="1790691" y="106058"/>
                      <a:pt x="1790691" y="84139"/>
                    </a:cubicBezTo>
                    <a:cubicBezTo>
                      <a:pt x="1790691" y="62220"/>
                      <a:pt x="1808460" y="44451"/>
                      <a:pt x="1830379" y="44451"/>
                    </a:cubicBezTo>
                    <a:close/>
                    <a:moveTo>
                      <a:pt x="2095491" y="34928"/>
                    </a:moveTo>
                    <a:lnTo>
                      <a:pt x="2235191" y="34928"/>
                    </a:lnTo>
                    <a:cubicBezTo>
                      <a:pt x="2279029" y="34928"/>
                      <a:pt x="2314566" y="70465"/>
                      <a:pt x="2314566" y="114303"/>
                    </a:cubicBezTo>
                    <a:cubicBezTo>
                      <a:pt x="2314566" y="158141"/>
                      <a:pt x="2279029" y="193678"/>
                      <a:pt x="2235191" y="193678"/>
                    </a:cubicBezTo>
                    <a:lnTo>
                      <a:pt x="2095491" y="193678"/>
                    </a:lnTo>
                    <a:cubicBezTo>
                      <a:pt x="2051653" y="193678"/>
                      <a:pt x="2016116" y="158141"/>
                      <a:pt x="2016116" y="114303"/>
                    </a:cubicBezTo>
                    <a:cubicBezTo>
                      <a:pt x="2016116" y="70465"/>
                      <a:pt x="2051653" y="34928"/>
                      <a:pt x="2095491" y="34928"/>
                    </a:cubicBezTo>
                    <a:close/>
                    <a:moveTo>
                      <a:pt x="422276" y="15876"/>
                    </a:moveTo>
                    <a:lnTo>
                      <a:pt x="587374" y="15876"/>
                    </a:lnTo>
                    <a:cubicBezTo>
                      <a:pt x="606663" y="15876"/>
                      <a:pt x="622300" y="31513"/>
                      <a:pt x="622300" y="50802"/>
                    </a:cubicBezTo>
                    <a:cubicBezTo>
                      <a:pt x="622300" y="70091"/>
                      <a:pt x="606663" y="85728"/>
                      <a:pt x="587374" y="85728"/>
                    </a:cubicBezTo>
                    <a:lnTo>
                      <a:pt x="422276" y="85728"/>
                    </a:lnTo>
                    <a:cubicBezTo>
                      <a:pt x="402987" y="85728"/>
                      <a:pt x="387351" y="70091"/>
                      <a:pt x="387351" y="50802"/>
                    </a:cubicBezTo>
                    <a:cubicBezTo>
                      <a:pt x="387351" y="31513"/>
                      <a:pt x="402987" y="15876"/>
                      <a:pt x="422276" y="15876"/>
                    </a:cubicBezTo>
                    <a:close/>
                    <a:moveTo>
                      <a:pt x="736600" y="9528"/>
                    </a:moveTo>
                    <a:lnTo>
                      <a:pt x="876300" y="9528"/>
                    </a:lnTo>
                    <a:cubicBezTo>
                      <a:pt x="920139" y="9528"/>
                      <a:pt x="955675" y="45065"/>
                      <a:pt x="955675" y="88903"/>
                    </a:cubicBezTo>
                    <a:cubicBezTo>
                      <a:pt x="955675" y="132741"/>
                      <a:pt x="920139" y="168278"/>
                      <a:pt x="876300" y="168278"/>
                    </a:cubicBezTo>
                    <a:lnTo>
                      <a:pt x="736600" y="168278"/>
                    </a:lnTo>
                    <a:cubicBezTo>
                      <a:pt x="692761" y="168278"/>
                      <a:pt x="657225" y="132741"/>
                      <a:pt x="657225" y="88903"/>
                    </a:cubicBezTo>
                    <a:cubicBezTo>
                      <a:pt x="657225" y="45065"/>
                      <a:pt x="692761" y="9528"/>
                      <a:pt x="736600" y="9528"/>
                    </a:cubicBezTo>
                    <a:close/>
                    <a:moveTo>
                      <a:pt x="2625318" y="7146"/>
                    </a:moveTo>
                    <a:lnTo>
                      <a:pt x="2648340" y="7146"/>
                    </a:lnTo>
                    <a:cubicBezTo>
                      <a:pt x="2672231" y="7146"/>
                      <a:pt x="2691598" y="26513"/>
                      <a:pt x="2691598" y="50404"/>
                    </a:cubicBezTo>
                    <a:lnTo>
                      <a:pt x="2691597" y="50404"/>
                    </a:lnTo>
                    <a:cubicBezTo>
                      <a:pt x="2691597" y="74295"/>
                      <a:pt x="2672230" y="93662"/>
                      <a:pt x="2648339" y="93662"/>
                    </a:cubicBezTo>
                    <a:lnTo>
                      <a:pt x="2625318" y="93661"/>
                    </a:lnTo>
                    <a:cubicBezTo>
                      <a:pt x="2613373" y="93661"/>
                      <a:pt x="2602558" y="88819"/>
                      <a:pt x="2594730" y="80991"/>
                    </a:cubicBezTo>
                    <a:lnTo>
                      <a:pt x="2582060" y="50403"/>
                    </a:lnTo>
                    <a:lnTo>
                      <a:pt x="2594730" y="19816"/>
                    </a:lnTo>
                    <a:cubicBezTo>
                      <a:pt x="2602558" y="11988"/>
                      <a:pt x="2613373" y="7146"/>
                      <a:pt x="2625318" y="7146"/>
                    </a:cubicBezTo>
                    <a:close/>
                    <a:moveTo>
                      <a:pt x="2398703" y="6353"/>
                    </a:moveTo>
                    <a:lnTo>
                      <a:pt x="2484429" y="6353"/>
                    </a:lnTo>
                    <a:cubicBezTo>
                      <a:pt x="2520376" y="6353"/>
                      <a:pt x="2549516" y="35493"/>
                      <a:pt x="2549516" y="71440"/>
                    </a:cubicBezTo>
                    <a:cubicBezTo>
                      <a:pt x="2549516" y="107387"/>
                      <a:pt x="2520376" y="136527"/>
                      <a:pt x="2484429" y="136527"/>
                    </a:cubicBezTo>
                    <a:lnTo>
                      <a:pt x="2398703" y="136527"/>
                    </a:lnTo>
                    <a:cubicBezTo>
                      <a:pt x="2362756" y="136527"/>
                      <a:pt x="2333616" y="107387"/>
                      <a:pt x="2333616" y="71440"/>
                    </a:cubicBezTo>
                    <a:cubicBezTo>
                      <a:pt x="2333616" y="35493"/>
                      <a:pt x="2362756" y="6353"/>
                      <a:pt x="2398703" y="6353"/>
                    </a:cubicBezTo>
                    <a:close/>
                    <a:moveTo>
                      <a:pt x="1022353" y="1"/>
                    </a:moveTo>
                    <a:lnTo>
                      <a:pt x="1187440" y="1"/>
                    </a:lnTo>
                    <a:cubicBezTo>
                      <a:pt x="1206729" y="1"/>
                      <a:pt x="1222366" y="15638"/>
                      <a:pt x="1222366" y="34927"/>
                    </a:cubicBezTo>
                    <a:cubicBezTo>
                      <a:pt x="1222366" y="54216"/>
                      <a:pt x="1206729" y="69853"/>
                      <a:pt x="1187440" y="69853"/>
                    </a:cubicBezTo>
                    <a:lnTo>
                      <a:pt x="1022353" y="69853"/>
                    </a:lnTo>
                    <a:cubicBezTo>
                      <a:pt x="1003063" y="69853"/>
                      <a:pt x="987426" y="54216"/>
                      <a:pt x="987426" y="34927"/>
                    </a:cubicBezTo>
                    <a:cubicBezTo>
                      <a:pt x="987426" y="15638"/>
                      <a:pt x="1003063" y="1"/>
                      <a:pt x="1022353" y="1"/>
                    </a:cubicBezTo>
                    <a:close/>
                    <a:moveTo>
                      <a:pt x="2704590" y="0"/>
                    </a:moveTo>
                    <a:lnTo>
                      <a:pt x="2884485" y="0"/>
                    </a:lnTo>
                    <a:lnTo>
                      <a:pt x="2896799" y="34928"/>
                    </a:lnTo>
                    <a:lnTo>
                      <a:pt x="2768591" y="34928"/>
                    </a:lnTo>
                    <a:cubicBezTo>
                      <a:pt x="2746672" y="34928"/>
                      <a:pt x="2726828" y="26044"/>
                      <a:pt x="2712464" y="11680"/>
                    </a:cubicBezTo>
                    <a:close/>
                    <a:moveTo>
                      <a:pt x="1986564" y="0"/>
                    </a:moveTo>
                    <a:lnTo>
                      <a:pt x="2058370" y="0"/>
                    </a:lnTo>
                    <a:lnTo>
                      <a:pt x="2057153" y="2938"/>
                    </a:lnTo>
                    <a:cubicBezTo>
                      <a:pt x="2051120" y="8971"/>
                      <a:pt x="2042786" y="12702"/>
                      <a:pt x="2033580" y="12702"/>
                    </a:cubicBezTo>
                    <a:lnTo>
                      <a:pt x="2011354" y="12702"/>
                    </a:lnTo>
                    <a:cubicBezTo>
                      <a:pt x="2002148" y="12702"/>
                      <a:pt x="1993814" y="8971"/>
                      <a:pt x="1987781" y="2938"/>
                    </a:cubicBezTo>
                    <a:close/>
                    <a:moveTo>
                      <a:pt x="1806791" y="0"/>
                    </a:moveTo>
                    <a:lnTo>
                      <a:pt x="1946041" y="0"/>
                    </a:lnTo>
                    <a:lnTo>
                      <a:pt x="1942387" y="8824"/>
                    </a:lnTo>
                    <a:cubicBezTo>
                      <a:pt x="1936066" y="15144"/>
                      <a:pt x="1927335" y="19053"/>
                      <a:pt x="1917690" y="19053"/>
                    </a:cubicBezTo>
                    <a:lnTo>
                      <a:pt x="1835142" y="19053"/>
                    </a:lnTo>
                    <a:cubicBezTo>
                      <a:pt x="1825498" y="19053"/>
                      <a:pt x="1816766" y="15144"/>
                      <a:pt x="1810446" y="8824"/>
                    </a:cubicBezTo>
                    <a:close/>
                    <a:moveTo>
                      <a:pt x="1584036" y="0"/>
                    </a:moveTo>
                    <a:lnTo>
                      <a:pt x="1768748" y="0"/>
                    </a:lnTo>
                    <a:lnTo>
                      <a:pt x="1771642" y="6988"/>
                    </a:lnTo>
                    <a:lnTo>
                      <a:pt x="1771641" y="6988"/>
                    </a:lnTo>
                    <a:cubicBezTo>
                      <a:pt x="1771641" y="19613"/>
                      <a:pt x="1761406" y="29848"/>
                      <a:pt x="1748781" y="29848"/>
                    </a:cubicBezTo>
                    <a:lnTo>
                      <a:pt x="1604001" y="29847"/>
                    </a:lnTo>
                    <a:cubicBezTo>
                      <a:pt x="1597689" y="29847"/>
                      <a:pt x="1591974" y="27288"/>
                      <a:pt x="1587837" y="23151"/>
                    </a:cubicBezTo>
                    <a:lnTo>
                      <a:pt x="1581141" y="6987"/>
                    </a:lnTo>
                    <a:close/>
                    <a:moveTo>
                      <a:pt x="1317780" y="0"/>
                    </a:moveTo>
                    <a:lnTo>
                      <a:pt x="1488903" y="0"/>
                    </a:lnTo>
                    <a:lnTo>
                      <a:pt x="1504088" y="3066"/>
                    </a:lnTo>
                    <a:cubicBezTo>
                      <a:pt x="1532577" y="15115"/>
                      <a:pt x="1552566" y="43325"/>
                      <a:pt x="1552566" y="76203"/>
                    </a:cubicBezTo>
                    <a:cubicBezTo>
                      <a:pt x="1552566" y="120041"/>
                      <a:pt x="1517029" y="155578"/>
                      <a:pt x="1473191" y="155578"/>
                    </a:cubicBezTo>
                    <a:lnTo>
                      <a:pt x="1333491" y="155578"/>
                    </a:lnTo>
                    <a:cubicBezTo>
                      <a:pt x="1289653" y="155578"/>
                      <a:pt x="1254116" y="120041"/>
                      <a:pt x="1254116" y="76203"/>
                    </a:cubicBezTo>
                    <a:cubicBezTo>
                      <a:pt x="1254116" y="43325"/>
                      <a:pt x="1274106" y="15115"/>
                      <a:pt x="1302595" y="3066"/>
                    </a:cubicBezTo>
                    <a:close/>
                  </a:path>
                </a:pathLst>
              </a:custGeom>
              <a:gradFill flip="none" rotWithShape="1">
                <a:gsLst>
                  <a:gs pos="88000">
                    <a:srgbClr val="ED7D31">
                      <a:lumMod val="75000"/>
                    </a:srgbClr>
                  </a:gs>
                  <a:gs pos="73447">
                    <a:srgbClr val="FFC000">
                      <a:lumMod val="75000"/>
                    </a:srgbClr>
                  </a:gs>
                  <a:gs pos="47000">
                    <a:sysClr val="window" lastClr="FFFFFF">
                      <a:lumMod val="7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E9517E6B-F6BF-4D45-957F-C573EF40D7BC}"/>
                </a:ext>
              </a:extLst>
            </p:cNvPr>
            <p:cNvSpPr/>
            <p:nvPr/>
          </p:nvSpPr>
          <p:spPr>
            <a:xfrm>
              <a:off x="3422161" y="2190750"/>
              <a:ext cx="451148" cy="462347"/>
            </a:xfrm>
            <a:custGeom>
              <a:avLst/>
              <a:gdLst>
                <a:gd name="connsiteX0" fmla="*/ 0 w 451148"/>
                <a:gd name="connsiteY0" fmla="*/ 0 h 462347"/>
                <a:gd name="connsiteX1" fmla="*/ 335561 w 451148"/>
                <a:gd name="connsiteY1" fmla="*/ 0 h 462347"/>
                <a:gd name="connsiteX2" fmla="*/ 451148 w 451148"/>
                <a:gd name="connsiteY2" fmla="*/ 462347 h 462347"/>
                <a:gd name="connsiteX3" fmla="*/ 0 w 451148"/>
                <a:gd name="connsiteY3" fmla="*/ 462347 h 46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148" h="462347">
                  <a:moveTo>
                    <a:pt x="0" y="0"/>
                  </a:moveTo>
                  <a:lnTo>
                    <a:pt x="335561" y="0"/>
                  </a:lnTo>
                  <a:lnTo>
                    <a:pt x="451148" y="462347"/>
                  </a:lnTo>
                  <a:lnTo>
                    <a:pt x="0" y="462347"/>
                  </a:lnTo>
                  <a:close/>
                </a:path>
              </a:pathLst>
            </a:custGeom>
            <a:pattFill prst="lgGrid">
              <a:fgClr>
                <a:sysClr val="windowText" lastClr="000000"/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53" name="グループ化 452">
            <a:extLst>
              <a:ext uri="{FF2B5EF4-FFF2-40B4-BE49-F238E27FC236}">
                <a16:creationId xmlns:a16="http://schemas.microsoft.com/office/drawing/2014/main" id="{A959DDAF-2ECC-4C31-A0B8-797DB55EBD27}"/>
              </a:ext>
            </a:extLst>
          </p:cNvPr>
          <p:cNvGrpSpPr/>
          <p:nvPr/>
        </p:nvGrpSpPr>
        <p:grpSpPr>
          <a:xfrm>
            <a:off x="3720078" y="1302590"/>
            <a:ext cx="2519110" cy="1757324"/>
            <a:chOff x="3306750" y="4532438"/>
            <a:chExt cx="2314837" cy="1614825"/>
          </a:xfrm>
        </p:grpSpPr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23104173-41CD-4E80-ACFD-B22A8C9E768F}"/>
                </a:ext>
              </a:extLst>
            </p:cNvPr>
            <p:cNvGrpSpPr/>
            <p:nvPr/>
          </p:nvGrpSpPr>
          <p:grpSpPr>
            <a:xfrm>
              <a:off x="3588349" y="4532438"/>
              <a:ext cx="1809205" cy="1614825"/>
              <a:chOff x="1271306" y="4911396"/>
              <a:chExt cx="2133600" cy="1605106"/>
            </a:xfrm>
          </p:grpSpPr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1852B523-AE06-4B2A-896E-59CA3015D534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rgbClr val="5B9BD5">
                      <a:lumMod val="20000"/>
                      <a:lumOff val="80000"/>
                    </a:srgbClr>
                  </a:gs>
                  <a:gs pos="86000">
                    <a:srgbClr val="5B9BD5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AEE1A3E8-2EB2-4D2E-8993-AB3A079AE43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045F8401-32CE-46FA-BBD0-157416855429}"/>
                </a:ext>
              </a:extLst>
            </p:cNvPr>
            <p:cNvSpPr/>
            <p:nvPr/>
          </p:nvSpPr>
          <p:spPr>
            <a:xfrm rot="19049863">
              <a:off x="3306750" y="5004558"/>
              <a:ext cx="2314837" cy="717349"/>
            </a:xfrm>
            <a:custGeom>
              <a:avLst/>
              <a:gdLst>
                <a:gd name="connsiteX0" fmla="*/ 1025021 w 2050042"/>
                <a:gd name="connsiteY0" fmla="*/ 0 h 420896"/>
                <a:gd name="connsiteX1" fmla="*/ 1939447 w 2050042"/>
                <a:gd name="connsiteY1" fmla="*/ 155440 h 420896"/>
                <a:gd name="connsiteX2" fmla="*/ 2050042 w 2050042"/>
                <a:gd name="connsiteY2" fmla="*/ 210448 h 420896"/>
                <a:gd name="connsiteX3" fmla="*/ 1939447 w 2050042"/>
                <a:gd name="connsiteY3" fmla="*/ 265457 h 420896"/>
                <a:gd name="connsiteX4" fmla="*/ 1025021 w 2050042"/>
                <a:gd name="connsiteY4" fmla="*/ 420896 h 420896"/>
                <a:gd name="connsiteX5" fmla="*/ 110596 w 2050042"/>
                <a:gd name="connsiteY5" fmla="*/ 265457 h 420896"/>
                <a:gd name="connsiteX6" fmla="*/ 0 w 2050042"/>
                <a:gd name="connsiteY6" fmla="*/ 210448 h 420896"/>
                <a:gd name="connsiteX7" fmla="*/ 110596 w 2050042"/>
                <a:gd name="connsiteY7" fmla="*/ 155440 h 420896"/>
                <a:gd name="connsiteX8" fmla="*/ 1025021 w 2050042"/>
                <a:gd name="connsiteY8" fmla="*/ 0 h 420896"/>
                <a:gd name="connsiteX0" fmla="*/ 1146941 w 2171962"/>
                <a:gd name="connsiteY0" fmla="*/ 0 h 420896"/>
                <a:gd name="connsiteX1" fmla="*/ 2061367 w 2171962"/>
                <a:gd name="connsiteY1" fmla="*/ 155440 h 420896"/>
                <a:gd name="connsiteX2" fmla="*/ 2171962 w 2171962"/>
                <a:gd name="connsiteY2" fmla="*/ 210448 h 420896"/>
                <a:gd name="connsiteX3" fmla="*/ 2061367 w 2171962"/>
                <a:gd name="connsiteY3" fmla="*/ 265457 h 420896"/>
                <a:gd name="connsiteX4" fmla="*/ 1146941 w 2171962"/>
                <a:gd name="connsiteY4" fmla="*/ 420896 h 420896"/>
                <a:gd name="connsiteX5" fmla="*/ 232516 w 2171962"/>
                <a:gd name="connsiteY5" fmla="*/ 265457 h 420896"/>
                <a:gd name="connsiteX6" fmla="*/ 0 w 2171962"/>
                <a:gd name="connsiteY6" fmla="*/ 103768 h 420896"/>
                <a:gd name="connsiteX7" fmla="*/ 232516 w 2171962"/>
                <a:gd name="connsiteY7" fmla="*/ 155440 h 420896"/>
                <a:gd name="connsiteX8" fmla="*/ 1146941 w 2171962"/>
                <a:gd name="connsiteY8" fmla="*/ 0 h 420896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313"/>
                <a:gd name="connsiteX1" fmla="*/ 2061367 w 2171962"/>
                <a:gd name="connsiteY1" fmla="*/ 155857 h 421313"/>
                <a:gd name="connsiteX2" fmla="*/ 2171962 w 2171962"/>
                <a:gd name="connsiteY2" fmla="*/ 210865 h 421313"/>
                <a:gd name="connsiteX3" fmla="*/ 2061367 w 2171962"/>
                <a:gd name="connsiteY3" fmla="*/ 265874 h 421313"/>
                <a:gd name="connsiteX4" fmla="*/ 1146941 w 2171962"/>
                <a:gd name="connsiteY4" fmla="*/ 421313 h 421313"/>
                <a:gd name="connsiteX5" fmla="*/ 232516 w 2171962"/>
                <a:gd name="connsiteY5" fmla="*/ 265874 h 421313"/>
                <a:gd name="connsiteX6" fmla="*/ 0 w 2171962"/>
                <a:gd name="connsiteY6" fmla="*/ 104185 h 421313"/>
                <a:gd name="connsiteX7" fmla="*/ 254741 w 2171962"/>
                <a:gd name="connsiteY7" fmla="*/ 127282 h 421313"/>
                <a:gd name="connsiteX8" fmla="*/ 1146941 w 2171962"/>
                <a:gd name="connsiteY8" fmla="*/ 417 h 421313"/>
                <a:gd name="connsiteX0" fmla="*/ 1146941 w 2171962"/>
                <a:gd name="connsiteY0" fmla="*/ 417 h 421730"/>
                <a:gd name="connsiteX1" fmla="*/ 2061367 w 2171962"/>
                <a:gd name="connsiteY1" fmla="*/ 155857 h 421730"/>
                <a:gd name="connsiteX2" fmla="*/ 2171962 w 2171962"/>
                <a:gd name="connsiteY2" fmla="*/ 210865 h 421730"/>
                <a:gd name="connsiteX3" fmla="*/ 2061367 w 2171962"/>
                <a:gd name="connsiteY3" fmla="*/ 265874 h 421730"/>
                <a:gd name="connsiteX4" fmla="*/ 1146941 w 2171962"/>
                <a:gd name="connsiteY4" fmla="*/ 421313 h 421730"/>
                <a:gd name="connsiteX5" fmla="*/ 261091 w 2171962"/>
                <a:gd name="connsiteY5" fmla="*/ 294449 h 421730"/>
                <a:gd name="connsiteX6" fmla="*/ 0 w 2171962"/>
                <a:gd name="connsiteY6" fmla="*/ 104185 h 421730"/>
                <a:gd name="connsiteX7" fmla="*/ 254741 w 2171962"/>
                <a:gd name="connsiteY7" fmla="*/ 127282 h 421730"/>
                <a:gd name="connsiteX8" fmla="*/ 1146941 w 2171962"/>
                <a:gd name="connsiteY8" fmla="*/ 417 h 421730"/>
                <a:gd name="connsiteX0" fmla="*/ 1146941 w 2171962"/>
                <a:gd name="connsiteY0" fmla="*/ 417 h 462798"/>
                <a:gd name="connsiteX1" fmla="*/ 2061367 w 2171962"/>
                <a:gd name="connsiteY1" fmla="*/ 155857 h 462798"/>
                <a:gd name="connsiteX2" fmla="*/ 2171962 w 2171962"/>
                <a:gd name="connsiteY2" fmla="*/ 210865 h 462798"/>
                <a:gd name="connsiteX3" fmla="*/ 2061367 w 2171962"/>
                <a:gd name="connsiteY3" fmla="*/ 265874 h 462798"/>
                <a:gd name="connsiteX4" fmla="*/ 1372366 w 2171962"/>
                <a:gd name="connsiteY4" fmla="*/ 462588 h 462798"/>
                <a:gd name="connsiteX5" fmla="*/ 261091 w 2171962"/>
                <a:gd name="connsiteY5" fmla="*/ 294449 h 462798"/>
                <a:gd name="connsiteX6" fmla="*/ 0 w 2171962"/>
                <a:gd name="connsiteY6" fmla="*/ 104185 h 462798"/>
                <a:gd name="connsiteX7" fmla="*/ 254741 w 2171962"/>
                <a:gd name="connsiteY7" fmla="*/ 127282 h 462798"/>
                <a:gd name="connsiteX8" fmla="*/ 1146941 w 2171962"/>
                <a:gd name="connsiteY8" fmla="*/ 417 h 462798"/>
                <a:gd name="connsiteX0" fmla="*/ 1346966 w 2171962"/>
                <a:gd name="connsiteY0" fmla="*/ 218 h 500699"/>
                <a:gd name="connsiteX1" fmla="*/ 2061367 w 2171962"/>
                <a:gd name="connsiteY1" fmla="*/ 193758 h 500699"/>
                <a:gd name="connsiteX2" fmla="*/ 2171962 w 2171962"/>
                <a:gd name="connsiteY2" fmla="*/ 248766 h 500699"/>
                <a:gd name="connsiteX3" fmla="*/ 2061367 w 2171962"/>
                <a:gd name="connsiteY3" fmla="*/ 303775 h 500699"/>
                <a:gd name="connsiteX4" fmla="*/ 1372366 w 2171962"/>
                <a:gd name="connsiteY4" fmla="*/ 500489 h 500699"/>
                <a:gd name="connsiteX5" fmla="*/ 261091 w 2171962"/>
                <a:gd name="connsiteY5" fmla="*/ 332350 h 500699"/>
                <a:gd name="connsiteX6" fmla="*/ 0 w 2171962"/>
                <a:gd name="connsiteY6" fmla="*/ 142086 h 500699"/>
                <a:gd name="connsiteX7" fmla="*/ 254741 w 2171962"/>
                <a:gd name="connsiteY7" fmla="*/ 165183 h 500699"/>
                <a:gd name="connsiteX8" fmla="*/ 1346966 w 2171962"/>
                <a:gd name="connsiteY8" fmla="*/ 218 h 500699"/>
                <a:gd name="connsiteX0" fmla="*/ 1346966 w 2171962"/>
                <a:gd name="connsiteY0" fmla="*/ 218 h 504994"/>
                <a:gd name="connsiteX1" fmla="*/ 2061367 w 2171962"/>
                <a:gd name="connsiteY1" fmla="*/ 193758 h 504994"/>
                <a:gd name="connsiteX2" fmla="*/ 2171962 w 2171962"/>
                <a:gd name="connsiteY2" fmla="*/ 248766 h 504994"/>
                <a:gd name="connsiteX3" fmla="*/ 2061367 w 2171962"/>
                <a:gd name="connsiteY3" fmla="*/ 303775 h 504994"/>
                <a:gd name="connsiteX4" fmla="*/ 1372366 w 2171962"/>
                <a:gd name="connsiteY4" fmla="*/ 500489 h 504994"/>
                <a:gd name="connsiteX5" fmla="*/ 261091 w 2171962"/>
                <a:gd name="connsiteY5" fmla="*/ 332350 h 504994"/>
                <a:gd name="connsiteX6" fmla="*/ 0 w 2171962"/>
                <a:gd name="connsiteY6" fmla="*/ 142086 h 504994"/>
                <a:gd name="connsiteX7" fmla="*/ 254741 w 2171962"/>
                <a:gd name="connsiteY7" fmla="*/ 165183 h 504994"/>
                <a:gd name="connsiteX8" fmla="*/ 1346966 w 2171962"/>
                <a:gd name="connsiteY8" fmla="*/ 218 h 504994"/>
                <a:gd name="connsiteX0" fmla="*/ 1346966 w 2171962"/>
                <a:gd name="connsiteY0" fmla="*/ 218 h 542039"/>
                <a:gd name="connsiteX1" fmla="*/ 2061367 w 2171962"/>
                <a:gd name="connsiteY1" fmla="*/ 193758 h 542039"/>
                <a:gd name="connsiteX2" fmla="*/ 2171962 w 2171962"/>
                <a:gd name="connsiteY2" fmla="*/ 248766 h 542039"/>
                <a:gd name="connsiteX3" fmla="*/ 2061367 w 2171962"/>
                <a:gd name="connsiteY3" fmla="*/ 303775 h 542039"/>
                <a:gd name="connsiteX4" fmla="*/ 1378716 w 2171962"/>
                <a:gd name="connsiteY4" fmla="*/ 538589 h 542039"/>
                <a:gd name="connsiteX5" fmla="*/ 261091 w 2171962"/>
                <a:gd name="connsiteY5" fmla="*/ 332350 h 542039"/>
                <a:gd name="connsiteX6" fmla="*/ 0 w 2171962"/>
                <a:gd name="connsiteY6" fmla="*/ 142086 h 542039"/>
                <a:gd name="connsiteX7" fmla="*/ 254741 w 2171962"/>
                <a:gd name="connsiteY7" fmla="*/ 165183 h 542039"/>
                <a:gd name="connsiteX8" fmla="*/ 1346966 w 2171962"/>
                <a:gd name="connsiteY8" fmla="*/ 218 h 542039"/>
                <a:gd name="connsiteX0" fmla="*/ 1346966 w 2171962"/>
                <a:gd name="connsiteY0" fmla="*/ 12640 h 554461"/>
                <a:gd name="connsiteX1" fmla="*/ 2061367 w 2171962"/>
                <a:gd name="connsiteY1" fmla="*/ 206180 h 554461"/>
                <a:gd name="connsiteX2" fmla="*/ 2171962 w 2171962"/>
                <a:gd name="connsiteY2" fmla="*/ 261188 h 554461"/>
                <a:gd name="connsiteX3" fmla="*/ 2061367 w 2171962"/>
                <a:gd name="connsiteY3" fmla="*/ 316197 h 554461"/>
                <a:gd name="connsiteX4" fmla="*/ 1378716 w 2171962"/>
                <a:gd name="connsiteY4" fmla="*/ 551011 h 554461"/>
                <a:gd name="connsiteX5" fmla="*/ 261091 w 2171962"/>
                <a:gd name="connsiteY5" fmla="*/ 344772 h 554461"/>
                <a:gd name="connsiteX6" fmla="*/ 0 w 2171962"/>
                <a:gd name="connsiteY6" fmla="*/ 154508 h 554461"/>
                <a:gd name="connsiteX7" fmla="*/ 254741 w 2171962"/>
                <a:gd name="connsiteY7" fmla="*/ 177605 h 554461"/>
                <a:gd name="connsiteX8" fmla="*/ 1346966 w 2171962"/>
                <a:gd name="connsiteY8" fmla="*/ 12640 h 554461"/>
                <a:gd name="connsiteX0" fmla="*/ 1346966 w 2171962"/>
                <a:gd name="connsiteY0" fmla="*/ 9166 h 550987"/>
                <a:gd name="connsiteX1" fmla="*/ 2061367 w 2171962"/>
                <a:gd name="connsiteY1" fmla="*/ 202706 h 550987"/>
                <a:gd name="connsiteX2" fmla="*/ 2171962 w 2171962"/>
                <a:gd name="connsiteY2" fmla="*/ 257714 h 550987"/>
                <a:gd name="connsiteX3" fmla="*/ 2061367 w 2171962"/>
                <a:gd name="connsiteY3" fmla="*/ 312723 h 550987"/>
                <a:gd name="connsiteX4" fmla="*/ 1378716 w 2171962"/>
                <a:gd name="connsiteY4" fmla="*/ 547537 h 550987"/>
                <a:gd name="connsiteX5" fmla="*/ 261091 w 2171962"/>
                <a:gd name="connsiteY5" fmla="*/ 341298 h 550987"/>
                <a:gd name="connsiteX6" fmla="*/ 0 w 2171962"/>
                <a:gd name="connsiteY6" fmla="*/ 151034 h 550987"/>
                <a:gd name="connsiteX7" fmla="*/ 254741 w 2171962"/>
                <a:gd name="connsiteY7" fmla="*/ 174131 h 550987"/>
                <a:gd name="connsiteX8" fmla="*/ 1346966 w 2171962"/>
                <a:gd name="connsiteY8" fmla="*/ 9166 h 550987"/>
                <a:gd name="connsiteX0" fmla="*/ 1346966 w 2171962"/>
                <a:gd name="connsiteY0" fmla="*/ 9166 h 551124"/>
                <a:gd name="connsiteX1" fmla="*/ 2061367 w 2171962"/>
                <a:gd name="connsiteY1" fmla="*/ 202706 h 551124"/>
                <a:gd name="connsiteX2" fmla="*/ 2171962 w 2171962"/>
                <a:gd name="connsiteY2" fmla="*/ 257714 h 551124"/>
                <a:gd name="connsiteX3" fmla="*/ 2061367 w 2171962"/>
                <a:gd name="connsiteY3" fmla="*/ 312723 h 551124"/>
                <a:gd name="connsiteX4" fmla="*/ 1378716 w 2171962"/>
                <a:gd name="connsiteY4" fmla="*/ 547537 h 551124"/>
                <a:gd name="connsiteX5" fmla="*/ 261091 w 2171962"/>
                <a:gd name="connsiteY5" fmla="*/ 341298 h 551124"/>
                <a:gd name="connsiteX6" fmla="*/ 0 w 2171962"/>
                <a:gd name="connsiteY6" fmla="*/ 151034 h 551124"/>
                <a:gd name="connsiteX7" fmla="*/ 254741 w 2171962"/>
                <a:gd name="connsiteY7" fmla="*/ 174131 h 551124"/>
                <a:gd name="connsiteX8" fmla="*/ 1346966 w 2171962"/>
                <a:gd name="connsiteY8" fmla="*/ 9166 h 551124"/>
                <a:gd name="connsiteX0" fmla="*/ 1346966 w 2171962"/>
                <a:gd name="connsiteY0" fmla="*/ 9166 h 548174"/>
                <a:gd name="connsiteX1" fmla="*/ 2061367 w 2171962"/>
                <a:gd name="connsiteY1" fmla="*/ 202706 h 548174"/>
                <a:gd name="connsiteX2" fmla="*/ 2171962 w 2171962"/>
                <a:gd name="connsiteY2" fmla="*/ 257714 h 548174"/>
                <a:gd name="connsiteX3" fmla="*/ 2061367 w 2171962"/>
                <a:gd name="connsiteY3" fmla="*/ 312723 h 548174"/>
                <a:gd name="connsiteX4" fmla="*/ 1378716 w 2171962"/>
                <a:gd name="connsiteY4" fmla="*/ 547537 h 548174"/>
                <a:gd name="connsiteX5" fmla="*/ 245216 w 2171962"/>
                <a:gd name="connsiteY5" fmla="*/ 366698 h 548174"/>
                <a:gd name="connsiteX6" fmla="*/ 0 w 2171962"/>
                <a:gd name="connsiteY6" fmla="*/ 151034 h 548174"/>
                <a:gd name="connsiteX7" fmla="*/ 254741 w 2171962"/>
                <a:gd name="connsiteY7" fmla="*/ 174131 h 548174"/>
                <a:gd name="connsiteX8" fmla="*/ 1346966 w 2171962"/>
                <a:gd name="connsiteY8" fmla="*/ 9166 h 548174"/>
                <a:gd name="connsiteX0" fmla="*/ 1346966 w 2171962"/>
                <a:gd name="connsiteY0" fmla="*/ 9166 h 548101"/>
                <a:gd name="connsiteX1" fmla="*/ 2061367 w 2171962"/>
                <a:gd name="connsiteY1" fmla="*/ 202706 h 548101"/>
                <a:gd name="connsiteX2" fmla="*/ 2171962 w 2171962"/>
                <a:gd name="connsiteY2" fmla="*/ 257714 h 548101"/>
                <a:gd name="connsiteX3" fmla="*/ 2061367 w 2171962"/>
                <a:gd name="connsiteY3" fmla="*/ 312723 h 548101"/>
                <a:gd name="connsiteX4" fmla="*/ 1378716 w 2171962"/>
                <a:gd name="connsiteY4" fmla="*/ 547537 h 548101"/>
                <a:gd name="connsiteX5" fmla="*/ 245216 w 2171962"/>
                <a:gd name="connsiteY5" fmla="*/ 366698 h 548101"/>
                <a:gd name="connsiteX6" fmla="*/ 0 w 2171962"/>
                <a:gd name="connsiteY6" fmla="*/ 151034 h 548101"/>
                <a:gd name="connsiteX7" fmla="*/ 254741 w 2171962"/>
                <a:gd name="connsiteY7" fmla="*/ 174131 h 548101"/>
                <a:gd name="connsiteX8" fmla="*/ 1346966 w 2171962"/>
                <a:gd name="connsiteY8" fmla="*/ 9166 h 548101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219587"/>
                <a:gd name="connsiteY0" fmla="*/ 8665 h 547530"/>
                <a:gd name="connsiteX1" fmla="*/ 2108992 w 2219587"/>
                <a:gd name="connsiteY1" fmla="*/ 202205 h 547530"/>
                <a:gd name="connsiteX2" fmla="*/ 2219587 w 2219587"/>
                <a:gd name="connsiteY2" fmla="*/ 257213 h 547530"/>
                <a:gd name="connsiteX3" fmla="*/ 2108992 w 2219587"/>
                <a:gd name="connsiteY3" fmla="*/ 312222 h 547530"/>
                <a:gd name="connsiteX4" fmla="*/ 1426341 w 2219587"/>
                <a:gd name="connsiteY4" fmla="*/ 547036 h 547530"/>
                <a:gd name="connsiteX5" fmla="*/ 292841 w 2219587"/>
                <a:gd name="connsiteY5" fmla="*/ 366197 h 547530"/>
                <a:gd name="connsiteX6" fmla="*/ 0 w 2219587"/>
                <a:gd name="connsiteY6" fmla="*/ 102908 h 547530"/>
                <a:gd name="connsiteX7" fmla="*/ 302366 w 2219587"/>
                <a:gd name="connsiteY7" fmla="*/ 173630 h 547530"/>
                <a:gd name="connsiteX8" fmla="*/ 1394591 w 2219587"/>
                <a:gd name="connsiteY8" fmla="*/ 8665 h 547530"/>
                <a:gd name="connsiteX0" fmla="*/ 1394591 w 2314837"/>
                <a:gd name="connsiteY0" fmla="*/ 8665 h 547530"/>
                <a:gd name="connsiteX1" fmla="*/ 2108992 w 2314837"/>
                <a:gd name="connsiteY1" fmla="*/ 202205 h 547530"/>
                <a:gd name="connsiteX2" fmla="*/ 2314837 w 2314837"/>
                <a:gd name="connsiteY2" fmla="*/ 257213 h 547530"/>
                <a:gd name="connsiteX3" fmla="*/ 2108992 w 2314837"/>
                <a:gd name="connsiteY3" fmla="*/ 312222 h 547530"/>
                <a:gd name="connsiteX4" fmla="*/ 1426341 w 2314837"/>
                <a:gd name="connsiteY4" fmla="*/ 547036 h 547530"/>
                <a:gd name="connsiteX5" fmla="*/ 292841 w 2314837"/>
                <a:gd name="connsiteY5" fmla="*/ 366197 h 547530"/>
                <a:gd name="connsiteX6" fmla="*/ 0 w 2314837"/>
                <a:gd name="connsiteY6" fmla="*/ 102908 h 547530"/>
                <a:gd name="connsiteX7" fmla="*/ 302366 w 2314837"/>
                <a:gd name="connsiteY7" fmla="*/ 173630 h 547530"/>
                <a:gd name="connsiteX8" fmla="*/ 1394591 w 2314837"/>
                <a:gd name="connsiteY8" fmla="*/ 8665 h 547530"/>
                <a:gd name="connsiteX0" fmla="*/ 1394591 w 2314837"/>
                <a:gd name="connsiteY0" fmla="*/ 8665 h 531714"/>
                <a:gd name="connsiteX1" fmla="*/ 2108992 w 2314837"/>
                <a:gd name="connsiteY1" fmla="*/ 202205 h 531714"/>
                <a:gd name="connsiteX2" fmla="*/ 2314837 w 2314837"/>
                <a:gd name="connsiteY2" fmla="*/ 257213 h 531714"/>
                <a:gd name="connsiteX3" fmla="*/ 2108992 w 2314837"/>
                <a:gd name="connsiteY3" fmla="*/ 312222 h 531714"/>
                <a:gd name="connsiteX4" fmla="*/ 1400941 w 2314837"/>
                <a:gd name="connsiteY4" fmla="*/ 531161 h 531714"/>
                <a:gd name="connsiteX5" fmla="*/ 292841 w 2314837"/>
                <a:gd name="connsiteY5" fmla="*/ 366197 h 531714"/>
                <a:gd name="connsiteX6" fmla="*/ 0 w 2314837"/>
                <a:gd name="connsiteY6" fmla="*/ 102908 h 531714"/>
                <a:gd name="connsiteX7" fmla="*/ 302366 w 2314837"/>
                <a:gd name="connsiteY7" fmla="*/ 173630 h 531714"/>
                <a:gd name="connsiteX8" fmla="*/ 1394591 w 2314837"/>
                <a:gd name="connsiteY8" fmla="*/ 8665 h 531714"/>
                <a:gd name="connsiteX0" fmla="*/ 1394591 w 2314837"/>
                <a:gd name="connsiteY0" fmla="*/ 8665 h 586382"/>
                <a:gd name="connsiteX1" fmla="*/ 2108992 w 2314837"/>
                <a:gd name="connsiteY1" fmla="*/ 202205 h 586382"/>
                <a:gd name="connsiteX2" fmla="*/ 2314837 w 2314837"/>
                <a:gd name="connsiteY2" fmla="*/ 257213 h 586382"/>
                <a:gd name="connsiteX3" fmla="*/ 2108992 w 2314837"/>
                <a:gd name="connsiteY3" fmla="*/ 312222 h 586382"/>
                <a:gd name="connsiteX4" fmla="*/ 1336861 w 2314837"/>
                <a:gd name="connsiteY4" fmla="*/ 585991 h 586382"/>
                <a:gd name="connsiteX5" fmla="*/ 292841 w 2314837"/>
                <a:gd name="connsiteY5" fmla="*/ 366197 h 586382"/>
                <a:gd name="connsiteX6" fmla="*/ 0 w 2314837"/>
                <a:gd name="connsiteY6" fmla="*/ 102908 h 586382"/>
                <a:gd name="connsiteX7" fmla="*/ 302366 w 2314837"/>
                <a:gd name="connsiteY7" fmla="*/ 173630 h 586382"/>
                <a:gd name="connsiteX8" fmla="*/ 1394591 w 2314837"/>
                <a:gd name="connsiteY8" fmla="*/ 8665 h 586382"/>
                <a:gd name="connsiteX0" fmla="*/ 1394591 w 2314837"/>
                <a:gd name="connsiteY0" fmla="*/ 8665 h 587269"/>
                <a:gd name="connsiteX1" fmla="*/ 2108992 w 2314837"/>
                <a:gd name="connsiteY1" fmla="*/ 202205 h 587269"/>
                <a:gd name="connsiteX2" fmla="*/ 2314837 w 2314837"/>
                <a:gd name="connsiteY2" fmla="*/ 257213 h 587269"/>
                <a:gd name="connsiteX3" fmla="*/ 2108992 w 2314837"/>
                <a:gd name="connsiteY3" fmla="*/ 312222 h 587269"/>
                <a:gd name="connsiteX4" fmla="*/ 1336861 w 2314837"/>
                <a:gd name="connsiteY4" fmla="*/ 585991 h 587269"/>
                <a:gd name="connsiteX5" fmla="*/ 352313 w 2314837"/>
                <a:gd name="connsiteY5" fmla="*/ 401651 h 587269"/>
                <a:gd name="connsiteX6" fmla="*/ 0 w 2314837"/>
                <a:gd name="connsiteY6" fmla="*/ 102908 h 587269"/>
                <a:gd name="connsiteX7" fmla="*/ 302366 w 2314837"/>
                <a:gd name="connsiteY7" fmla="*/ 173630 h 587269"/>
                <a:gd name="connsiteX8" fmla="*/ 1394591 w 2314837"/>
                <a:gd name="connsiteY8" fmla="*/ 8665 h 587269"/>
                <a:gd name="connsiteX0" fmla="*/ 1394591 w 2314837"/>
                <a:gd name="connsiteY0" fmla="*/ 8665 h 586614"/>
                <a:gd name="connsiteX1" fmla="*/ 2108992 w 2314837"/>
                <a:gd name="connsiteY1" fmla="*/ 202205 h 586614"/>
                <a:gd name="connsiteX2" fmla="*/ 2314837 w 2314837"/>
                <a:gd name="connsiteY2" fmla="*/ 257213 h 586614"/>
                <a:gd name="connsiteX3" fmla="*/ 2107730 w 2314837"/>
                <a:gd name="connsiteY3" fmla="*/ 341300 h 586614"/>
                <a:gd name="connsiteX4" fmla="*/ 1336861 w 2314837"/>
                <a:gd name="connsiteY4" fmla="*/ 585991 h 586614"/>
                <a:gd name="connsiteX5" fmla="*/ 352313 w 2314837"/>
                <a:gd name="connsiteY5" fmla="*/ 401651 h 586614"/>
                <a:gd name="connsiteX6" fmla="*/ 0 w 2314837"/>
                <a:gd name="connsiteY6" fmla="*/ 102908 h 586614"/>
                <a:gd name="connsiteX7" fmla="*/ 302366 w 2314837"/>
                <a:gd name="connsiteY7" fmla="*/ 173630 h 586614"/>
                <a:gd name="connsiteX8" fmla="*/ 1394591 w 2314837"/>
                <a:gd name="connsiteY8" fmla="*/ 8665 h 58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37" h="586614">
                  <a:moveTo>
                    <a:pt x="1394591" y="8665"/>
                  </a:moveTo>
                  <a:cubicBezTo>
                    <a:pt x="1800470" y="61053"/>
                    <a:pt x="1874970" y="106166"/>
                    <a:pt x="2108992" y="202205"/>
                  </a:cubicBezTo>
                  <a:lnTo>
                    <a:pt x="2314837" y="257213"/>
                  </a:lnTo>
                  <a:lnTo>
                    <a:pt x="2107730" y="341300"/>
                  </a:lnTo>
                  <a:cubicBezTo>
                    <a:pt x="1873708" y="437338"/>
                    <a:pt x="1629431" y="575932"/>
                    <a:pt x="1336861" y="585991"/>
                  </a:cubicBezTo>
                  <a:cubicBezTo>
                    <a:pt x="1044291" y="596050"/>
                    <a:pt x="575123" y="482165"/>
                    <a:pt x="352313" y="401651"/>
                  </a:cubicBezTo>
                  <a:cubicBezTo>
                    <a:pt x="129503" y="321137"/>
                    <a:pt x="99730" y="245704"/>
                    <a:pt x="0" y="102908"/>
                  </a:cubicBezTo>
                  <a:cubicBezTo>
                    <a:pt x="36865" y="109972"/>
                    <a:pt x="69934" y="189337"/>
                    <a:pt x="302366" y="173630"/>
                  </a:cubicBezTo>
                  <a:cubicBezTo>
                    <a:pt x="534798" y="157923"/>
                    <a:pt x="988712" y="-43723"/>
                    <a:pt x="1394591" y="8665"/>
                  </a:cubicBezTo>
                  <a:close/>
                </a:path>
              </a:pathLst>
            </a:custGeom>
            <a:pattFill prst="wdUpDiag">
              <a:fgClr>
                <a:srgbClr val="92D050"/>
              </a:fgClr>
              <a:bgClr>
                <a:srgbClr val="339933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65C40E15-40C2-4930-8F6A-975CD1F1F9E2}"/>
                </a:ext>
              </a:extLst>
            </p:cNvPr>
            <p:cNvSpPr/>
            <p:nvPr/>
          </p:nvSpPr>
          <p:spPr>
            <a:xfrm rot="18900000" flipV="1">
              <a:off x="3641995" y="5285073"/>
              <a:ext cx="1718237" cy="91526"/>
            </a:xfrm>
            <a:custGeom>
              <a:avLst/>
              <a:gdLst>
                <a:gd name="connsiteX0" fmla="*/ 593106 w 1186212"/>
                <a:gd name="connsiteY0" fmla="*/ 0 h 20530"/>
                <a:gd name="connsiteX1" fmla="*/ 1173455 w 1186212"/>
                <a:gd name="connsiteY1" fmla="*/ 9516 h 20530"/>
                <a:gd name="connsiteX2" fmla="*/ 1186212 w 1186212"/>
                <a:gd name="connsiteY2" fmla="*/ 10265 h 20530"/>
                <a:gd name="connsiteX3" fmla="*/ 1173455 w 1186212"/>
                <a:gd name="connsiteY3" fmla="*/ 11014 h 20530"/>
                <a:gd name="connsiteX4" fmla="*/ 593106 w 1186212"/>
                <a:gd name="connsiteY4" fmla="*/ 20530 h 20530"/>
                <a:gd name="connsiteX5" fmla="*/ 12757 w 1186212"/>
                <a:gd name="connsiteY5" fmla="*/ 11014 h 20530"/>
                <a:gd name="connsiteX6" fmla="*/ 0 w 1186212"/>
                <a:gd name="connsiteY6" fmla="*/ 10265 h 20530"/>
                <a:gd name="connsiteX7" fmla="*/ 12757 w 1186212"/>
                <a:gd name="connsiteY7" fmla="*/ 9516 h 20530"/>
                <a:gd name="connsiteX8" fmla="*/ 593106 w 1186212"/>
                <a:gd name="connsiteY8" fmla="*/ 0 h 20530"/>
                <a:gd name="connsiteX0" fmla="*/ 594656 w 1186212"/>
                <a:gd name="connsiteY0" fmla="*/ 0 h 43567"/>
                <a:gd name="connsiteX1" fmla="*/ 1173455 w 1186212"/>
                <a:gd name="connsiteY1" fmla="*/ 32553 h 43567"/>
                <a:gd name="connsiteX2" fmla="*/ 1186212 w 1186212"/>
                <a:gd name="connsiteY2" fmla="*/ 33302 h 43567"/>
                <a:gd name="connsiteX3" fmla="*/ 1173455 w 1186212"/>
                <a:gd name="connsiteY3" fmla="*/ 34051 h 43567"/>
                <a:gd name="connsiteX4" fmla="*/ 593106 w 1186212"/>
                <a:gd name="connsiteY4" fmla="*/ 43567 h 43567"/>
                <a:gd name="connsiteX5" fmla="*/ 12757 w 1186212"/>
                <a:gd name="connsiteY5" fmla="*/ 34051 h 43567"/>
                <a:gd name="connsiteX6" fmla="*/ 0 w 1186212"/>
                <a:gd name="connsiteY6" fmla="*/ 33302 h 43567"/>
                <a:gd name="connsiteX7" fmla="*/ 12757 w 1186212"/>
                <a:gd name="connsiteY7" fmla="*/ 32553 h 43567"/>
                <a:gd name="connsiteX8" fmla="*/ 594656 w 1186212"/>
                <a:gd name="connsiteY8" fmla="*/ 0 h 43567"/>
                <a:gd name="connsiteX0" fmla="*/ 594656 w 1186212"/>
                <a:gd name="connsiteY0" fmla="*/ 0 h 34886"/>
                <a:gd name="connsiteX1" fmla="*/ 1173455 w 1186212"/>
                <a:gd name="connsiteY1" fmla="*/ 32553 h 34886"/>
                <a:gd name="connsiteX2" fmla="*/ 1186212 w 1186212"/>
                <a:gd name="connsiteY2" fmla="*/ 33302 h 34886"/>
                <a:gd name="connsiteX3" fmla="*/ 1173455 w 1186212"/>
                <a:gd name="connsiteY3" fmla="*/ 34051 h 34886"/>
                <a:gd name="connsiteX4" fmla="*/ 596206 w 1186212"/>
                <a:gd name="connsiteY4" fmla="*/ 12850 h 34886"/>
                <a:gd name="connsiteX5" fmla="*/ 12757 w 1186212"/>
                <a:gd name="connsiteY5" fmla="*/ 34051 h 34886"/>
                <a:gd name="connsiteX6" fmla="*/ 0 w 1186212"/>
                <a:gd name="connsiteY6" fmla="*/ 33302 h 34886"/>
                <a:gd name="connsiteX7" fmla="*/ 12757 w 1186212"/>
                <a:gd name="connsiteY7" fmla="*/ 32553 h 34886"/>
                <a:gd name="connsiteX8" fmla="*/ 594656 w 1186212"/>
                <a:gd name="connsiteY8" fmla="*/ 0 h 34886"/>
                <a:gd name="connsiteX0" fmla="*/ 594656 w 1186212"/>
                <a:gd name="connsiteY0" fmla="*/ 0 h 34785"/>
                <a:gd name="connsiteX1" fmla="*/ 1173455 w 1186212"/>
                <a:gd name="connsiteY1" fmla="*/ 32553 h 34785"/>
                <a:gd name="connsiteX2" fmla="*/ 1186212 w 1186212"/>
                <a:gd name="connsiteY2" fmla="*/ 33302 h 34785"/>
                <a:gd name="connsiteX3" fmla="*/ 1173455 w 1186212"/>
                <a:gd name="connsiteY3" fmla="*/ 34051 h 34785"/>
                <a:gd name="connsiteX4" fmla="*/ 588457 w 1186212"/>
                <a:gd name="connsiteY4" fmla="*/ 8584 h 34785"/>
                <a:gd name="connsiteX5" fmla="*/ 12757 w 1186212"/>
                <a:gd name="connsiteY5" fmla="*/ 34051 h 34785"/>
                <a:gd name="connsiteX6" fmla="*/ 0 w 1186212"/>
                <a:gd name="connsiteY6" fmla="*/ 33302 h 34785"/>
                <a:gd name="connsiteX7" fmla="*/ 12757 w 1186212"/>
                <a:gd name="connsiteY7" fmla="*/ 32553 h 34785"/>
                <a:gd name="connsiteX8" fmla="*/ 594656 w 1186212"/>
                <a:gd name="connsiteY8" fmla="*/ 0 h 34785"/>
                <a:gd name="connsiteX0" fmla="*/ 594656 w 1186212"/>
                <a:gd name="connsiteY0" fmla="*/ 0 h 34785"/>
                <a:gd name="connsiteX1" fmla="*/ 641665 w 1186212"/>
                <a:gd name="connsiteY1" fmla="*/ 2612 h 34785"/>
                <a:gd name="connsiteX2" fmla="*/ 1173455 w 1186212"/>
                <a:gd name="connsiteY2" fmla="*/ 32553 h 34785"/>
                <a:gd name="connsiteX3" fmla="*/ 1186212 w 1186212"/>
                <a:gd name="connsiteY3" fmla="*/ 33302 h 34785"/>
                <a:gd name="connsiteX4" fmla="*/ 1173455 w 1186212"/>
                <a:gd name="connsiteY4" fmla="*/ 34051 h 34785"/>
                <a:gd name="connsiteX5" fmla="*/ 588457 w 1186212"/>
                <a:gd name="connsiteY5" fmla="*/ 8584 h 34785"/>
                <a:gd name="connsiteX6" fmla="*/ 12757 w 1186212"/>
                <a:gd name="connsiteY6" fmla="*/ 34051 h 34785"/>
                <a:gd name="connsiteX7" fmla="*/ 0 w 1186212"/>
                <a:gd name="connsiteY7" fmla="*/ 33302 h 34785"/>
                <a:gd name="connsiteX8" fmla="*/ 12757 w 1186212"/>
                <a:gd name="connsiteY8" fmla="*/ 32553 h 34785"/>
                <a:gd name="connsiteX9" fmla="*/ 594656 w 1186212"/>
                <a:gd name="connsiteY9" fmla="*/ 0 h 3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86212" h="34785">
                  <a:moveTo>
                    <a:pt x="594656" y="0"/>
                  </a:moveTo>
                  <a:lnTo>
                    <a:pt x="641665" y="2612"/>
                  </a:lnTo>
                  <a:lnTo>
                    <a:pt x="1173455" y="32553"/>
                  </a:lnTo>
                  <a:lnTo>
                    <a:pt x="1186212" y="33302"/>
                  </a:lnTo>
                  <a:lnTo>
                    <a:pt x="1173455" y="34051"/>
                  </a:lnTo>
                  <a:cubicBezTo>
                    <a:pt x="1024931" y="39931"/>
                    <a:pt x="815098" y="8584"/>
                    <a:pt x="588457" y="8584"/>
                  </a:cubicBezTo>
                  <a:cubicBezTo>
                    <a:pt x="361817" y="8584"/>
                    <a:pt x="161281" y="39931"/>
                    <a:pt x="12757" y="34051"/>
                  </a:cubicBezTo>
                  <a:lnTo>
                    <a:pt x="0" y="33302"/>
                  </a:lnTo>
                  <a:lnTo>
                    <a:pt x="12757" y="32553"/>
                  </a:lnTo>
                  <a:cubicBezTo>
                    <a:pt x="161281" y="26674"/>
                    <a:pt x="489838" y="4990"/>
                    <a:pt x="594656" y="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2D349D4E-1370-474E-9E2F-C343B433D032}"/>
                </a:ext>
              </a:extLst>
            </p:cNvPr>
            <p:cNvGrpSpPr/>
            <p:nvPr/>
          </p:nvGrpSpPr>
          <p:grpSpPr>
            <a:xfrm>
              <a:off x="4079895" y="4595989"/>
              <a:ext cx="1189363" cy="608364"/>
              <a:chOff x="2437185" y="4334592"/>
              <a:chExt cx="1189363" cy="608364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E00023AA-E809-498F-8673-16663852CCDB}"/>
                  </a:ext>
                </a:extLst>
              </p:cNvPr>
              <p:cNvSpPr/>
              <p:nvPr/>
            </p:nvSpPr>
            <p:spPr>
              <a:xfrm>
                <a:off x="2442024" y="4334592"/>
                <a:ext cx="1184524" cy="608364"/>
              </a:xfrm>
              <a:custGeom>
                <a:avLst/>
                <a:gdLst>
                  <a:gd name="connsiteX0" fmla="*/ 204999 w 1184524"/>
                  <a:gd name="connsiteY0" fmla="*/ 673 h 608364"/>
                  <a:gd name="connsiteX1" fmla="*/ 247805 w 1184524"/>
                  <a:gd name="connsiteY1" fmla="*/ 2436 h 608364"/>
                  <a:gd name="connsiteX2" fmla="*/ 1104444 w 1184524"/>
                  <a:gd name="connsiteY2" fmla="*/ 153283 h 608364"/>
                  <a:gd name="connsiteX3" fmla="*/ 1183500 w 1184524"/>
                  <a:gd name="connsiteY3" fmla="*/ 212087 h 608364"/>
                  <a:gd name="connsiteX4" fmla="*/ 1181963 w 1184524"/>
                  <a:gd name="connsiteY4" fmla="*/ 228202 h 608364"/>
                  <a:gd name="connsiteX5" fmla="*/ 1183500 w 1184524"/>
                  <a:gd name="connsiteY5" fmla="*/ 231137 h 608364"/>
                  <a:gd name="connsiteX6" fmla="*/ 1182731 w 1184524"/>
                  <a:gd name="connsiteY6" fmla="*/ 239194 h 608364"/>
                  <a:gd name="connsiteX7" fmla="*/ 1183500 w 1184524"/>
                  <a:gd name="connsiteY7" fmla="*/ 240662 h 608364"/>
                  <a:gd name="connsiteX8" fmla="*/ 1182475 w 1184524"/>
                  <a:gd name="connsiteY8" fmla="*/ 251405 h 608364"/>
                  <a:gd name="connsiteX9" fmla="*/ 1183500 w 1184524"/>
                  <a:gd name="connsiteY9" fmla="*/ 253362 h 608364"/>
                  <a:gd name="connsiteX10" fmla="*/ 1180817 w 1184524"/>
                  <a:gd name="connsiteY10" fmla="*/ 281493 h 608364"/>
                  <a:gd name="connsiteX11" fmla="*/ 1069002 w 1184524"/>
                  <a:gd name="connsiteY11" fmla="*/ 555737 h 608364"/>
                  <a:gd name="connsiteX12" fmla="*/ 936719 w 1184524"/>
                  <a:gd name="connsiteY12" fmla="*/ 605928 h 608364"/>
                  <a:gd name="connsiteX13" fmla="*/ 80080 w 1184524"/>
                  <a:gd name="connsiteY13" fmla="*/ 455081 h 608364"/>
                  <a:gd name="connsiteX14" fmla="*/ 1025 w 1184524"/>
                  <a:gd name="connsiteY14" fmla="*/ 396278 h 608364"/>
                  <a:gd name="connsiteX15" fmla="*/ 2049 w 1184524"/>
                  <a:gd name="connsiteY15" fmla="*/ 385535 h 608364"/>
                  <a:gd name="connsiteX16" fmla="*/ 1025 w 1184524"/>
                  <a:gd name="connsiteY16" fmla="*/ 383578 h 608364"/>
                  <a:gd name="connsiteX17" fmla="*/ 1793 w 1184524"/>
                  <a:gd name="connsiteY17" fmla="*/ 375521 h 608364"/>
                  <a:gd name="connsiteX18" fmla="*/ 1025 w 1184524"/>
                  <a:gd name="connsiteY18" fmla="*/ 374053 h 608364"/>
                  <a:gd name="connsiteX19" fmla="*/ 2561 w 1184524"/>
                  <a:gd name="connsiteY19" fmla="*/ 357938 h 608364"/>
                  <a:gd name="connsiteX20" fmla="*/ 1025 w 1184524"/>
                  <a:gd name="connsiteY20" fmla="*/ 355003 h 608364"/>
                  <a:gd name="connsiteX21" fmla="*/ 3707 w 1184524"/>
                  <a:gd name="connsiteY21" fmla="*/ 326872 h 608364"/>
                  <a:gd name="connsiteX22" fmla="*/ 115522 w 1184524"/>
                  <a:gd name="connsiteY22" fmla="*/ 52628 h 608364"/>
                  <a:gd name="connsiteX23" fmla="*/ 204999 w 1184524"/>
                  <a:gd name="connsiteY23" fmla="*/ 673 h 6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4524" h="608364">
                    <a:moveTo>
                      <a:pt x="204999" y="673"/>
                    </a:moveTo>
                    <a:cubicBezTo>
                      <a:pt x="218895" y="-599"/>
                      <a:pt x="233400" y="-101"/>
                      <a:pt x="247805" y="2436"/>
                    </a:cubicBezTo>
                    <a:lnTo>
                      <a:pt x="1104444" y="153283"/>
                    </a:lnTo>
                    <a:cubicBezTo>
                      <a:pt x="1147658" y="160894"/>
                      <a:pt x="1177695" y="184690"/>
                      <a:pt x="1183500" y="212087"/>
                    </a:cubicBezTo>
                    <a:lnTo>
                      <a:pt x="1181963" y="228202"/>
                    </a:lnTo>
                    <a:lnTo>
                      <a:pt x="1183500" y="231137"/>
                    </a:lnTo>
                    <a:lnTo>
                      <a:pt x="1182731" y="239194"/>
                    </a:lnTo>
                    <a:lnTo>
                      <a:pt x="1183500" y="240662"/>
                    </a:lnTo>
                    <a:lnTo>
                      <a:pt x="1182475" y="251405"/>
                    </a:lnTo>
                    <a:lnTo>
                      <a:pt x="1183500" y="253362"/>
                    </a:lnTo>
                    <a:cubicBezTo>
                      <a:pt x="1185435" y="262494"/>
                      <a:pt x="1184677" y="272026"/>
                      <a:pt x="1180817" y="281493"/>
                    </a:cubicBezTo>
                    <a:lnTo>
                      <a:pt x="1069002" y="555737"/>
                    </a:lnTo>
                    <a:cubicBezTo>
                      <a:pt x="1053563" y="593603"/>
                      <a:pt x="994338" y="616074"/>
                      <a:pt x="936719" y="605928"/>
                    </a:cubicBezTo>
                    <a:lnTo>
                      <a:pt x="80080" y="455081"/>
                    </a:lnTo>
                    <a:cubicBezTo>
                      <a:pt x="36867" y="447471"/>
                      <a:pt x="6829" y="423676"/>
                      <a:pt x="1025" y="396278"/>
                    </a:cubicBezTo>
                    <a:lnTo>
                      <a:pt x="2049" y="385535"/>
                    </a:lnTo>
                    <a:lnTo>
                      <a:pt x="1025" y="383578"/>
                    </a:lnTo>
                    <a:lnTo>
                      <a:pt x="1793" y="375521"/>
                    </a:lnTo>
                    <a:lnTo>
                      <a:pt x="1025" y="374053"/>
                    </a:lnTo>
                    <a:lnTo>
                      <a:pt x="2561" y="357938"/>
                    </a:lnTo>
                    <a:lnTo>
                      <a:pt x="1025" y="355003"/>
                    </a:lnTo>
                    <a:cubicBezTo>
                      <a:pt x="-911" y="345871"/>
                      <a:pt x="-153" y="336338"/>
                      <a:pt x="3707" y="326872"/>
                    </a:cubicBezTo>
                    <a:lnTo>
                      <a:pt x="115522" y="52628"/>
                    </a:lnTo>
                    <a:cubicBezTo>
                      <a:pt x="127101" y="24228"/>
                      <a:pt x="163310" y="4488"/>
                      <a:pt x="204999" y="67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998EACDA-DAFD-4A8D-A755-BB9D643686C7}"/>
                  </a:ext>
                </a:extLst>
              </p:cNvPr>
              <p:cNvSpPr/>
              <p:nvPr/>
            </p:nvSpPr>
            <p:spPr>
              <a:xfrm>
                <a:off x="2470599" y="4356819"/>
                <a:ext cx="1091751" cy="522674"/>
              </a:xfrm>
              <a:custGeom>
                <a:avLst/>
                <a:gdLst>
                  <a:gd name="connsiteX0" fmla="*/ 204999 w 1184524"/>
                  <a:gd name="connsiteY0" fmla="*/ 1024 h 862906"/>
                  <a:gd name="connsiteX1" fmla="*/ 247805 w 1184524"/>
                  <a:gd name="connsiteY1" fmla="*/ 3707 h 862906"/>
                  <a:gd name="connsiteX2" fmla="*/ 1104444 w 1184524"/>
                  <a:gd name="connsiteY2" fmla="*/ 233242 h 862906"/>
                  <a:gd name="connsiteX3" fmla="*/ 1180817 w 1184524"/>
                  <a:gd name="connsiteY3" fmla="*/ 365525 h 862906"/>
                  <a:gd name="connsiteX4" fmla="*/ 1069002 w 1184524"/>
                  <a:gd name="connsiteY4" fmla="*/ 782826 h 862906"/>
                  <a:gd name="connsiteX5" fmla="*/ 936719 w 1184524"/>
                  <a:gd name="connsiteY5" fmla="*/ 859199 h 862906"/>
                  <a:gd name="connsiteX6" fmla="*/ 80080 w 1184524"/>
                  <a:gd name="connsiteY6" fmla="*/ 629664 h 862906"/>
                  <a:gd name="connsiteX7" fmla="*/ 3707 w 1184524"/>
                  <a:gd name="connsiteY7" fmla="*/ 497381 h 862906"/>
                  <a:gd name="connsiteX8" fmla="*/ 115522 w 1184524"/>
                  <a:gd name="connsiteY8" fmla="*/ 80080 h 862906"/>
                  <a:gd name="connsiteX9" fmla="*/ 204999 w 1184524"/>
                  <a:gd name="connsiteY9" fmla="*/ 1024 h 86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84524" h="862906">
                    <a:moveTo>
                      <a:pt x="204999" y="1024"/>
                    </a:moveTo>
                    <a:cubicBezTo>
                      <a:pt x="218895" y="-911"/>
                      <a:pt x="233400" y="-153"/>
                      <a:pt x="247805" y="3707"/>
                    </a:cubicBezTo>
                    <a:lnTo>
                      <a:pt x="1104444" y="233242"/>
                    </a:lnTo>
                    <a:cubicBezTo>
                      <a:pt x="1162062" y="248682"/>
                      <a:pt x="1196256" y="307907"/>
                      <a:pt x="1180817" y="365525"/>
                    </a:cubicBezTo>
                    <a:lnTo>
                      <a:pt x="1069002" y="782826"/>
                    </a:lnTo>
                    <a:cubicBezTo>
                      <a:pt x="1053563" y="840445"/>
                      <a:pt x="994338" y="874638"/>
                      <a:pt x="936719" y="859199"/>
                    </a:cubicBezTo>
                    <a:lnTo>
                      <a:pt x="80080" y="629664"/>
                    </a:lnTo>
                    <a:cubicBezTo>
                      <a:pt x="22462" y="614225"/>
                      <a:pt x="-11732" y="555000"/>
                      <a:pt x="3707" y="497381"/>
                    </a:cubicBezTo>
                    <a:lnTo>
                      <a:pt x="115522" y="80080"/>
                    </a:lnTo>
                    <a:cubicBezTo>
                      <a:pt x="127101" y="36866"/>
                      <a:pt x="163310" y="6829"/>
                      <a:pt x="204999" y="10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50000"/>
                    </a:sysClr>
                  </a:gs>
                  <a:gs pos="71000">
                    <a:sysClr val="window" lastClr="FFFFFF">
                      <a:alpha val="0"/>
                    </a:sysClr>
                  </a:gs>
                </a:gsLst>
                <a:lin ang="108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2E3E2996-7E07-4FE1-8E77-0C2DC16E1900}"/>
                  </a:ext>
                </a:extLst>
              </p:cNvPr>
              <p:cNvSpPr/>
              <p:nvPr/>
            </p:nvSpPr>
            <p:spPr>
              <a:xfrm>
                <a:off x="2437185" y="4522915"/>
                <a:ext cx="1183499" cy="415471"/>
              </a:xfrm>
              <a:custGeom>
                <a:avLst/>
                <a:gdLst>
                  <a:gd name="connsiteX0" fmla="*/ 1169183 w 1183499"/>
                  <a:gd name="connsiteY0" fmla="*/ 0 h 415471"/>
                  <a:gd name="connsiteX1" fmla="*/ 1182475 w 1183499"/>
                  <a:gd name="connsiteY1" fmla="*/ 19194 h 415471"/>
                  <a:gd name="connsiteX2" fmla="*/ 1180938 w 1183499"/>
                  <a:gd name="connsiteY2" fmla="*/ 35309 h 415471"/>
                  <a:gd name="connsiteX3" fmla="*/ 1182475 w 1183499"/>
                  <a:gd name="connsiteY3" fmla="*/ 38244 h 415471"/>
                  <a:gd name="connsiteX4" fmla="*/ 1181706 w 1183499"/>
                  <a:gd name="connsiteY4" fmla="*/ 46301 h 415471"/>
                  <a:gd name="connsiteX5" fmla="*/ 1182475 w 1183499"/>
                  <a:gd name="connsiteY5" fmla="*/ 47769 h 415471"/>
                  <a:gd name="connsiteX6" fmla="*/ 1181450 w 1183499"/>
                  <a:gd name="connsiteY6" fmla="*/ 58512 h 415471"/>
                  <a:gd name="connsiteX7" fmla="*/ 1182475 w 1183499"/>
                  <a:gd name="connsiteY7" fmla="*/ 60469 h 415471"/>
                  <a:gd name="connsiteX8" fmla="*/ 1179792 w 1183499"/>
                  <a:gd name="connsiteY8" fmla="*/ 88600 h 415471"/>
                  <a:gd name="connsiteX9" fmla="*/ 1067977 w 1183499"/>
                  <a:gd name="connsiteY9" fmla="*/ 362844 h 415471"/>
                  <a:gd name="connsiteX10" fmla="*/ 935694 w 1183499"/>
                  <a:gd name="connsiteY10" fmla="*/ 413035 h 415471"/>
                  <a:gd name="connsiteX11" fmla="*/ 79055 w 1183499"/>
                  <a:gd name="connsiteY11" fmla="*/ 262188 h 415471"/>
                  <a:gd name="connsiteX12" fmla="*/ 0 w 1183499"/>
                  <a:gd name="connsiteY12" fmla="*/ 203385 h 415471"/>
                  <a:gd name="connsiteX13" fmla="*/ 592 w 1183499"/>
                  <a:gd name="connsiteY13" fmla="*/ 197179 h 415471"/>
                  <a:gd name="connsiteX14" fmla="*/ 12799 w 1183499"/>
                  <a:gd name="connsiteY14" fmla="*/ 214807 h 415471"/>
                  <a:gd name="connsiteX15" fmla="*/ 66355 w 1183499"/>
                  <a:gd name="connsiteY15" fmla="*/ 236788 h 415471"/>
                  <a:gd name="connsiteX16" fmla="*/ 922994 w 1183499"/>
                  <a:gd name="connsiteY16" fmla="*/ 387635 h 415471"/>
                  <a:gd name="connsiteX17" fmla="*/ 1055277 w 1183499"/>
                  <a:gd name="connsiteY17" fmla="*/ 337444 h 415471"/>
                  <a:gd name="connsiteX18" fmla="*/ 1167092 w 1183499"/>
                  <a:gd name="connsiteY18" fmla="*/ 63200 h 415471"/>
                  <a:gd name="connsiteX19" fmla="*/ 1169775 w 1183499"/>
                  <a:gd name="connsiteY19" fmla="*/ 35069 h 415471"/>
                  <a:gd name="connsiteX20" fmla="*/ 1168750 w 1183499"/>
                  <a:gd name="connsiteY20" fmla="*/ 33112 h 415471"/>
                  <a:gd name="connsiteX21" fmla="*/ 1169775 w 1183499"/>
                  <a:gd name="connsiteY21" fmla="*/ 22369 h 415471"/>
                  <a:gd name="connsiteX22" fmla="*/ 1169006 w 1183499"/>
                  <a:gd name="connsiteY22" fmla="*/ 20901 h 415471"/>
                  <a:gd name="connsiteX23" fmla="*/ 1169775 w 1183499"/>
                  <a:gd name="connsiteY23" fmla="*/ 12844 h 415471"/>
                  <a:gd name="connsiteX24" fmla="*/ 1168238 w 1183499"/>
                  <a:gd name="connsiteY24" fmla="*/ 9909 h 41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83499" h="415471">
                    <a:moveTo>
                      <a:pt x="1169183" y="0"/>
                    </a:moveTo>
                    <a:lnTo>
                      <a:pt x="1182475" y="19194"/>
                    </a:lnTo>
                    <a:lnTo>
                      <a:pt x="1180938" y="35309"/>
                    </a:lnTo>
                    <a:lnTo>
                      <a:pt x="1182475" y="38244"/>
                    </a:lnTo>
                    <a:lnTo>
                      <a:pt x="1181706" y="46301"/>
                    </a:lnTo>
                    <a:lnTo>
                      <a:pt x="1182475" y="47769"/>
                    </a:lnTo>
                    <a:lnTo>
                      <a:pt x="1181450" y="58512"/>
                    </a:lnTo>
                    <a:lnTo>
                      <a:pt x="1182475" y="60469"/>
                    </a:lnTo>
                    <a:cubicBezTo>
                      <a:pt x="1184410" y="69601"/>
                      <a:pt x="1183652" y="79133"/>
                      <a:pt x="1179792" y="88600"/>
                    </a:cubicBezTo>
                    <a:lnTo>
                      <a:pt x="1067977" y="362844"/>
                    </a:lnTo>
                    <a:cubicBezTo>
                      <a:pt x="1052538" y="400710"/>
                      <a:pt x="993313" y="423181"/>
                      <a:pt x="935694" y="413035"/>
                    </a:cubicBezTo>
                    <a:lnTo>
                      <a:pt x="79055" y="262188"/>
                    </a:lnTo>
                    <a:cubicBezTo>
                      <a:pt x="35842" y="254578"/>
                      <a:pt x="5804" y="230783"/>
                      <a:pt x="0" y="203385"/>
                    </a:cubicBezTo>
                    <a:lnTo>
                      <a:pt x="592" y="197179"/>
                    </a:lnTo>
                    <a:lnTo>
                      <a:pt x="12799" y="214807"/>
                    </a:lnTo>
                    <a:cubicBezTo>
                      <a:pt x="26436" y="225132"/>
                      <a:pt x="44749" y="232983"/>
                      <a:pt x="66355" y="236788"/>
                    </a:cubicBezTo>
                    <a:lnTo>
                      <a:pt x="922994" y="387635"/>
                    </a:lnTo>
                    <a:cubicBezTo>
                      <a:pt x="980613" y="397781"/>
                      <a:pt x="1039838" y="375310"/>
                      <a:pt x="1055277" y="337444"/>
                    </a:cubicBezTo>
                    <a:lnTo>
                      <a:pt x="1167092" y="63200"/>
                    </a:lnTo>
                    <a:cubicBezTo>
                      <a:pt x="1170952" y="53733"/>
                      <a:pt x="1171710" y="44201"/>
                      <a:pt x="1169775" y="35069"/>
                    </a:cubicBezTo>
                    <a:lnTo>
                      <a:pt x="1168750" y="33112"/>
                    </a:lnTo>
                    <a:lnTo>
                      <a:pt x="1169775" y="22369"/>
                    </a:lnTo>
                    <a:lnTo>
                      <a:pt x="1169006" y="20901"/>
                    </a:lnTo>
                    <a:lnTo>
                      <a:pt x="1169775" y="12844"/>
                    </a:lnTo>
                    <a:lnTo>
                      <a:pt x="1168238" y="9909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75571FC0-47F2-4298-8A47-AE0170D2AF28}"/>
                </a:ext>
              </a:extLst>
            </p:cNvPr>
            <p:cNvGrpSpPr/>
            <p:nvPr/>
          </p:nvGrpSpPr>
          <p:grpSpPr>
            <a:xfrm>
              <a:off x="3927495" y="4751564"/>
              <a:ext cx="1189363" cy="608364"/>
              <a:chOff x="2437185" y="4334592"/>
              <a:chExt cx="1189363" cy="608364"/>
            </a:xfrm>
          </p:grpSpPr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95DE6C20-190F-4C40-AC0D-62C06F3EE857}"/>
                  </a:ext>
                </a:extLst>
              </p:cNvPr>
              <p:cNvSpPr/>
              <p:nvPr/>
            </p:nvSpPr>
            <p:spPr>
              <a:xfrm>
                <a:off x="2442024" y="4334592"/>
                <a:ext cx="1184524" cy="608364"/>
              </a:xfrm>
              <a:custGeom>
                <a:avLst/>
                <a:gdLst>
                  <a:gd name="connsiteX0" fmla="*/ 204999 w 1184524"/>
                  <a:gd name="connsiteY0" fmla="*/ 673 h 608364"/>
                  <a:gd name="connsiteX1" fmla="*/ 247805 w 1184524"/>
                  <a:gd name="connsiteY1" fmla="*/ 2436 h 608364"/>
                  <a:gd name="connsiteX2" fmla="*/ 1104444 w 1184524"/>
                  <a:gd name="connsiteY2" fmla="*/ 153283 h 608364"/>
                  <a:gd name="connsiteX3" fmla="*/ 1183500 w 1184524"/>
                  <a:gd name="connsiteY3" fmla="*/ 212087 h 608364"/>
                  <a:gd name="connsiteX4" fmla="*/ 1181963 w 1184524"/>
                  <a:gd name="connsiteY4" fmla="*/ 228202 h 608364"/>
                  <a:gd name="connsiteX5" fmla="*/ 1183500 w 1184524"/>
                  <a:gd name="connsiteY5" fmla="*/ 231137 h 608364"/>
                  <a:gd name="connsiteX6" fmla="*/ 1182731 w 1184524"/>
                  <a:gd name="connsiteY6" fmla="*/ 239194 h 608364"/>
                  <a:gd name="connsiteX7" fmla="*/ 1183500 w 1184524"/>
                  <a:gd name="connsiteY7" fmla="*/ 240662 h 608364"/>
                  <a:gd name="connsiteX8" fmla="*/ 1182475 w 1184524"/>
                  <a:gd name="connsiteY8" fmla="*/ 251405 h 608364"/>
                  <a:gd name="connsiteX9" fmla="*/ 1183500 w 1184524"/>
                  <a:gd name="connsiteY9" fmla="*/ 253362 h 608364"/>
                  <a:gd name="connsiteX10" fmla="*/ 1180817 w 1184524"/>
                  <a:gd name="connsiteY10" fmla="*/ 281493 h 608364"/>
                  <a:gd name="connsiteX11" fmla="*/ 1069002 w 1184524"/>
                  <a:gd name="connsiteY11" fmla="*/ 555737 h 608364"/>
                  <a:gd name="connsiteX12" fmla="*/ 936719 w 1184524"/>
                  <a:gd name="connsiteY12" fmla="*/ 605928 h 608364"/>
                  <a:gd name="connsiteX13" fmla="*/ 80080 w 1184524"/>
                  <a:gd name="connsiteY13" fmla="*/ 455081 h 608364"/>
                  <a:gd name="connsiteX14" fmla="*/ 1025 w 1184524"/>
                  <a:gd name="connsiteY14" fmla="*/ 396278 h 608364"/>
                  <a:gd name="connsiteX15" fmla="*/ 2049 w 1184524"/>
                  <a:gd name="connsiteY15" fmla="*/ 385535 h 608364"/>
                  <a:gd name="connsiteX16" fmla="*/ 1025 w 1184524"/>
                  <a:gd name="connsiteY16" fmla="*/ 383578 h 608364"/>
                  <a:gd name="connsiteX17" fmla="*/ 1793 w 1184524"/>
                  <a:gd name="connsiteY17" fmla="*/ 375521 h 608364"/>
                  <a:gd name="connsiteX18" fmla="*/ 1025 w 1184524"/>
                  <a:gd name="connsiteY18" fmla="*/ 374053 h 608364"/>
                  <a:gd name="connsiteX19" fmla="*/ 2561 w 1184524"/>
                  <a:gd name="connsiteY19" fmla="*/ 357938 h 608364"/>
                  <a:gd name="connsiteX20" fmla="*/ 1025 w 1184524"/>
                  <a:gd name="connsiteY20" fmla="*/ 355003 h 608364"/>
                  <a:gd name="connsiteX21" fmla="*/ 3707 w 1184524"/>
                  <a:gd name="connsiteY21" fmla="*/ 326872 h 608364"/>
                  <a:gd name="connsiteX22" fmla="*/ 115522 w 1184524"/>
                  <a:gd name="connsiteY22" fmla="*/ 52628 h 608364"/>
                  <a:gd name="connsiteX23" fmla="*/ 204999 w 1184524"/>
                  <a:gd name="connsiteY23" fmla="*/ 673 h 6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4524" h="608364">
                    <a:moveTo>
                      <a:pt x="204999" y="673"/>
                    </a:moveTo>
                    <a:cubicBezTo>
                      <a:pt x="218895" y="-599"/>
                      <a:pt x="233400" y="-101"/>
                      <a:pt x="247805" y="2436"/>
                    </a:cubicBezTo>
                    <a:lnTo>
                      <a:pt x="1104444" y="153283"/>
                    </a:lnTo>
                    <a:cubicBezTo>
                      <a:pt x="1147658" y="160894"/>
                      <a:pt x="1177695" y="184690"/>
                      <a:pt x="1183500" y="212087"/>
                    </a:cubicBezTo>
                    <a:lnTo>
                      <a:pt x="1181963" y="228202"/>
                    </a:lnTo>
                    <a:lnTo>
                      <a:pt x="1183500" y="231137"/>
                    </a:lnTo>
                    <a:lnTo>
                      <a:pt x="1182731" y="239194"/>
                    </a:lnTo>
                    <a:lnTo>
                      <a:pt x="1183500" y="240662"/>
                    </a:lnTo>
                    <a:lnTo>
                      <a:pt x="1182475" y="251405"/>
                    </a:lnTo>
                    <a:lnTo>
                      <a:pt x="1183500" y="253362"/>
                    </a:lnTo>
                    <a:cubicBezTo>
                      <a:pt x="1185435" y="262494"/>
                      <a:pt x="1184677" y="272026"/>
                      <a:pt x="1180817" y="281493"/>
                    </a:cubicBezTo>
                    <a:lnTo>
                      <a:pt x="1069002" y="555737"/>
                    </a:lnTo>
                    <a:cubicBezTo>
                      <a:pt x="1053563" y="593603"/>
                      <a:pt x="994338" y="616074"/>
                      <a:pt x="936719" y="605928"/>
                    </a:cubicBezTo>
                    <a:lnTo>
                      <a:pt x="80080" y="455081"/>
                    </a:lnTo>
                    <a:cubicBezTo>
                      <a:pt x="36867" y="447471"/>
                      <a:pt x="6829" y="423676"/>
                      <a:pt x="1025" y="396278"/>
                    </a:cubicBezTo>
                    <a:lnTo>
                      <a:pt x="2049" y="385535"/>
                    </a:lnTo>
                    <a:lnTo>
                      <a:pt x="1025" y="383578"/>
                    </a:lnTo>
                    <a:lnTo>
                      <a:pt x="1793" y="375521"/>
                    </a:lnTo>
                    <a:lnTo>
                      <a:pt x="1025" y="374053"/>
                    </a:lnTo>
                    <a:lnTo>
                      <a:pt x="2561" y="357938"/>
                    </a:lnTo>
                    <a:lnTo>
                      <a:pt x="1025" y="355003"/>
                    </a:lnTo>
                    <a:cubicBezTo>
                      <a:pt x="-911" y="345871"/>
                      <a:pt x="-153" y="336338"/>
                      <a:pt x="3707" y="326872"/>
                    </a:cubicBezTo>
                    <a:lnTo>
                      <a:pt x="115522" y="52628"/>
                    </a:lnTo>
                    <a:cubicBezTo>
                      <a:pt x="127101" y="24228"/>
                      <a:pt x="163310" y="4488"/>
                      <a:pt x="204999" y="67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9353E036-2131-420D-AF4A-B130F48A9C6C}"/>
                  </a:ext>
                </a:extLst>
              </p:cNvPr>
              <p:cNvSpPr/>
              <p:nvPr/>
            </p:nvSpPr>
            <p:spPr>
              <a:xfrm>
                <a:off x="2470599" y="4356819"/>
                <a:ext cx="1091751" cy="522674"/>
              </a:xfrm>
              <a:custGeom>
                <a:avLst/>
                <a:gdLst>
                  <a:gd name="connsiteX0" fmla="*/ 204999 w 1184524"/>
                  <a:gd name="connsiteY0" fmla="*/ 1024 h 862906"/>
                  <a:gd name="connsiteX1" fmla="*/ 247805 w 1184524"/>
                  <a:gd name="connsiteY1" fmla="*/ 3707 h 862906"/>
                  <a:gd name="connsiteX2" fmla="*/ 1104444 w 1184524"/>
                  <a:gd name="connsiteY2" fmla="*/ 233242 h 862906"/>
                  <a:gd name="connsiteX3" fmla="*/ 1180817 w 1184524"/>
                  <a:gd name="connsiteY3" fmla="*/ 365525 h 862906"/>
                  <a:gd name="connsiteX4" fmla="*/ 1069002 w 1184524"/>
                  <a:gd name="connsiteY4" fmla="*/ 782826 h 862906"/>
                  <a:gd name="connsiteX5" fmla="*/ 936719 w 1184524"/>
                  <a:gd name="connsiteY5" fmla="*/ 859199 h 862906"/>
                  <a:gd name="connsiteX6" fmla="*/ 80080 w 1184524"/>
                  <a:gd name="connsiteY6" fmla="*/ 629664 h 862906"/>
                  <a:gd name="connsiteX7" fmla="*/ 3707 w 1184524"/>
                  <a:gd name="connsiteY7" fmla="*/ 497381 h 862906"/>
                  <a:gd name="connsiteX8" fmla="*/ 115522 w 1184524"/>
                  <a:gd name="connsiteY8" fmla="*/ 80080 h 862906"/>
                  <a:gd name="connsiteX9" fmla="*/ 204999 w 1184524"/>
                  <a:gd name="connsiteY9" fmla="*/ 1024 h 86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84524" h="862906">
                    <a:moveTo>
                      <a:pt x="204999" y="1024"/>
                    </a:moveTo>
                    <a:cubicBezTo>
                      <a:pt x="218895" y="-911"/>
                      <a:pt x="233400" y="-153"/>
                      <a:pt x="247805" y="3707"/>
                    </a:cubicBezTo>
                    <a:lnTo>
                      <a:pt x="1104444" y="233242"/>
                    </a:lnTo>
                    <a:cubicBezTo>
                      <a:pt x="1162062" y="248682"/>
                      <a:pt x="1196256" y="307907"/>
                      <a:pt x="1180817" y="365525"/>
                    </a:cubicBezTo>
                    <a:lnTo>
                      <a:pt x="1069002" y="782826"/>
                    </a:lnTo>
                    <a:cubicBezTo>
                      <a:pt x="1053563" y="840445"/>
                      <a:pt x="994338" y="874638"/>
                      <a:pt x="936719" y="859199"/>
                    </a:cubicBezTo>
                    <a:lnTo>
                      <a:pt x="80080" y="629664"/>
                    </a:lnTo>
                    <a:cubicBezTo>
                      <a:pt x="22462" y="614225"/>
                      <a:pt x="-11732" y="555000"/>
                      <a:pt x="3707" y="497381"/>
                    </a:cubicBezTo>
                    <a:lnTo>
                      <a:pt x="115522" y="80080"/>
                    </a:lnTo>
                    <a:cubicBezTo>
                      <a:pt x="127101" y="36866"/>
                      <a:pt x="163310" y="6829"/>
                      <a:pt x="204999" y="10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50000"/>
                    </a:sysClr>
                  </a:gs>
                  <a:gs pos="71000">
                    <a:sysClr val="window" lastClr="FFFFFF">
                      <a:alpha val="0"/>
                    </a:sysClr>
                  </a:gs>
                </a:gsLst>
                <a:lin ang="108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BDBD85F3-7B6D-49B1-8E61-FFE0113B433E}"/>
                  </a:ext>
                </a:extLst>
              </p:cNvPr>
              <p:cNvSpPr/>
              <p:nvPr/>
            </p:nvSpPr>
            <p:spPr>
              <a:xfrm>
                <a:off x="2437185" y="4522915"/>
                <a:ext cx="1183499" cy="415471"/>
              </a:xfrm>
              <a:custGeom>
                <a:avLst/>
                <a:gdLst>
                  <a:gd name="connsiteX0" fmla="*/ 1169183 w 1183499"/>
                  <a:gd name="connsiteY0" fmla="*/ 0 h 415471"/>
                  <a:gd name="connsiteX1" fmla="*/ 1182475 w 1183499"/>
                  <a:gd name="connsiteY1" fmla="*/ 19194 h 415471"/>
                  <a:gd name="connsiteX2" fmla="*/ 1180938 w 1183499"/>
                  <a:gd name="connsiteY2" fmla="*/ 35309 h 415471"/>
                  <a:gd name="connsiteX3" fmla="*/ 1182475 w 1183499"/>
                  <a:gd name="connsiteY3" fmla="*/ 38244 h 415471"/>
                  <a:gd name="connsiteX4" fmla="*/ 1181706 w 1183499"/>
                  <a:gd name="connsiteY4" fmla="*/ 46301 h 415471"/>
                  <a:gd name="connsiteX5" fmla="*/ 1182475 w 1183499"/>
                  <a:gd name="connsiteY5" fmla="*/ 47769 h 415471"/>
                  <a:gd name="connsiteX6" fmla="*/ 1181450 w 1183499"/>
                  <a:gd name="connsiteY6" fmla="*/ 58512 h 415471"/>
                  <a:gd name="connsiteX7" fmla="*/ 1182475 w 1183499"/>
                  <a:gd name="connsiteY7" fmla="*/ 60469 h 415471"/>
                  <a:gd name="connsiteX8" fmla="*/ 1179792 w 1183499"/>
                  <a:gd name="connsiteY8" fmla="*/ 88600 h 415471"/>
                  <a:gd name="connsiteX9" fmla="*/ 1067977 w 1183499"/>
                  <a:gd name="connsiteY9" fmla="*/ 362844 h 415471"/>
                  <a:gd name="connsiteX10" fmla="*/ 935694 w 1183499"/>
                  <a:gd name="connsiteY10" fmla="*/ 413035 h 415471"/>
                  <a:gd name="connsiteX11" fmla="*/ 79055 w 1183499"/>
                  <a:gd name="connsiteY11" fmla="*/ 262188 h 415471"/>
                  <a:gd name="connsiteX12" fmla="*/ 0 w 1183499"/>
                  <a:gd name="connsiteY12" fmla="*/ 203385 h 415471"/>
                  <a:gd name="connsiteX13" fmla="*/ 592 w 1183499"/>
                  <a:gd name="connsiteY13" fmla="*/ 197179 h 415471"/>
                  <a:gd name="connsiteX14" fmla="*/ 12799 w 1183499"/>
                  <a:gd name="connsiteY14" fmla="*/ 214807 h 415471"/>
                  <a:gd name="connsiteX15" fmla="*/ 66355 w 1183499"/>
                  <a:gd name="connsiteY15" fmla="*/ 236788 h 415471"/>
                  <a:gd name="connsiteX16" fmla="*/ 922994 w 1183499"/>
                  <a:gd name="connsiteY16" fmla="*/ 387635 h 415471"/>
                  <a:gd name="connsiteX17" fmla="*/ 1055277 w 1183499"/>
                  <a:gd name="connsiteY17" fmla="*/ 337444 h 415471"/>
                  <a:gd name="connsiteX18" fmla="*/ 1167092 w 1183499"/>
                  <a:gd name="connsiteY18" fmla="*/ 63200 h 415471"/>
                  <a:gd name="connsiteX19" fmla="*/ 1169775 w 1183499"/>
                  <a:gd name="connsiteY19" fmla="*/ 35069 h 415471"/>
                  <a:gd name="connsiteX20" fmla="*/ 1168750 w 1183499"/>
                  <a:gd name="connsiteY20" fmla="*/ 33112 h 415471"/>
                  <a:gd name="connsiteX21" fmla="*/ 1169775 w 1183499"/>
                  <a:gd name="connsiteY21" fmla="*/ 22369 h 415471"/>
                  <a:gd name="connsiteX22" fmla="*/ 1169006 w 1183499"/>
                  <a:gd name="connsiteY22" fmla="*/ 20901 h 415471"/>
                  <a:gd name="connsiteX23" fmla="*/ 1169775 w 1183499"/>
                  <a:gd name="connsiteY23" fmla="*/ 12844 h 415471"/>
                  <a:gd name="connsiteX24" fmla="*/ 1168238 w 1183499"/>
                  <a:gd name="connsiteY24" fmla="*/ 9909 h 41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83499" h="415471">
                    <a:moveTo>
                      <a:pt x="1169183" y="0"/>
                    </a:moveTo>
                    <a:lnTo>
                      <a:pt x="1182475" y="19194"/>
                    </a:lnTo>
                    <a:lnTo>
                      <a:pt x="1180938" y="35309"/>
                    </a:lnTo>
                    <a:lnTo>
                      <a:pt x="1182475" y="38244"/>
                    </a:lnTo>
                    <a:lnTo>
                      <a:pt x="1181706" y="46301"/>
                    </a:lnTo>
                    <a:lnTo>
                      <a:pt x="1182475" y="47769"/>
                    </a:lnTo>
                    <a:lnTo>
                      <a:pt x="1181450" y="58512"/>
                    </a:lnTo>
                    <a:lnTo>
                      <a:pt x="1182475" y="60469"/>
                    </a:lnTo>
                    <a:cubicBezTo>
                      <a:pt x="1184410" y="69601"/>
                      <a:pt x="1183652" y="79133"/>
                      <a:pt x="1179792" y="88600"/>
                    </a:cubicBezTo>
                    <a:lnTo>
                      <a:pt x="1067977" y="362844"/>
                    </a:lnTo>
                    <a:cubicBezTo>
                      <a:pt x="1052538" y="400710"/>
                      <a:pt x="993313" y="423181"/>
                      <a:pt x="935694" y="413035"/>
                    </a:cubicBezTo>
                    <a:lnTo>
                      <a:pt x="79055" y="262188"/>
                    </a:lnTo>
                    <a:cubicBezTo>
                      <a:pt x="35842" y="254578"/>
                      <a:pt x="5804" y="230783"/>
                      <a:pt x="0" y="203385"/>
                    </a:cubicBezTo>
                    <a:lnTo>
                      <a:pt x="592" y="197179"/>
                    </a:lnTo>
                    <a:lnTo>
                      <a:pt x="12799" y="214807"/>
                    </a:lnTo>
                    <a:cubicBezTo>
                      <a:pt x="26436" y="225132"/>
                      <a:pt x="44749" y="232983"/>
                      <a:pt x="66355" y="236788"/>
                    </a:cubicBezTo>
                    <a:lnTo>
                      <a:pt x="922994" y="387635"/>
                    </a:lnTo>
                    <a:cubicBezTo>
                      <a:pt x="980613" y="397781"/>
                      <a:pt x="1039838" y="375310"/>
                      <a:pt x="1055277" y="337444"/>
                    </a:cubicBezTo>
                    <a:lnTo>
                      <a:pt x="1167092" y="63200"/>
                    </a:lnTo>
                    <a:cubicBezTo>
                      <a:pt x="1170952" y="53733"/>
                      <a:pt x="1171710" y="44201"/>
                      <a:pt x="1169775" y="35069"/>
                    </a:cubicBezTo>
                    <a:lnTo>
                      <a:pt x="1168750" y="33112"/>
                    </a:lnTo>
                    <a:lnTo>
                      <a:pt x="1169775" y="22369"/>
                    </a:lnTo>
                    <a:lnTo>
                      <a:pt x="1169006" y="20901"/>
                    </a:lnTo>
                    <a:lnTo>
                      <a:pt x="1169775" y="12844"/>
                    </a:lnTo>
                    <a:lnTo>
                      <a:pt x="1168238" y="9909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A00D849F-94EB-48BF-B0EC-A44AC540D798}"/>
                </a:ext>
              </a:extLst>
            </p:cNvPr>
            <p:cNvGrpSpPr/>
            <p:nvPr/>
          </p:nvGrpSpPr>
          <p:grpSpPr>
            <a:xfrm>
              <a:off x="3768745" y="4913489"/>
              <a:ext cx="1189363" cy="608364"/>
              <a:chOff x="2437185" y="4334592"/>
              <a:chExt cx="1189363" cy="608364"/>
            </a:xfrm>
          </p:grpSpPr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C0BB41F2-6825-407C-9998-A914B29EC4ED}"/>
                  </a:ext>
                </a:extLst>
              </p:cNvPr>
              <p:cNvSpPr/>
              <p:nvPr/>
            </p:nvSpPr>
            <p:spPr>
              <a:xfrm>
                <a:off x="2442024" y="4334592"/>
                <a:ext cx="1184524" cy="608364"/>
              </a:xfrm>
              <a:custGeom>
                <a:avLst/>
                <a:gdLst>
                  <a:gd name="connsiteX0" fmla="*/ 204999 w 1184524"/>
                  <a:gd name="connsiteY0" fmla="*/ 673 h 608364"/>
                  <a:gd name="connsiteX1" fmla="*/ 247805 w 1184524"/>
                  <a:gd name="connsiteY1" fmla="*/ 2436 h 608364"/>
                  <a:gd name="connsiteX2" fmla="*/ 1104444 w 1184524"/>
                  <a:gd name="connsiteY2" fmla="*/ 153283 h 608364"/>
                  <a:gd name="connsiteX3" fmla="*/ 1183500 w 1184524"/>
                  <a:gd name="connsiteY3" fmla="*/ 212087 h 608364"/>
                  <a:gd name="connsiteX4" fmla="*/ 1181963 w 1184524"/>
                  <a:gd name="connsiteY4" fmla="*/ 228202 h 608364"/>
                  <a:gd name="connsiteX5" fmla="*/ 1183500 w 1184524"/>
                  <a:gd name="connsiteY5" fmla="*/ 231137 h 608364"/>
                  <a:gd name="connsiteX6" fmla="*/ 1182731 w 1184524"/>
                  <a:gd name="connsiteY6" fmla="*/ 239194 h 608364"/>
                  <a:gd name="connsiteX7" fmla="*/ 1183500 w 1184524"/>
                  <a:gd name="connsiteY7" fmla="*/ 240662 h 608364"/>
                  <a:gd name="connsiteX8" fmla="*/ 1182475 w 1184524"/>
                  <a:gd name="connsiteY8" fmla="*/ 251405 h 608364"/>
                  <a:gd name="connsiteX9" fmla="*/ 1183500 w 1184524"/>
                  <a:gd name="connsiteY9" fmla="*/ 253362 h 608364"/>
                  <a:gd name="connsiteX10" fmla="*/ 1180817 w 1184524"/>
                  <a:gd name="connsiteY10" fmla="*/ 281493 h 608364"/>
                  <a:gd name="connsiteX11" fmla="*/ 1069002 w 1184524"/>
                  <a:gd name="connsiteY11" fmla="*/ 555737 h 608364"/>
                  <a:gd name="connsiteX12" fmla="*/ 936719 w 1184524"/>
                  <a:gd name="connsiteY12" fmla="*/ 605928 h 608364"/>
                  <a:gd name="connsiteX13" fmla="*/ 80080 w 1184524"/>
                  <a:gd name="connsiteY13" fmla="*/ 455081 h 608364"/>
                  <a:gd name="connsiteX14" fmla="*/ 1025 w 1184524"/>
                  <a:gd name="connsiteY14" fmla="*/ 396278 h 608364"/>
                  <a:gd name="connsiteX15" fmla="*/ 2049 w 1184524"/>
                  <a:gd name="connsiteY15" fmla="*/ 385535 h 608364"/>
                  <a:gd name="connsiteX16" fmla="*/ 1025 w 1184524"/>
                  <a:gd name="connsiteY16" fmla="*/ 383578 h 608364"/>
                  <a:gd name="connsiteX17" fmla="*/ 1793 w 1184524"/>
                  <a:gd name="connsiteY17" fmla="*/ 375521 h 608364"/>
                  <a:gd name="connsiteX18" fmla="*/ 1025 w 1184524"/>
                  <a:gd name="connsiteY18" fmla="*/ 374053 h 608364"/>
                  <a:gd name="connsiteX19" fmla="*/ 2561 w 1184524"/>
                  <a:gd name="connsiteY19" fmla="*/ 357938 h 608364"/>
                  <a:gd name="connsiteX20" fmla="*/ 1025 w 1184524"/>
                  <a:gd name="connsiteY20" fmla="*/ 355003 h 608364"/>
                  <a:gd name="connsiteX21" fmla="*/ 3707 w 1184524"/>
                  <a:gd name="connsiteY21" fmla="*/ 326872 h 608364"/>
                  <a:gd name="connsiteX22" fmla="*/ 115522 w 1184524"/>
                  <a:gd name="connsiteY22" fmla="*/ 52628 h 608364"/>
                  <a:gd name="connsiteX23" fmla="*/ 204999 w 1184524"/>
                  <a:gd name="connsiteY23" fmla="*/ 673 h 6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4524" h="608364">
                    <a:moveTo>
                      <a:pt x="204999" y="673"/>
                    </a:moveTo>
                    <a:cubicBezTo>
                      <a:pt x="218895" y="-599"/>
                      <a:pt x="233400" y="-101"/>
                      <a:pt x="247805" y="2436"/>
                    </a:cubicBezTo>
                    <a:lnTo>
                      <a:pt x="1104444" y="153283"/>
                    </a:lnTo>
                    <a:cubicBezTo>
                      <a:pt x="1147658" y="160894"/>
                      <a:pt x="1177695" y="184690"/>
                      <a:pt x="1183500" y="212087"/>
                    </a:cubicBezTo>
                    <a:lnTo>
                      <a:pt x="1181963" y="228202"/>
                    </a:lnTo>
                    <a:lnTo>
                      <a:pt x="1183500" y="231137"/>
                    </a:lnTo>
                    <a:lnTo>
                      <a:pt x="1182731" y="239194"/>
                    </a:lnTo>
                    <a:lnTo>
                      <a:pt x="1183500" y="240662"/>
                    </a:lnTo>
                    <a:lnTo>
                      <a:pt x="1182475" y="251405"/>
                    </a:lnTo>
                    <a:lnTo>
                      <a:pt x="1183500" y="253362"/>
                    </a:lnTo>
                    <a:cubicBezTo>
                      <a:pt x="1185435" y="262494"/>
                      <a:pt x="1184677" y="272026"/>
                      <a:pt x="1180817" y="281493"/>
                    </a:cubicBezTo>
                    <a:lnTo>
                      <a:pt x="1069002" y="555737"/>
                    </a:lnTo>
                    <a:cubicBezTo>
                      <a:pt x="1053563" y="593603"/>
                      <a:pt x="994338" y="616074"/>
                      <a:pt x="936719" y="605928"/>
                    </a:cubicBezTo>
                    <a:lnTo>
                      <a:pt x="80080" y="455081"/>
                    </a:lnTo>
                    <a:cubicBezTo>
                      <a:pt x="36867" y="447471"/>
                      <a:pt x="6829" y="423676"/>
                      <a:pt x="1025" y="396278"/>
                    </a:cubicBezTo>
                    <a:lnTo>
                      <a:pt x="2049" y="385535"/>
                    </a:lnTo>
                    <a:lnTo>
                      <a:pt x="1025" y="383578"/>
                    </a:lnTo>
                    <a:lnTo>
                      <a:pt x="1793" y="375521"/>
                    </a:lnTo>
                    <a:lnTo>
                      <a:pt x="1025" y="374053"/>
                    </a:lnTo>
                    <a:lnTo>
                      <a:pt x="2561" y="357938"/>
                    </a:lnTo>
                    <a:lnTo>
                      <a:pt x="1025" y="355003"/>
                    </a:lnTo>
                    <a:cubicBezTo>
                      <a:pt x="-911" y="345871"/>
                      <a:pt x="-153" y="336338"/>
                      <a:pt x="3707" y="326872"/>
                    </a:cubicBezTo>
                    <a:lnTo>
                      <a:pt x="115522" y="52628"/>
                    </a:lnTo>
                    <a:cubicBezTo>
                      <a:pt x="127101" y="24228"/>
                      <a:pt x="163310" y="4488"/>
                      <a:pt x="204999" y="67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CD7F99D4-F5E4-48EB-A7B3-F7DD0D1C1AF6}"/>
                  </a:ext>
                </a:extLst>
              </p:cNvPr>
              <p:cNvSpPr/>
              <p:nvPr/>
            </p:nvSpPr>
            <p:spPr>
              <a:xfrm>
                <a:off x="2470599" y="4356819"/>
                <a:ext cx="1091751" cy="522674"/>
              </a:xfrm>
              <a:custGeom>
                <a:avLst/>
                <a:gdLst>
                  <a:gd name="connsiteX0" fmla="*/ 204999 w 1184524"/>
                  <a:gd name="connsiteY0" fmla="*/ 1024 h 862906"/>
                  <a:gd name="connsiteX1" fmla="*/ 247805 w 1184524"/>
                  <a:gd name="connsiteY1" fmla="*/ 3707 h 862906"/>
                  <a:gd name="connsiteX2" fmla="*/ 1104444 w 1184524"/>
                  <a:gd name="connsiteY2" fmla="*/ 233242 h 862906"/>
                  <a:gd name="connsiteX3" fmla="*/ 1180817 w 1184524"/>
                  <a:gd name="connsiteY3" fmla="*/ 365525 h 862906"/>
                  <a:gd name="connsiteX4" fmla="*/ 1069002 w 1184524"/>
                  <a:gd name="connsiteY4" fmla="*/ 782826 h 862906"/>
                  <a:gd name="connsiteX5" fmla="*/ 936719 w 1184524"/>
                  <a:gd name="connsiteY5" fmla="*/ 859199 h 862906"/>
                  <a:gd name="connsiteX6" fmla="*/ 80080 w 1184524"/>
                  <a:gd name="connsiteY6" fmla="*/ 629664 h 862906"/>
                  <a:gd name="connsiteX7" fmla="*/ 3707 w 1184524"/>
                  <a:gd name="connsiteY7" fmla="*/ 497381 h 862906"/>
                  <a:gd name="connsiteX8" fmla="*/ 115522 w 1184524"/>
                  <a:gd name="connsiteY8" fmla="*/ 80080 h 862906"/>
                  <a:gd name="connsiteX9" fmla="*/ 204999 w 1184524"/>
                  <a:gd name="connsiteY9" fmla="*/ 1024 h 86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84524" h="862906">
                    <a:moveTo>
                      <a:pt x="204999" y="1024"/>
                    </a:moveTo>
                    <a:cubicBezTo>
                      <a:pt x="218895" y="-911"/>
                      <a:pt x="233400" y="-153"/>
                      <a:pt x="247805" y="3707"/>
                    </a:cubicBezTo>
                    <a:lnTo>
                      <a:pt x="1104444" y="233242"/>
                    </a:lnTo>
                    <a:cubicBezTo>
                      <a:pt x="1162062" y="248682"/>
                      <a:pt x="1196256" y="307907"/>
                      <a:pt x="1180817" y="365525"/>
                    </a:cubicBezTo>
                    <a:lnTo>
                      <a:pt x="1069002" y="782826"/>
                    </a:lnTo>
                    <a:cubicBezTo>
                      <a:pt x="1053563" y="840445"/>
                      <a:pt x="994338" y="874638"/>
                      <a:pt x="936719" y="859199"/>
                    </a:cubicBezTo>
                    <a:lnTo>
                      <a:pt x="80080" y="629664"/>
                    </a:lnTo>
                    <a:cubicBezTo>
                      <a:pt x="22462" y="614225"/>
                      <a:pt x="-11732" y="555000"/>
                      <a:pt x="3707" y="497381"/>
                    </a:cubicBezTo>
                    <a:lnTo>
                      <a:pt x="115522" y="80080"/>
                    </a:lnTo>
                    <a:cubicBezTo>
                      <a:pt x="127101" y="36866"/>
                      <a:pt x="163310" y="6829"/>
                      <a:pt x="204999" y="10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50000"/>
                    </a:sysClr>
                  </a:gs>
                  <a:gs pos="71000">
                    <a:sysClr val="window" lastClr="FFFFFF">
                      <a:alpha val="0"/>
                    </a:sysClr>
                  </a:gs>
                </a:gsLst>
                <a:lin ang="108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72021B8-23A9-4403-A1E6-3CDD1F8331C7}"/>
                  </a:ext>
                </a:extLst>
              </p:cNvPr>
              <p:cNvSpPr/>
              <p:nvPr/>
            </p:nvSpPr>
            <p:spPr>
              <a:xfrm>
                <a:off x="2437185" y="4522915"/>
                <a:ext cx="1183499" cy="415471"/>
              </a:xfrm>
              <a:custGeom>
                <a:avLst/>
                <a:gdLst>
                  <a:gd name="connsiteX0" fmla="*/ 1169183 w 1183499"/>
                  <a:gd name="connsiteY0" fmla="*/ 0 h 415471"/>
                  <a:gd name="connsiteX1" fmla="*/ 1182475 w 1183499"/>
                  <a:gd name="connsiteY1" fmla="*/ 19194 h 415471"/>
                  <a:gd name="connsiteX2" fmla="*/ 1180938 w 1183499"/>
                  <a:gd name="connsiteY2" fmla="*/ 35309 h 415471"/>
                  <a:gd name="connsiteX3" fmla="*/ 1182475 w 1183499"/>
                  <a:gd name="connsiteY3" fmla="*/ 38244 h 415471"/>
                  <a:gd name="connsiteX4" fmla="*/ 1181706 w 1183499"/>
                  <a:gd name="connsiteY4" fmla="*/ 46301 h 415471"/>
                  <a:gd name="connsiteX5" fmla="*/ 1182475 w 1183499"/>
                  <a:gd name="connsiteY5" fmla="*/ 47769 h 415471"/>
                  <a:gd name="connsiteX6" fmla="*/ 1181450 w 1183499"/>
                  <a:gd name="connsiteY6" fmla="*/ 58512 h 415471"/>
                  <a:gd name="connsiteX7" fmla="*/ 1182475 w 1183499"/>
                  <a:gd name="connsiteY7" fmla="*/ 60469 h 415471"/>
                  <a:gd name="connsiteX8" fmla="*/ 1179792 w 1183499"/>
                  <a:gd name="connsiteY8" fmla="*/ 88600 h 415471"/>
                  <a:gd name="connsiteX9" fmla="*/ 1067977 w 1183499"/>
                  <a:gd name="connsiteY9" fmla="*/ 362844 h 415471"/>
                  <a:gd name="connsiteX10" fmla="*/ 935694 w 1183499"/>
                  <a:gd name="connsiteY10" fmla="*/ 413035 h 415471"/>
                  <a:gd name="connsiteX11" fmla="*/ 79055 w 1183499"/>
                  <a:gd name="connsiteY11" fmla="*/ 262188 h 415471"/>
                  <a:gd name="connsiteX12" fmla="*/ 0 w 1183499"/>
                  <a:gd name="connsiteY12" fmla="*/ 203385 h 415471"/>
                  <a:gd name="connsiteX13" fmla="*/ 592 w 1183499"/>
                  <a:gd name="connsiteY13" fmla="*/ 197179 h 415471"/>
                  <a:gd name="connsiteX14" fmla="*/ 12799 w 1183499"/>
                  <a:gd name="connsiteY14" fmla="*/ 214807 h 415471"/>
                  <a:gd name="connsiteX15" fmla="*/ 66355 w 1183499"/>
                  <a:gd name="connsiteY15" fmla="*/ 236788 h 415471"/>
                  <a:gd name="connsiteX16" fmla="*/ 922994 w 1183499"/>
                  <a:gd name="connsiteY16" fmla="*/ 387635 h 415471"/>
                  <a:gd name="connsiteX17" fmla="*/ 1055277 w 1183499"/>
                  <a:gd name="connsiteY17" fmla="*/ 337444 h 415471"/>
                  <a:gd name="connsiteX18" fmla="*/ 1167092 w 1183499"/>
                  <a:gd name="connsiteY18" fmla="*/ 63200 h 415471"/>
                  <a:gd name="connsiteX19" fmla="*/ 1169775 w 1183499"/>
                  <a:gd name="connsiteY19" fmla="*/ 35069 h 415471"/>
                  <a:gd name="connsiteX20" fmla="*/ 1168750 w 1183499"/>
                  <a:gd name="connsiteY20" fmla="*/ 33112 h 415471"/>
                  <a:gd name="connsiteX21" fmla="*/ 1169775 w 1183499"/>
                  <a:gd name="connsiteY21" fmla="*/ 22369 h 415471"/>
                  <a:gd name="connsiteX22" fmla="*/ 1169006 w 1183499"/>
                  <a:gd name="connsiteY22" fmla="*/ 20901 h 415471"/>
                  <a:gd name="connsiteX23" fmla="*/ 1169775 w 1183499"/>
                  <a:gd name="connsiteY23" fmla="*/ 12844 h 415471"/>
                  <a:gd name="connsiteX24" fmla="*/ 1168238 w 1183499"/>
                  <a:gd name="connsiteY24" fmla="*/ 9909 h 41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83499" h="415471">
                    <a:moveTo>
                      <a:pt x="1169183" y="0"/>
                    </a:moveTo>
                    <a:lnTo>
                      <a:pt x="1182475" y="19194"/>
                    </a:lnTo>
                    <a:lnTo>
                      <a:pt x="1180938" y="35309"/>
                    </a:lnTo>
                    <a:lnTo>
                      <a:pt x="1182475" y="38244"/>
                    </a:lnTo>
                    <a:lnTo>
                      <a:pt x="1181706" y="46301"/>
                    </a:lnTo>
                    <a:lnTo>
                      <a:pt x="1182475" y="47769"/>
                    </a:lnTo>
                    <a:lnTo>
                      <a:pt x="1181450" y="58512"/>
                    </a:lnTo>
                    <a:lnTo>
                      <a:pt x="1182475" y="60469"/>
                    </a:lnTo>
                    <a:cubicBezTo>
                      <a:pt x="1184410" y="69601"/>
                      <a:pt x="1183652" y="79133"/>
                      <a:pt x="1179792" y="88600"/>
                    </a:cubicBezTo>
                    <a:lnTo>
                      <a:pt x="1067977" y="362844"/>
                    </a:lnTo>
                    <a:cubicBezTo>
                      <a:pt x="1052538" y="400710"/>
                      <a:pt x="993313" y="423181"/>
                      <a:pt x="935694" y="413035"/>
                    </a:cubicBezTo>
                    <a:lnTo>
                      <a:pt x="79055" y="262188"/>
                    </a:lnTo>
                    <a:cubicBezTo>
                      <a:pt x="35842" y="254578"/>
                      <a:pt x="5804" y="230783"/>
                      <a:pt x="0" y="203385"/>
                    </a:cubicBezTo>
                    <a:lnTo>
                      <a:pt x="592" y="197179"/>
                    </a:lnTo>
                    <a:lnTo>
                      <a:pt x="12799" y="214807"/>
                    </a:lnTo>
                    <a:cubicBezTo>
                      <a:pt x="26436" y="225132"/>
                      <a:pt x="44749" y="232983"/>
                      <a:pt x="66355" y="236788"/>
                    </a:cubicBezTo>
                    <a:lnTo>
                      <a:pt x="922994" y="387635"/>
                    </a:lnTo>
                    <a:cubicBezTo>
                      <a:pt x="980613" y="397781"/>
                      <a:pt x="1039838" y="375310"/>
                      <a:pt x="1055277" y="337444"/>
                    </a:cubicBezTo>
                    <a:lnTo>
                      <a:pt x="1167092" y="63200"/>
                    </a:lnTo>
                    <a:cubicBezTo>
                      <a:pt x="1170952" y="53733"/>
                      <a:pt x="1171710" y="44201"/>
                      <a:pt x="1169775" y="35069"/>
                    </a:cubicBezTo>
                    <a:lnTo>
                      <a:pt x="1168750" y="33112"/>
                    </a:lnTo>
                    <a:lnTo>
                      <a:pt x="1169775" y="22369"/>
                    </a:lnTo>
                    <a:lnTo>
                      <a:pt x="1169006" y="20901"/>
                    </a:lnTo>
                    <a:lnTo>
                      <a:pt x="1169775" y="12844"/>
                    </a:lnTo>
                    <a:lnTo>
                      <a:pt x="1168238" y="9909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102E892D-DDED-4971-8BEB-1E7594EC3465}"/>
                </a:ext>
              </a:extLst>
            </p:cNvPr>
            <p:cNvGrpSpPr/>
            <p:nvPr/>
          </p:nvGrpSpPr>
          <p:grpSpPr>
            <a:xfrm>
              <a:off x="3765570" y="5170664"/>
              <a:ext cx="1189363" cy="608364"/>
              <a:chOff x="2437185" y="4334592"/>
              <a:chExt cx="1189363" cy="60836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7F378301-F8B3-45A2-AD88-B64246BF392B}"/>
                  </a:ext>
                </a:extLst>
              </p:cNvPr>
              <p:cNvSpPr/>
              <p:nvPr/>
            </p:nvSpPr>
            <p:spPr>
              <a:xfrm>
                <a:off x="2442024" y="4334592"/>
                <a:ext cx="1184524" cy="608364"/>
              </a:xfrm>
              <a:custGeom>
                <a:avLst/>
                <a:gdLst>
                  <a:gd name="connsiteX0" fmla="*/ 204999 w 1184524"/>
                  <a:gd name="connsiteY0" fmla="*/ 673 h 608364"/>
                  <a:gd name="connsiteX1" fmla="*/ 247805 w 1184524"/>
                  <a:gd name="connsiteY1" fmla="*/ 2436 h 608364"/>
                  <a:gd name="connsiteX2" fmla="*/ 1104444 w 1184524"/>
                  <a:gd name="connsiteY2" fmla="*/ 153283 h 608364"/>
                  <a:gd name="connsiteX3" fmla="*/ 1183500 w 1184524"/>
                  <a:gd name="connsiteY3" fmla="*/ 212087 h 608364"/>
                  <a:gd name="connsiteX4" fmla="*/ 1181963 w 1184524"/>
                  <a:gd name="connsiteY4" fmla="*/ 228202 h 608364"/>
                  <a:gd name="connsiteX5" fmla="*/ 1183500 w 1184524"/>
                  <a:gd name="connsiteY5" fmla="*/ 231137 h 608364"/>
                  <a:gd name="connsiteX6" fmla="*/ 1182731 w 1184524"/>
                  <a:gd name="connsiteY6" fmla="*/ 239194 h 608364"/>
                  <a:gd name="connsiteX7" fmla="*/ 1183500 w 1184524"/>
                  <a:gd name="connsiteY7" fmla="*/ 240662 h 608364"/>
                  <a:gd name="connsiteX8" fmla="*/ 1182475 w 1184524"/>
                  <a:gd name="connsiteY8" fmla="*/ 251405 h 608364"/>
                  <a:gd name="connsiteX9" fmla="*/ 1183500 w 1184524"/>
                  <a:gd name="connsiteY9" fmla="*/ 253362 h 608364"/>
                  <a:gd name="connsiteX10" fmla="*/ 1180817 w 1184524"/>
                  <a:gd name="connsiteY10" fmla="*/ 281493 h 608364"/>
                  <a:gd name="connsiteX11" fmla="*/ 1069002 w 1184524"/>
                  <a:gd name="connsiteY11" fmla="*/ 555737 h 608364"/>
                  <a:gd name="connsiteX12" fmla="*/ 936719 w 1184524"/>
                  <a:gd name="connsiteY12" fmla="*/ 605928 h 608364"/>
                  <a:gd name="connsiteX13" fmla="*/ 80080 w 1184524"/>
                  <a:gd name="connsiteY13" fmla="*/ 455081 h 608364"/>
                  <a:gd name="connsiteX14" fmla="*/ 1025 w 1184524"/>
                  <a:gd name="connsiteY14" fmla="*/ 396278 h 608364"/>
                  <a:gd name="connsiteX15" fmla="*/ 2049 w 1184524"/>
                  <a:gd name="connsiteY15" fmla="*/ 385535 h 608364"/>
                  <a:gd name="connsiteX16" fmla="*/ 1025 w 1184524"/>
                  <a:gd name="connsiteY16" fmla="*/ 383578 h 608364"/>
                  <a:gd name="connsiteX17" fmla="*/ 1793 w 1184524"/>
                  <a:gd name="connsiteY17" fmla="*/ 375521 h 608364"/>
                  <a:gd name="connsiteX18" fmla="*/ 1025 w 1184524"/>
                  <a:gd name="connsiteY18" fmla="*/ 374053 h 608364"/>
                  <a:gd name="connsiteX19" fmla="*/ 2561 w 1184524"/>
                  <a:gd name="connsiteY19" fmla="*/ 357938 h 608364"/>
                  <a:gd name="connsiteX20" fmla="*/ 1025 w 1184524"/>
                  <a:gd name="connsiteY20" fmla="*/ 355003 h 608364"/>
                  <a:gd name="connsiteX21" fmla="*/ 3707 w 1184524"/>
                  <a:gd name="connsiteY21" fmla="*/ 326872 h 608364"/>
                  <a:gd name="connsiteX22" fmla="*/ 115522 w 1184524"/>
                  <a:gd name="connsiteY22" fmla="*/ 52628 h 608364"/>
                  <a:gd name="connsiteX23" fmla="*/ 204999 w 1184524"/>
                  <a:gd name="connsiteY23" fmla="*/ 673 h 6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84524" h="608364">
                    <a:moveTo>
                      <a:pt x="204999" y="673"/>
                    </a:moveTo>
                    <a:cubicBezTo>
                      <a:pt x="218895" y="-599"/>
                      <a:pt x="233400" y="-101"/>
                      <a:pt x="247805" y="2436"/>
                    </a:cubicBezTo>
                    <a:lnTo>
                      <a:pt x="1104444" y="153283"/>
                    </a:lnTo>
                    <a:cubicBezTo>
                      <a:pt x="1147658" y="160894"/>
                      <a:pt x="1177695" y="184690"/>
                      <a:pt x="1183500" y="212087"/>
                    </a:cubicBezTo>
                    <a:lnTo>
                      <a:pt x="1181963" y="228202"/>
                    </a:lnTo>
                    <a:lnTo>
                      <a:pt x="1183500" y="231137"/>
                    </a:lnTo>
                    <a:lnTo>
                      <a:pt x="1182731" y="239194"/>
                    </a:lnTo>
                    <a:lnTo>
                      <a:pt x="1183500" y="240662"/>
                    </a:lnTo>
                    <a:lnTo>
                      <a:pt x="1182475" y="251405"/>
                    </a:lnTo>
                    <a:lnTo>
                      <a:pt x="1183500" y="253362"/>
                    </a:lnTo>
                    <a:cubicBezTo>
                      <a:pt x="1185435" y="262494"/>
                      <a:pt x="1184677" y="272026"/>
                      <a:pt x="1180817" y="281493"/>
                    </a:cubicBezTo>
                    <a:lnTo>
                      <a:pt x="1069002" y="555737"/>
                    </a:lnTo>
                    <a:cubicBezTo>
                      <a:pt x="1053563" y="593603"/>
                      <a:pt x="994338" y="616074"/>
                      <a:pt x="936719" y="605928"/>
                    </a:cubicBezTo>
                    <a:lnTo>
                      <a:pt x="80080" y="455081"/>
                    </a:lnTo>
                    <a:cubicBezTo>
                      <a:pt x="36867" y="447471"/>
                      <a:pt x="6829" y="423676"/>
                      <a:pt x="1025" y="396278"/>
                    </a:cubicBezTo>
                    <a:lnTo>
                      <a:pt x="2049" y="385535"/>
                    </a:lnTo>
                    <a:lnTo>
                      <a:pt x="1025" y="383578"/>
                    </a:lnTo>
                    <a:lnTo>
                      <a:pt x="1793" y="375521"/>
                    </a:lnTo>
                    <a:lnTo>
                      <a:pt x="1025" y="374053"/>
                    </a:lnTo>
                    <a:lnTo>
                      <a:pt x="2561" y="357938"/>
                    </a:lnTo>
                    <a:lnTo>
                      <a:pt x="1025" y="355003"/>
                    </a:lnTo>
                    <a:cubicBezTo>
                      <a:pt x="-911" y="345871"/>
                      <a:pt x="-153" y="336338"/>
                      <a:pt x="3707" y="326872"/>
                    </a:cubicBezTo>
                    <a:lnTo>
                      <a:pt x="115522" y="52628"/>
                    </a:lnTo>
                    <a:cubicBezTo>
                      <a:pt x="127101" y="24228"/>
                      <a:pt x="163310" y="4488"/>
                      <a:pt x="204999" y="67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A999DCB3-6261-4252-A1F2-1141F2419051}"/>
                  </a:ext>
                </a:extLst>
              </p:cNvPr>
              <p:cNvSpPr/>
              <p:nvPr/>
            </p:nvSpPr>
            <p:spPr>
              <a:xfrm>
                <a:off x="2470599" y="4356819"/>
                <a:ext cx="1091751" cy="522674"/>
              </a:xfrm>
              <a:custGeom>
                <a:avLst/>
                <a:gdLst>
                  <a:gd name="connsiteX0" fmla="*/ 204999 w 1184524"/>
                  <a:gd name="connsiteY0" fmla="*/ 1024 h 862906"/>
                  <a:gd name="connsiteX1" fmla="*/ 247805 w 1184524"/>
                  <a:gd name="connsiteY1" fmla="*/ 3707 h 862906"/>
                  <a:gd name="connsiteX2" fmla="*/ 1104444 w 1184524"/>
                  <a:gd name="connsiteY2" fmla="*/ 233242 h 862906"/>
                  <a:gd name="connsiteX3" fmla="*/ 1180817 w 1184524"/>
                  <a:gd name="connsiteY3" fmla="*/ 365525 h 862906"/>
                  <a:gd name="connsiteX4" fmla="*/ 1069002 w 1184524"/>
                  <a:gd name="connsiteY4" fmla="*/ 782826 h 862906"/>
                  <a:gd name="connsiteX5" fmla="*/ 936719 w 1184524"/>
                  <a:gd name="connsiteY5" fmla="*/ 859199 h 862906"/>
                  <a:gd name="connsiteX6" fmla="*/ 80080 w 1184524"/>
                  <a:gd name="connsiteY6" fmla="*/ 629664 h 862906"/>
                  <a:gd name="connsiteX7" fmla="*/ 3707 w 1184524"/>
                  <a:gd name="connsiteY7" fmla="*/ 497381 h 862906"/>
                  <a:gd name="connsiteX8" fmla="*/ 115522 w 1184524"/>
                  <a:gd name="connsiteY8" fmla="*/ 80080 h 862906"/>
                  <a:gd name="connsiteX9" fmla="*/ 204999 w 1184524"/>
                  <a:gd name="connsiteY9" fmla="*/ 1024 h 86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84524" h="862906">
                    <a:moveTo>
                      <a:pt x="204999" y="1024"/>
                    </a:moveTo>
                    <a:cubicBezTo>
                      <a:pt x="218895" y="-911"/>
                      <a:pt x="233400" y="-153"/>
                      <a:pt x="247805" y="3707"/>
                    </a:cubicBezTo>
                    <a:lnTo>
                      <a:pt x="1104444" y="233242"/>
                    </a:lnTo>
                    <a:cubicBezTo>
                      <a:pt x="1162062" y="248682"/>
                      <a:pt x="1196256" y="307907"/>
                      <a:pt x="1180817" y="365525"/>
                    </a:cubicBezTo>
                    <a:lnTo>
                      <a:pt x="1069002" y="782826"/>
                    </a:lnTo>
                    <a:cubicBezTo>
                      <a:pt x="1053563" y="840445"/>
                      <a:pt x="994338" y="874638"/>
                      <a:pt x="936719" y="859199"/>
                    </a:cubicBezTo>
                    <a:lnTo>
                      <a:pt x="80080" y="629664"/>
                    </a:lnTo>
                    <a:cubicBezTo>
                      <a:pt x="22462" y="614225"/>
                      <a:pt x="-11732" y="555000"/>
                      <a:pt x="3707" y="497381"/>
                    </a:cubicBezTo>
                    <a:lnTo>
                      <a:pt x="115522" y="80080"/>
                    </a:lnTo>
                    <a:cubicBezTo>
                      <a:pt x="127101" y="36866"/>
                      <a:pt x="163310" y="6829"/>
                      <a:pt x="204999" y="102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50000"/>
                    </a:sysClr>
                  </a:gs>
                  <a:gs pos="71000">
                    <a:sysClr val="window" lastClr="FFFFFF">
                      <a:alpha val="0"/>
                    </a:sysClr>
                  </a:gs>
                </a:gsLst>
                <a:lin ang="108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5F33BCA2-B97E-4618-A436-D738D7D3053E}"/>
                  </a:ext>
                </a:extLst>
              </p:cNvPr>
              <p:cNvSpPr/>
              <p:nvPr/>
            </p:nvSpPr>
            <p:spPr>
              <a:xfrm>
                <a:off x="2437185" y="4522915"/>
                <a:ext cx="1183499" cy="415471"/>
              </a:xfrm>
              <a:custGeom>
                <a:avLst/>
                <a:gdLst>
                  <a:gd name="connsiteX0" fmla="*/ 1169183 w 1183499"/>
                  <a:gd name="connsiteY0" fmla="*/ 0 h 415471"/>
                  <a:gd name="connsiteX1" fmla="*/ 1182475 w 1183499"/>
                  <a:gd name="connsiteY1" fmla="*/ 19194 h 415471"/>
                  <a:gd name="connsiteX2" fmla="*/ 1180938 w 1183499"/>
                  <a:gd name="connsiteY2" fmla="*/ 35309 h 415471"/>
                  <a:gd name="connsiteX3" fmla="*/ 1182475 w 1183499"/>
                  <a:gd name="connsiteY3" fmla="*/ 38244 h 415471"/>
                  <a:gd name="connsiteX4" fmla="*/ 1181706 w 1183499"/>
                  <a:gd name="connsiteY4" fmla="*/ 46301 h 415471"/>
                  <a:gd name="connsiteX5" fmla="*/ 1182475 w 1183499"/>
                  <a:gd name="connsiteY5" fmla="*/ 47769 h 415471"/>
                  <a:gd name="connsiteX6" fmla="*/ 1181450 w 1183499"/>
                  <a:gd name="connsiteY6" fmla="*/ 58512 h 415471"/>
                  <a:gd name="connsiteX7" fmla="*/ 1182475 w 1183499"/>
                  <a:gd name="connsiteY7" fmla="*/ 60469 h 415471"/>
                  <a:gd name="connsiteX8" fmla="*/ 1179792 w 1183499"/>
                  <a:gd name="connsiteY8" fmla="*/ 88600 h 415471"/>
                  <a:gd name="connsiteX9" fmla="*/ 1067977 w 1183499"/>
                  <a:gd name="connsiteY9" fmla="*/ 362844 h 415471"/>
                  <a:gd name="connsiteX10" fmla="*/ 935694 w 1183499"/>
                  <a:gd name="connsiteY10" fmla="*/ 413035 h 415471"/>
                  <a:gd name="connsiteX11" fmla="*/ 79055 w 1183499"/>
                  <a:gd name="connsiteY11" fmla="*/ 262188 h 415471"/>
                  <a:gd name="connsiteX12" fmla="*/ 0 w 1183499"/>
                  <a:gd name="connsiteY12" fmla="*/ 203385 h 415471"/>
                  <a:gd name="connsiteX13" fmla="*/ 592 w 1183499"/>
                  <a:gd name="connsiteY13" fmla="*/ 197179 h 415471"/>
                  <a:gd name="connsiteX14" fmla="*/ 12799 w 1183499"/>
                  <a:gd name="connsiteY14" fmla="*/ 214807 h 415471"/>
                  <a:gd name="connsiteX15" fmla="*/ 66355 w 1183499"/>
                  <a:gd name="connsiteY15" fmla="*/ 236788 h 415471"/>
                  <a:gd name="connsiteX16" fmla="*/ 922994 w 1183499"/>
                  <a:gd name="connsiteY16" fmla="*/ 387635 h 415471"/>
                  <a:gd name="connsiteX17" fmla="*/ 1055277 w 1183499"/>
                  <a:gd name="connsiteY17" fmla="*/ 337444 h 415471"/>
                  <a:gd name="connsiteX18" fmla="*/ 1167092 w 1183499"/>
                  <a:gd name="connsiteY18" fmla="*/ 63200 h 415471"/>
                  <a:gd name="connsiteX19" fmla="*/ 1169775 w 1183499"/>
                  <a:gd name="connsiteY19" fmla="*/ 35069 h 415471"/>
                  <a:gd name="connsiteX20" fmla="*/ 1168750 w 1183499"/>
                  <a:gd name="connsiteY20" fmla="*/ 33112 h 415471"/>
                  <a:gd name="connsiteX21" fmla="*/ 1169775 w 1183499"/>
                  <a:gd name="connsiteY21" fmla="*/ 22369 h 415471"/>
                  <a:gd name="connsiteX22" fmla="*/ 1169006 w 1183499"/>
                  <a:gd name="connsiteY22" fmla="*/ 20901 h 415471"/>
                  <a:gd name="connsiteX23" fmla="*/ 1169775 w 1183499"/>
                  <a:gd name="connsiteY23" fmla="*/ 12844 h 415471"/>
                  <a:gd name="connsiteX24" fmla="*/ 1168238 w 1183499"/>
                  <a:gd name="connsiteY24" fmla="*/ 9909 h 41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83499" h="415471">
                    <a:moveTo>
                      <a:pt x="1169183" y="0"/>
                    </a:moveTo>
                    <a:lnTo>
                      <a:pt x="1182475" y="19194"/>
                    </a:lnTo>
                    <a:lnTo>
                      <a:pt x="1180938" y="35309"/>
                    </a:lnTo>
                    <a:lnTo>
                      <a:pt x="1182475" y="38244"/>
                    </a:lnTo>
                    <a:lnTo>
                      <a:pt x="1181706" y="46301"/>
                    </a:lnTo>
                    <a:lnTo>
                      <a:pt x="1182475" y="47769"/>
                    </a:lnTo>
                    <a:lnTo>
                      <a:pt x="1181450" y="58512"/>
                    </a:lnTo>
                    <a:lnTo>
                      <a:pt x="1182475" y="60469"/>
                    </a:lnTo>
                    <a:cubicBezTo>
                      <a:pt x="1184410" y="69601"/>
                      <a:pt x="1183652" y="79133"/>
                      <a:pt x="1179792" y="88600"/>
                    </a:cubicBezTo>
                    <a:lnTo>
                      <a:pt x="1067977" y="362844"/>
                    </a:lnTo>
                    <a:cubicBezTo>
                      <a:pt x="1052538" y="400710"/>
                      <a:pt x="993313" y="423181"/>
                      <a:pt x="935694" y="413035"/>
                    </a:cubicBezTo>
                    <a:lnTo>
                      <a:pt x="79055" y="262188"/>
                    </a:lnTo>
                    <a:cubicBezTo>
                      <a:pt x="35842" y="254578"/>
                      <a:pt x="5804" y="230783"/>
                      <a:pt x="0" y="203385"/>
                    </a:cubicBezTo>
                    <a:lnTo>
                      <a:pt x="592" y="197179"/>
                    </a:lnTo>
                    <a:lnTo>
                      <a:pt x="12799" y="214807"/>
                    </a:lnTo>
                    <a:cubicBezTo>
                      <a:pt x="26436" y="225132"/>
                      <a:pt x="44749" y="232983"/>
                      <a:pt x="66355" y="236788"/>
                    </a:cubicBezTo>
                    <a:lnTo>
                      <a:pt x="922994" y="387635"/>
                    </a:lnTo>
                    <a:cubicBezTo>
                      <a:pt x="980613" y="397781"/>
                      <a:pt x="1039838" y="375310"/>
                      <a:pt x="1055277" y="337444"/>
                    </a:cubicBezTo>
                    <a:lnTo>
                      <a:pt x="1167092" y="63200"/>
                    </a:lnTo>
                    <a:cubicBezTo>
                      <a:pt x="1170952" y="53733"/>
                      <a:pt x="1171710" y="44201"/>
                      <a:pt x="1169775" y="35069"/>
                    </a:cubicBezTo>
                    <a:lnTo>
                      <a:pt x="1168750" y="33112"/>
                    </a:lnTo>
                    <a:lnTo>
                      <a:pt x="1169775" y="22369"/>
                    </a:lnTo>
                    <a:lnTo>
                      <a:pt x="1169006" y="20901"/>
                    </a:lnTo>
                    <a:lnTo>
                      <a:pt x="1169775" y="12844"/>
                    </a:lnTo>
                    <a:lnTo>
                      <a:pt x="1168238" y="9909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6307E063-99FB-4EA4-B0BA-6F4DBD6814F5}"/>
              </a:ext>
            </a:extLst>
          </p:cNvPr>
          <p:cNvGrpSpPr/>
          <p:nvPr/>
        </p:nvGrpSpPr>
        <p:grpSpPr>
          <a:xfrm>
            <a:off x="3853416" y="3987159"/>
            <a:ext cx="2314472" cy="2314470"/>
            <a:chOff x="3219046" y="1336789"/>
            <a:chExt cx="2934104" cy="2934104"/>
          </a:xfrm>
        </p:grpSpPr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8BAFF32E-8879-4674-BCCB-F7A3BF55D391}"/>
                </a:ext>
              </a:extLst>
            </p:cNvPr>
            <p:cNvSpPr/>
            <p:nvPr/>
          </p:nvSpPr>
          <p:spPr>
            <a:xfrm>
              <a:off x="3219046" y="1336789"/>
              <a:ext cx="2934104" cy="2934104"/>
            </a:xfrm>
            <a:prstGeom prst="ellipse">
              <a:avLst/>
            </a:prstGeom>
            <a:gradFill flip="none" rotWithShape="1">
              <a:gsLst>
                <a:gs pos="0">
                  <a:srgbClr val="002060"/>
                </a:gs>
                <a:gs pos="100000">
                  <a:sysClr val="windowText" lastClr="0000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E2752AC5-18A3-42E6-9E4F-76DF39E6527C}"/>
                </a:ext>
              </a:extLst>
            </p:cNvPr>
            <p:cNvGrpSpPr/>
            <p:nvPr/>
          </p:nvGrpSpPr>
          <p:grpSpPr>
            <a:xfrm rot="20700000">
              <a:off x="3364562" y="1489009"/>
              <a:ext cx="241300" cy="1380397"/>
              <a:chOff x="2889250" y="2188017"/>
              <a:chExt cx="368548" cy="1452980"/>
            </a:xfrm>
          </p:grpSpPr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DDD22E12-489D-4F56-A075-109B9B2C3D16}"/>
                  </a:ext>
                </a:extLst>
              </p:cNvPr>
              <p:cNvSpPr/>
              <p:nvPr/>
            </p:nvSpPr>
            <p:spPr>
              <a:xfrm>
                <a:off x="2889250" y="2188017"/>
                <a:ext cx="368548" cy="1452980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glow rad="127000">
                  <a:srgbClr val="FFC000"/>
                </a:glo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33A0053E-185F-447C-A169-E15D203EC151}"/>
                  </a:ext>
                </a:extLst>
              </p:cNvPr>
              <p:cNvSpPr/>
              <p:nvPr/>
            </p:nvSpPr>
            <p:spPr>
              <a:xfrm>
                <a:off x="2958050" y="2298700"/>
                <a:ext cx="229650" cy="1231614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80209702-C37A-466E-9565-749999609F6C}"/>
                </a:ext>
              </a:extLst>
            </p:cNvPr>
            <p:cNvGrpSpPr/>
            <p:nvPr/>
          </p:nvGrpSpPr>
          <p:grpSpPr>
            <a:xfrm rot="20700000">
              <a:off x="4190063" y="1622358"/>
              <a:ext cx="241300" cy="1380397"/>
              <a:chOff x="2889250" y="2188017"/>
              <a:chExt cx="368548" cy="1452980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E9B0D407-7CC9-4DDD-9C04-643CD6E7680D}"/>
                  </a:ext>
                </a:extLst>
              </p:cNvPr>
              <p:cNvSpPr/>
              <p:nvPr/>
            </p:nvSpPr>
            <p:spPr>
              <a:xfrm>
                <a:off x="2889250" y="2188017"/>
                <a:ext cx="368548" cy="1452980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glow rad="127000">
                  <a:srgbClr val="FFC000"/>
                </a:glo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8451AF14-690A-4A2B-AB63-1ADE55C96739}"/>
                  </a:ext>
                </a:extLst>
              </p:cNvPr>
              <p:cNvSpPr/>
              <p:nvPr/>
            </p:nvSpPr>
            <p:spPr>
              <a:xfrm>
                <a:off x="2958050" y="2298700"/>
                <a:ext cx="229650" cy="1231614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5C0589ED-3A6F-46B7-B9DA-511D08743966}"/>
                </a:ext>
              </a:extLst>
            </p:cNvPr>
            <p:cNvGrpSpPr/>
            <p:nvPr/>
          </p:nvGrpSpPr>
          <p:grpSpPr>
            <a:xfrm rot="20700000">
              <a:off x="4977463" y="1558858"/>
              <a:ext cx="241300" cy="1380397"/>
              <a:chOff x="2889250" y="2188017"/>
              <a:chExt cx="368548" cy="1452980"/>
            </a:xfrm>
          </p:grpSpPr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7E797C3F-EFC9-468F-AD3F-8B4A89E2377A}"/>
                  </a:ext>
                </a:extLst>
              </p:cNvPr>
              <p:cNvSpPr/>
              <p:nvPr/>
            </p:nvSpPr>
            <p:spPr>
              <a:xfrm>
                <a:off x="2889250" y="2188017"/>
                <a:ext cx="368548" cy="1452980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>
                <a:glow rad="127000">
                  <a:srgbClr val="FFC000"/>
                </a:glow>
              </a:effec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C3CA970D-20C1-411F-9746-16EE4DA99F5E}"/>
                  </a:ext>
                </a:extLst>
              </p:cNvPr>
              <p:cNvSpPr/>
              <p:nvPr/>
            </p:nvSpPr>
            <p:spPr>
              <a:xfrm>
                <a:off x="2958050" y="2298700"/>
                <a:ext cx="229650" cy="1231614"/>
              </a:xfrm>
              <a:custGeom>
                <a:avLst/>
                <a:gdLst>
                  <a:gd name="connsiteX0" fmla="*/ 184274 w 368548"/>
                  <a:gd name="connsiteY0" fmla="*/ 0 h 1452980"/>
                  <a:gd name="connsiteX1" fmla="*/ 198596 w 368548"/>
                  <a:gd name="connsiteY1" fmla="*/ 4995 h 1452980"/>
                  <a:gd name="connsiteX2" fmla="*/ 368548 w 368548"/>
                  <a:gd name="connsiteY2" fmla="*/ 726490 h 1452980"/>
                  <a:gd name="connsiteX3" fmla="*/ 198596 w 368548"/>
                  <a:gd name="connsiteY3" fmla="*/ 1447985 h 1452980"/>
                  <a:gd name="connsiteX4" fmla="*/ 184274 w 368548"/>
                  <a:gd name="connsiteY4" fmla="*/ 1452980 h 1452980"/>
                  <a:gd name="connsiteX5" fmla="*/ 169953 w 368548"/>
                  <a:gd name="connsiteY5" fmla="*/ 1447985 h 1452980"/>
                  <a:gd name="connsiteX6" fmla="*/ 0 w 368548"/>
                  <a:gd name="connsiteY6" fmla="*/ 726490 h 1452980"/>
                  <a:gd name="connsiteX7" fmla="*/ 169953 w 368548"/>
                  <a:gd name="connsiteY7" fmla="*/ 4995 h 1452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8548" h="1452980">
                    <a:moveTo>
                      <a:pt x="184274" y="0"/>
                    </a:moveTo>
                    <a:lnTo>
                      <a:pt x="198596" y="4995"/>
                    </a:lnTo>
                    <a:cubicBezTo>
                      <a:pt x="295587" y="73667"/>
                      <a:pt x="368548" y="370598"/>
                      <a:pt x="368548" y="726490"/>
                    </a:cubicBezTo>
                    <a:cubicBezTo>
                      <a:pt x="368548" y="1082382"/>
                      <a:pt x="295587" y="1379313"/>
                      <a:pt x="198596" y="1447985"/>
                    </a:cubicBezTo>
                    <a:lnTo>
                      <a:pt x="184274" y="1452980"/>
                    </a:lnTo>
                    <a:lnTo>
                      <a:pt x="169953" y="1447985"/>
                    </a:lnTo>
                    <a:cubicBezTo>
                      <a:pt x="72961" y="1379313"/>
                      <a:pt x="0" y="1082382"/>
                      <a:pt x="0" y="726490"/>
                    </a:cubicBezTo>
                    <a:cubicBezTo>
                      <a:pt x="0" y="370598"/>
                      <a:pt x="72961" y="73667"/>
                      <a:pt x="169953" y="4995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72905AB5-5BBE-4F3D-9C7E-230DDDF3BC94}"/>
                </a:ext>
              </a:extLst>
            </p:cNvPr>
            <p:cNvSpPr/>
            <p:nvPr/>
          </p:nvSpPr>
          <p:spPr>
            <a:xfrm rot="20696238">
              <a:off x="3636473" y="2873750"/>
              <a:ext cx="154019" cy="349902"/>
            </a:xfrm>
            <a:prstGeom prst="round2SameRect">
              <a:avLst>
                <a:gd name="adj1" fmla="val 0"/>
                <a:gd name="adj2" fmla="val 22131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7AB7F08D-43CC-49BE-A2E4-4CC962A4359A}"/>
                </a:ext>
              </a:extLst>
            </p:cNvPr>
            <p:cNvSpPr/>
            <p:nvPr/>
          </p:nvSpPr>
          <p:spPr>
            <a:xfrm rot="6607144">
              <a:off x="3987523" y="3381625"/>
              <a:ext cx="216746" cy="249376"/>
            </a:xfrm>
            <a:custGeom>
              <a:avLst/>
              <a:gdLst>
                <a:gd name="connsiteX0" fmla="*/ 1 w 224065"/>
                <a:gd name="connsiteY0" fmla="*/ 249376 h 249376"/>
                <a:gd name="connsiteX1" fmla="*/ 0 w 224065"/>
                <a:gd name="connsiteY1" fmla="*/ 150136 h 249376"/>
                <a:gd name="connsiteX2" fmla="*/ 128674 w 224065"/>
                <a:gd name="connsiteY2" fmla="*/ 158663 h 249376"/>
                <a:gd name="connsiteX3" fmla="*/ 139189 w 224065"/>
                <a:gd name="connsiteY3" fmla="*/ 0 h 249376"/>
                <a:gd name="connsiteX4" fmla="*/ 209701 w 224065"/>
                <a:gd name="connsiteY4" fmla="*/ 0 h 249376"/>
                <a:gd name="connsiteX5" fmla="*/ 224065 w 224065"/>
                <a:gd name="connsiteY5" fmla="*/ 216746 h 249376"/>
                <a:gd name="connsiteX6" fmla="*/ 216747 w 224065"/>
                <a:gd name="connsiteY6" fmla="*/ 216746 h 249376"/>
                <a:gd name="connsiteX7" fmla="*/ 216746 w 224065"/>
                <a:gd name="connsiteY7" fmla="*/ 235012 h 249376"/>
                <a:gd name="connsiteX0" fmla="*/ 1 w 216747"/>
                <a:gd name="connsiteY0" fmla="*/ 249376 h 249376"/>
                <a:gd name="connsiteX1" fmla="*/ 0 w 216747"/>
                <a:gd name="connsiteY1" fmla="*/ 150136 h 249376"/>
                <a:gd name="connsiteX2" fmla="*/ 128674 w 216747"/>
                <a:gd name="connsiteY2" fmla="*/ 158663 h 249376"/>
                <a:gd name="connsiteX3" fmla="*/ 139189 w 216747"/>
                <a:gd name="connsiteY3" fmla="*/ 0 h 249376"/>
                <a:gd name="connsiteX4" fmla="*/ 209701 w 216747"/>
                <a:gd name="connsiteY4" fmla="*/ 0 h 249376"/>
                <a:gd name="connsiteX5" fmla="*/ 216747 w 216747"/>
                <a:gd name="connsiteY5" fmla="*/ 216746 h 249376"/>
                <a:gd name="connsiteX6" fmla="*/ 216746 w 216747"/>
                <a:gd name="connsiteY6" fmla="*/ 235012 h 249376"/>
                <a:gd name="connsiteX7" fmla="*/ 1 w 216747"/>
                <a:gd name="connsiteY7" fmla="*/ 249376 h 249376"/>
                <a:gd name="connsiteX0" fmla="*/ 1 w 216746"/>
                <a:gd name="connsiteY0" fmla="*/ 249376 h 249376"/>
                <a:gd name="connsiteX1" fmla="*/ 0 w 216746"/>
                <a:gd name="connsiteY1" fmla="*/ 150136 h 249376"/>
                <a:gd name="connsiteX2" fmla="*/ 128674 w 216746"/>
                <a:gd name="connsiteY2" fmla="*/ 158663 h 249376"/>
                <a:gd name="connsiteX3" fmla="*/ 139189 w 216746"/>
                <a:gd name="connsiteY3" fmla="*/ 0 h 249376"/>
                <a:gd name="connsiteX4" fmla="*/ 209701 w 216746"/>
                <a:gd name="connsiteY4" fmla="*/ 0 h 249376"/>
                <a:gd name="connsiteX5" fmla="*/ 216746 w 216746"/>
                <a:gd name="connsiteY5" fmla="*/ 235012 h 249376"/>
                <a:gd name="connsiteX6" fmla="*/ 1 w 216746"/>
                <a:gd name="connsiteY6" fmla="*/ 249376 h 2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746" h="249376">
                  <a:moveTo>
                    <a:pt x="1" y="249376"/>
                  </a:moveTo>
                  <a:cubicBezTo>
                    <a:pt x="1" y="216296"/>
                    <a:pt x="0" y="183216"/>
                    <a:pt x="0" y="150136"/>
                  </a:cubicBezTo>
                  <a:lnTo>
                    <a:pt x="128674" y="158663"/>
                  </a:lnTo>
                  <a:lnTo>
                    <a:pt x="139189" y="0"/>
                  </a:lnTo>
                  <a:lnTo>
                    <a:pt x="209701" y="0"/>
                  </a:lnTo>
                  <a:lnTo>
                    <a:pt x="216746" y="235012"/>
                  </a:lnTo>
                  <a:lnTo>
                    <a:pt x="1" y="24937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A3987017-4560-4C69-AC8C-42187C2FBAB6}"/>
                </a:ext>
              </a:extLst>
            </p:cNvPr>
            <p:cNvSpPr/>
            <p:nvPr/>
          </p:nvSpPr>
          <p:spPr>
            <a:xfrm rot="17407144">
              <a:off x="4121076" y="3617923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3" name="台形 482">
              <a:extLst>
                <a:ext uri="{FF2B5EF4-FFF2-40B4-BE49-F238E27FC236}">
                  <a16:creationId xmlns:a16="http://schemas.microsoft.com/office/drawing/2014/main" id="{25322F64-82CB-41FB-992F-36E19F4FA467}"/>
                </a:ext>
              </a:extLst>
            </p:cNvPr>
            <p:cNvSpPr/>
            <p:nvPr/>
          </p:nvSpPr>
          <p:spPr>
            <a:xfrm>
              <a:off x="3921125" y="2943225"/>
              <a:ext cx="85725" cy="87547"/>
            </a:xfrm>
            <a:prstGeom prst="trapezoid">
              <a:avLst>
                <a:gd name="adj" fmla="val 6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4" name="四角形: 角を丸くする 483">
              <a:extLst>
                <a:ext uri="{FF2B5EF4-FFF2-40B4-BE49-F238E27FC236}">
                  <a16:creationId xmlns:a16="http://schemas.microsoft.com/office/drawing/2014/main" id="{856A997C-6575-4B2A-98E0-9A1C5AFA61BB}"/>
                </a:ext>
              </a:extLst>
            </p:cNvPr>
            <p:cNvSpPr/>
            <p:nvPr/>
          </p:nvSpPr>
          <p:spPr>
            <a:xfrm rot="900000">
              <a:off x="3835400" y="2717800"/>
              <a:ext cx="238125" cy="2571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130CCD28-504E-45B9-9256-38619818EEB6}"/>
                </a:ext>
              </a:extLst>
            </p:cNvPr>
            <p:cNvSpPr/>
            <p:nvPr/>
          </p:nvSpPr>
          <p:spPr>
            <a:xfrm rot="10800000">
              <a:off x="3948888" y="3237654"/>
              <a:ext cx="211493" cy="500115"/>
            </a:xfrm>
            <a:custGeom>
              <a:avLst/>
              <a:gdLst>
                <a:gd name="connsiteX0" fmla="*/ 34201 w 211493"/>
                <a:gd name="connsiteY0" fmla="*/ 500115 h 500115"/>
                <a:gd name="connsiteX1" fmla="*/ 2739 w 211493"/>
                <a:gd name="connsiteY1" fmla="*/ 382698 h 500115"/>
                <a:gd name="connsiteX2" fmla="*/ 30794 w 211493"/>
                <a:gd name="connsiteY2" fmla="*/ 299035 h 500115"/>
                <a:gd name="connsiteX3" fmla="*/ 32938 w 211493"/>
                <a:gd name="connsiteY3" fmla="*/ 297970 h 500115"/>
                <a:gd name="connsiteX4" fmla="*/ 61455 w 211493"/>
                <a:gd name="connsiteY4" fmla="*/ 0 h 500115"/>
                <a:gd name="connsiteX5" fmla="*/ 121780 w 211493"/>
                <a:gd name="connsiteY5" fmla="*/ 0 h 500115"/>
                <a:gd name="connsiteX6" fmla="*/ 149799 w 211493"/>
                <a:gd name="connsiteY6" fmla="*/ 292775 h 500115"/>
                <a:gd name="connsiteX7" fmla="*/ 165930 w 211493"/>
                <a:gd name="connsiteY7" fmla="*/ 306804 h 500115"/>
                <a:gd name="connsiteX8" fmla="*/ 180031 w 211493"/>
                <a:gd name="connsiteY8" fmla="*/ 335193 h 500115"/>
                <a:gd name="connsiteX9" fmla="*/ 211493 w 211493"/>
                <a:gd name="connsiteY9" fmla="*/ 452610 h 500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93" h="500115">
                  <a:moveTo>
                    <a:pt x="34201" y="500115"/>
                  </a:moveTo>
                  <a:lnTo>
                    <a:pt x="2739" y="382698"/>
                  </a:lnTo>
                  <a:cubicBezTo>
                    <a:pt x="-5819" y="350760"/>
                    <a:pt x="6257" y="318155"/>
                    <a:pt x="30794" y="299035"/>
                  </a:cubicBezTo>
                  <a:lnTo>
                    <a:pt x="32938" y="297970"/>
                  </a:lnTo>
                  <a:lnTo>
                    <a:pt x="61455" y="0"/>
                  </a:lnTo>
                  <a:lnTo>
                    <a:pt x="121780" y="0"/>
                  </a:lnTo>
                  <a:lnTo>
                    <a:pt x="149799" y="292775"/>
                  </a:lnTo>
                  <a:lnTo>
                    <a:pt x="165930" y="306804"/>
                  </a:lnTo>
                  <a:cubicBezTo>
                    <a:pt x="172304" y="314983"/>
                    <a:pt x="177179" y="324547"/>
                    <a:pt x="180031" y="335193"/>
                  </a:cubicBezTo>
                  <a:lnTo>
                    <a:pt x="211493" y="45261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703FB681-CA05-48DC-9769-E5C56E5A1476}"/>
                </a:ext>
              </a:extLst>
            </p:cNvPr>
            <p:cNvSpPr/>
            <p:nvPr/>
          </p:nvSpPr>
          <p:spPr>
            <a:xfrm>
              <a:off x="3955257" y="3731418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7" name="四角形: 上の 2 つの角を丸める 87">
              <a:extLst>
                <a:ext uri="{FF2B5EF4-FFF2-40B4-BE49-F238E27FC236}">
                  <a16:creationId xmlns:a16="http://schemas.microsoft.com/office/drawing/2014/main" id="{0C6DF0A3-A05F-4F95-B7AA-FB417DE5025D}"/>
                </a:ext>
              </a:extLst>
            </p:cNvPr>
            <p:cNvSpPr/>
            <p:nvPr/>
          </p:nvSpPr>
          <p:spPr>
            <a:xfrm rot="20700000">
              <a:off x="3915031" y="2984248"/>
              <a:ext cx="262577" cy="386334"/>
            </a:xfrm>
            <a:custGeom>
              <a:avLst/>
              <a:gdLst>
                <a:gd name="connsiteX0" fmla="*/ 85343 w 200144"/>
                <a:gd name="connsiteY0" fmla="*/ 0 h 386334"/>
                <a:gd name="connsiteX1" fmla="*/ 114801 w 200144"/>
                <a:gd name="connsiteY1" fmla="*/ 0 h 386334"/>
                <a:gd name="connsiteX2" fmla="*/ 200144 w 200144"/>
                <a:gd name="connsiteY2" fmla="*/ 85343 h 386334"/>
                <a:gd name="connsiteX3" fmla="*/ 200144 w 200144"/>
                <a:gd name="connsiteY3" fmla="*/ 386334 h 386334"/>
                <a:gd name="connsiteX4" fmla="*/ 200144 w 200144"/>
                <a:gd name="connsiteY4" fmla="*/ 386334 h 386334"/>
                <a:gd name="connsiteX5" fmla="*/ 0 w 200144"/>
                <a:gd name="connsiteY5" fmla="*/ 386334 h 386334"/>
                <a:gd name="connsiteX6" fmla="*/ 0 w 200144"/>
                <a:gd name="connsiteY6" fmla="*/ 386334 h 386334"/>
                <a:gd name="connsiteX7" fmla="*/ 0 w 200144"/>
                <a:gd name="connsiteY7" fmla="*/ 85343 h 386334"/>
                <a:gd name="connsiteX8" fmla="*/ 85343 w 200144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00144 w 291411"/>
                <a:gd name="connsiteY3" fmla="*/ 38633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62577"/>
                <a:gd name="connsiteY0" fmla="*/ 0 h 386334"/>
                <a:gd name="connsiteX1" fmla="*/ 114801 w 262577"/>
                <a:gd name="connsiteY1" fmla="*/ 0 h 386334"/>
                <a:gd name="connsiteX2" fmla="*/ 200144 w 262577"/>
                <a:gd name="connsiteY2" fmla="*/ 85343 h 386334"/>
                <a:gd name="connsiteX3" fmla="*/ 217324 w 262577"/>
                <a:gd name="connsiteY3" fmla="*/ 257814 h 386334"/>
                <a:gd name="connsiteX4" fmla="*/ 262577 w 262577"/>
                <a:gd name="connsiteY4" fmla="*/ 383341 h 386334"/>
                <a:gd name="connsiteX5" fmla="*/ 0 w 262577"/>
                <a:gd name="connsiteY5" fmla="*/ 386334 h 386334"/>
                <a:gd name="connsiteX6" fmla="*/ 0 w 262577"/>
                <a:gd name="connsiteY6" fmla="*/ 386334 h 386334"/>
                <a:gd name="connsiteX7" fmla="*/ 0 w 262577"/>
                <a:gd name="connsiteY7" fmla="*/ 85343 h 386334"/>
                <a:gd name="connsiteX8" fmla="*/ 85343 w 262577"/>
                <a:gd name="connsiteY8" fmla="*/ 0 h 38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577" h="386334">
                  <a:moveTo>
                    <a:pt x="85343" y="0"/>
                  </a:moveTo>
                  <a:lnTo>
                    <a:pt x="114801" y="0"/>
                  </a:lnTo>
                  <a:cubicBezTo>
                    <a:pt x="161935" y="0"/>
                    <a:pt x="200144" y="38209"/>
                    <a:pt x="200144" y="85343"/>
                  </a:cubicBezTo>
                  <a:cubicBezTo>
                    <a:pt x="205871" y="142833"/>
                    <a:pt x="206919" y="208148"/>
                    <a:pt x="217324" y="257814"/>
                  </a:cubicBezTo>
                  <a:cubicBezTo>
                    <a:pt x="227729" y="307480"/>
                    <a:pt x="237881" y="340567"/>
                    <a:pt x="262577" y="383341"/>
                  </a:cubicBezTo>
                  <a:lnTo>
                    <a:pt x="0" y="386334"/>
                  </a:lnTo>
                  <a:lnTo>
                    <a:pt x="0" y="386334"/>
                  </a:lnTo>
                  <a:lnTo>
                    <a:pt x="0" y="85343"/>
                  </a:lnTo>
                  <a:cubicBezTo>
                    <a:pt x="0" y="38209"/>
                    <a:pt x="38209" y="0"/>
                    <a:pt x="8534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31F5BB93-2411-40CF-BDC3-D68216CBDA11}"/>
                </a:ext>
              </a:extLst>
            </p:cNvPr>
            <p:cNvSpPr/>
            <p:nvPr/>
          </p:nvSpPr>
          <p:spPr>
            <a:xfrm rot="20700000">
              <a:off x="3923849" y="3026487"/>
              <a:ext cx="45604" cy="371928"/>
            </a:xfrm>
            <a:custGeom>
              <a:avLst/>
              <a:gdLst>
                <a:gd name="connsiteX0" fmla="*/ 40704 w 45604"/>
                <a:gd name="connsiteY0" fmla="*/ 0 h 371928"/>
                <a:gd name="connsiteX1" fmla="*/ 45604 w 45604"/>
                <a:gd name="connsiteY1" fmla="*/ 1313 h 371928"/>
                <a:gd name="connsiteX2" fmla="*/ 35938 w 45604"/>
                <a:gd name="connsiteY2" fmla="*/ 15846 h 371928"/>
                <a:gd name="connsiteX3" fmla="*/ 28834 w 45604"/>
                <a:gd name="connsiteY3" fmla="*/ 51517 h 371928"/>
                <a:gd name="connsiteX4" fmla="*/ 28834 w 45604"/>
                <a:gd name="connsiteY4" fmla="*/ 371599 h 371928"/>
                <a:gd name="connsiteX5" fmla="*/ 0 w 45604"/>
                <a:gd name="connsiteY5" fmla="*/ 371928 h 371928"/>
                <a:gd name="connsiteX6" fmla="*/ 0 w 45604"/>
                <a:gd name="connsiteY6" fmla="*/ 70937 h 371928"/>
                <a:gd name="connsiteX7" fmla="*/ 24996 w 45604"/>
                <a:gd name="connsiteY7" fmla="*/ 10590 h 37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04" h="371928">
                  <a:moveTo>
                    <a:pt x="40704" y="0"/>
                  </a:moveTo>
                  <a:lnTo>
                    <a:pt x="45604" y="1313"/>
                  </a:lnTo>
                  <a:lnTo>
                    <a:pt x="35938" y="15846"/>
                  </a:lnTo>
                  <a:cubicBezTo>
                    <a:pt x="31364" y="26810"/>
                    <a:pt x="28834" y="38864"/>
                    <a:pt x="28834" y="51517"/>
                  </a:cubicBezTo>
                  <a:lnTo>
                    <a:pt x="28834" y="371599"/>
                  </a:lnTo>
                  <a:lnTo>
                    <a:pt x="0" y="371928"/>
                  </a:lnTo>
                  <a:lnTo>
                    <a:pt x="0" y="70937"/>
                  </a:lnTo>
                  <a:cubicBezTo>
                    <a:pt x="0" y="47370"/>
                    <a:pt x="9553" y="26034"/>
                    <a:pt x="24996" y="1059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1613BFC6-3381-4FD5-8AEA-18CB424056DF}"/>
                </a:ext>
              </a:extLst>
            </p:cNvPr>
            <p:cNvSpPr/>
            <p:nvPr/>
          </p:nvSpPr>
          <p:spPr>
            <a:xfrm rot="4940733">
              <a:off x="3690143" y="2994298"/>
              <a:ext cx="145233" cy="286499"/>
            </a:xfrm>
            <a:custGeom>
              <a:avLst/>
              <a:gdLst>
                <a:gd name="connsiteX0" fmla="*/ 0 w 145233"/>
                <a:gd name="connsiteY0" fmla="*/ 215435 h 286499"/>
                <a:gd name="connsiteX1" fmla="*/ 9717 w 145233"/>
                <a:gd name="connsiteY1" fmla="*/ 196351 h 286499"/>
                <a:gd name="connsiteX2" fmla="*/ 16559 w 145233"/>
                <a:gd name="connsiteY2" fmla="*/ 194045 h 286499"/>
                <a:gd name="connsiteX3" fmla="*/ 78393 w 145233"/>
                <a:gd name="connsiteY3" fmla="*/ 0 h 286499"/>
                <a:gd name="connsiteX4" fmla="*/ 145233 w 145233"/>
                <a:gd name="connsiteY4" fmla="*/ 24806 h 286499"/>
                <a:gd name="connsiteX5" fmla="*/ 73349 w 145233"/>
                <a:gd name="connsiteY5" fmla="*/ 193768 h 286499"/>
                <a:gd name="connsiteX6" fmla="*/ 81012 w 145233"/>
                <a:gd name="connsiteY6" fmla="*/ 196351 h 286499"/>
                <a:gd name="connsiteX7" fmla="*/ 90729 w 145233"/>
                <a:gd name="connsiteY7" fmla="*/ 215435 h 286499"/>
                <a:gd name="connsiteX8" fmla="*/ 90729 w 145233"/>
                <a:gd name="connsiteY8" fmla="*/ 223798 h 286499"/>
                <a:gd name="connsiteX9" fmla="*/ 90729 w 145233"/>
                <a:gd name="connsiteY9" fmla="*/ 223799 h 286499"/>
                <a:gd name="connsiteX10" fmla="*/ 90729 w 145233"/>
                <a:gd name="connsiteY10" fmla="*/ 258191 h 286499"/>
                <a:gd name="connsiteX11" fmla="*/ 75947 w 145233"/>
                <a:gd name="connsiteY11" fmla="*/ 270216 h 286499"/>
                <a:gd name="connsiteX12" fmla="*/ 75948 w 145233"/>
                <a:gd name="connsiteY12" fmla="*/ 270215 h 286499"/>
                <a:gd name="connsiteX13" fmla="*/ 66935 w 145233"/>
                <a:gd name="connsiteY13" fmla="*/ 267178 h 286499"/>
                <a:gd name="connsiteX14" fmla="*/ 65268 w 145233"/>
                <a:gd name="connsiteY14" fmla="*/ 270451 h 286499"/>
                <a:gd name="connsiteX15" fmla="*/ 54816 w 145233"/>
                <a:gd name="connsiteY15" fmla="*/ 273974 h 286499"/>
                <a:gd name="connsiteX16" fmla="*/ 54816 w 145233"/>
                <a:gd name="connsiteY16" fmla="*/ 273973 h 286499"/>
                <a:gd name="connsiteX17" fmla="*/ 51016 w 145233"/>
                <a:gd name="connsiteY17" fmla="*/ 272692 h 286499"/>
                <a:gd name="connsiteX18" fmla="*/ 48330 w 145233"/>
                <a:gd name="connsiteY18" fmla="*/ 277966 h 286499"/>
                <a:gd name="connsiteX19" fmla="*/ 37878 w 145233"/>
                <a:gd name="connsiteY19" fmla="*/ 281489 h 286499"/>
                <a:gd name="connsiteX20" fmla="*/ 37879 w 145233"/>
                <a:gd name="connsiteY20" fmla="*/ 281488 h 286499"/>
                <a:gd name="connsiteX21" fmla="*/ 27733 w 145233"/>
                <a:gd name="connsiteY21" fmla="*/ 278069 h 286499"/>
                <a:gd name="connsiteX22" fmla="*/ 25234 w 145233"/>
                <a:gd name="connsiteY22" fmla="*/ 282977 h 286499"/>
                <a:gd name="connsiteX23" fmla="*/ 14782 w 145233"/>
                <a:gd name="connsiteY23" fmla="*/ 286499 h 286499"/>
                <a:gd name="connsiteX24" fmla="*/ 14783 w 145233"/>
                <a:gd name="connsiteY24" fmla="*/ 286498 h 286499"/>
                <a:gd name="connsiteX25" fmla="*/ 1 w 145233"/>
                <a:gd name="connsiteY25" fmla="*/ 274473 h 286499"/>
                <a:gd name="connsiteX26" fmla="*/ 1 w 145233"/>
                <a:gd name="connsiteY26" fmla="*/ 248920 h 286499"/>
                <a:gd name="connsiteX27" fmla="*/ 0 w 145233"/>
                <a:gd name="connsiteY27" fmla="*/ 248919 h 286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5233" h="286499">
                  <a:moveTo>
                    <a:pt x="0" y="215435"/>
                  </a:moveTo>
                  <a:cubicBezTo>
                    <a:pt x="0" y="207982"/>
                    <a:pt x="3713" y="201235"/>
                    <a:pt x="9717" y="196351"/>
                  </a:cubicBezTo>
                  <a:lnTo>
                    <a:pt x="16559" y="194045"/>
                  </a:lnTo>
                  <a:lnTo>
                    <a:pt x="78393" y="0"/>
                  </a:lnTo>
                  <a:lnTo>
                    <a:pt x="145233" y="24806"/>
                  </a:lnTo>
                  <a:lnTo>
                    <a:pt x="73349" y="193768"/>
                  </a:lnTo>
                  <a:lnTo>
                    <a:pt x="81012" y="196351"/>
                  </a:lnTo>
                  <a:cubicBezTo>
                    <a:pt x="87016" y="201235"/>
                    <a:pt x="90729" y="207982"/>
                    <a:pt x="90729" y="215435"/>
                  </a:cubicBezTo>
                  <a:lnTo>
                    <a:pt x="90729" y="223798"/>
                  </a:lnTo>
                  <a:lnTo>
                    <a:pt x="90729" y="223799"/>
                  </a:lnTo>
                  <a:lnTo>
                    <a:pt x="90729" y="258191"/>
                  </a:lnTo>
                  <a:cubicBezTo>
                    <a:pt x="90729" y="264832"/>
                    <a:pt x="84111" y="270216"/>
                    <a:pt x="75947" y="270216"/>
                  </a:cubicBezTo>
                  <a:lnTo>
                    <a:pt x="75948" y="270215"/>
                  </a:lnTo>
                  <a:lnTo>
                    <a:pt x="66935" y="267178"/>
                  </a:lnTo>
                  <a:lnTo>
                    <a:pt x="65268" y="270451"/>
                  </a:lnTo>
                  <a:cubicBezTo>
                    <a:pt x="62593" y="272628"/>
                    <a:pt x="58898" y="273974"/>
                    <a:pt x="54816" y="273974"/>
                  </a:cubicBezTo>
                  <a:lnTo>
                    <a:pt x="54816" y="273973"/>
                  </a:lnTo>
                  <a:lnTo>
                    <a:pt x="51016" y="272692"/>
                  </a:lnTo>
                  <a:lnTo>
                    <a:pt x="48330" y="277966"/>
                  </a:lnTo>
                  <a:cubicBezTo>
                    <a:pt x="45655" y="280142"/>
                    <a:pt x="41960" y="281488"/>
                    <a:pt x="37878" y="281489"/>
                  </a:cubicBezTo>
                  <a:lnTo>
                    <a:pt x="37879" y="281488"/>
                  </a:lnTo>
                  <a:lnTo>
                    <a:pt x="27733" y="278069"/>
                  </a:lnTo>
                  <a:lnTo>
                    <a:pt x="25234" y="282977"/>
                  </a:lnTo>
                  <a:cubicBezTo>
                    <a:pt x="22559" y="285153"/>
                    <a:pt x="18864" y="286499"/>
                    <a:pt x="14782" y="286499"/>
                  </a:cubicBezTo>
                  <a:lnTo>
                    <a:pt x="14783" y="286498"/>
                  </a:lnTo>
                  <a:cubicBezTo>
                    <a:pt x="6619" y="286499"/>
                    <a:pt x="1" y="281115"/>
                    <a:pt x="1" y="274473"/>
                  </a:cubicBezTo>
                  <a:lnTo>
                    <a:pt x="1" y="248920"/>
                  </a:lnTo>
                  <a:lnTo>
                    <a:pt x="0" y="248919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3C1A950C-0839-468E-ACE4-1F9792E959F4}"/>
                </a:ext>
              </a:extLst>
            </p:cNvPr>
            <p:cNvSpPr/>
            <p:nvPr/>
          </p:nvSpPr>
          <p:spPr>
            <a:xfrm rot="20696238">
              <a:off x="4455150" y="2970851"/>
              <a:ext cx="154019" cy="349902"/>
            </a:xfrm>
            <a:prstGeom prst="round2SameRect">
              <a:avLst>
                <a:gd name="adj1" fmla="val 0"/>
                <a:gd name="adj2" fmla="val 22131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台形 490">
              <a:extLst>
                <a:ext uri="{FF2B5EF4-FFF2-40B4-BE49-F238E27FC236}">
                  <a16:creationId xmlns:a16="http://schemas.microsoft.com/office/drawing/2014/main" id="{1E7792E2-B8E1-40EE-B5D3-4492ADC30316}"/>
                </a:ext>
              </a:extLst>
            </p:cNvPr>
            <p:cNvSpPr/>
            <p:nvPr/>
          </p:nvSpPr>
          <p:spPr>
            <a:xfrm rot="12600000">
              <a:off x="4725435" y="3405426"/>
              <a:ext cx="127800" cy="306204"/>
            </a:xfrm>
            <a:prstGeom prst="trapezoid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479BAC17-9BEE-4E14-ACD2-C35885B60733}"/>
                </a:ext>
              </a:extLst>
            </p:cNvPr>
            <p:cNvSpPr/>
            <p:nvPr/>
          </p:nvSpPr>
          <p:spPr>
            <a:xfrm rot="1800000">
              <a:off x="4595791" y="3659980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3" name="台形 492">
              <a:extLst>
                <a:ext uri="{FF2B5EF4-FFF2-40B4-BE49-F238E27FC236}">
                  <a16:creationId xmlns:a16="http://schemas.microsoft.com/office/drawing/2014/main" id="{C7BB2E74-6AA1-4A26-917C-A168E732B2E0}"/>
                </a:ext>
              </a:extLst>
            </p:cNvPr>
            <p:cNvSpPr/>
            <p:nvPr/>
          </p:nvSpPr>
          <p:spPr>
            <a:xfrm>
              <a:off x="4730729" y="2943225"/>
              <a:ext cx="85725" cy="87547"/>
            </a:xfrm>
            <a:prstGeom prst="trapezoid">
              <a:avLst>
                <a:gd name="adj" fmla="val 6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4" name="四角形: 角を丸くする 493">
              <a:extLst>
                <a:ext uri="{FF2B5EF4-FFF2-40B4-BE49-F238E27FC236}">
                  <a16:creationId xmlns:a16="http://schemas.microsoft.com/office/drawing/2014/main" id="{C7D93A14-6362-459E-91A4-27D4B13874CB}"/>
                </a:ext>
              </a:extLst>
            </p:cNvPr>
            <p:cNvSpPr/>
            <p:nvPr/>
          </p:nvSpPr>
          <p:spPr>
            <a:xfrm rot="900000">
              <a:off x="4645004" y="2717800"/>
              <a:ext cx="238125" cy="2571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0CE68D5A-2A34-48C8-B5AD-79BBA949F876}"/>
                </a:ext>
              </a:extLst>
            </p:cNvPr>
            <p:cNvSpPr/>
            <p:nvPr/>
          </p:nvSpPr>
          <p:spPr>
            <a:xfrm rot="10800000">
              <a:off x="4758492" y="3237654"/>
              <a:ext cx="211493" cy="500115"/>
            </a:xfrm>
            <a:custGeom>
              <a:avLst/>
              <a:gdLst>
                <a:gd name="connsiteX0" fmla="*/ 34201 w 211493"/>
                <a:gd name="connsiteY0" fmla="*/ 500115 h 500115"/>
                <a:gd name="connsiteX1" fmla="*/ 2739 w 211493"/>
                <a:gd name="connsiteY1" fmla="*/ 382698 h 500115"/>
                <a:gd name="connsiteX2" fmla="*/ 30794 w 211493"/>
                <a:gd name="connsiteY2" fmla="*/ 299035 h 500115"/>
                <a:gd name="connsiteX3" fmla="*/ 32938 w 211493"/>
                <a:gd name="connsiteY3" fmla="*/ 297970 h 500115"/>
                <a:gd name="connsiteX4" fmla="*/ 61455 w 211493"/>
                <a:gd name="connsiteY4" fmla="*/ 0 h 500115"/>
                <a:gd name="connsiteX5" fmla="*/ 121780 w 211493"/>
                <a:gd name="connsiteY5" fmla="*/ 0 h 500115"/>
                <a:gd name="connsiteX6" fmla="*/ 149799 w 211493"/>
                <a:gd name="connsiteY6" fmla="*/ 292775 h 500115"/>
                <a:gd name="connsiteX7" fmla="*/ 165930 w 211493"/>
                <a:gd name="connsiteY7" fmla="*/ 306804 h 500115"/>
                <a:gd name="connsiteX8" fmla="*/ 180031 w 211493"/>
                <a:gd name="connsiteY8" fmla="*/ 335193 h 500115"/>
                <a:gd name="connsiteX9" fmla="*/ 211493 w 211493"/>
                <a:gd name="connsiteY9" fmla="*/ 452610 h 500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93" h="500115">
                  <a:moveTo>
                    <a:pt x="34201" y="500115"/>
                  </a:moveTo>
                  <a:lnTo>
                    <a:pt x="2739" y="382698"/>
                  </a:lnTo>
                  <a:cubicBezTo>
                    <a:pt x="-5819" y="350760"/>
                    <a:pt x="6257" y="318155"/>
                    <a:pt x="30794" y="299035"/>
                  </a:cubicBezTo>
                  <a:lnTo>
                    <a:pt x="32938" y="297970"/>
                  </a:lnTo>
                  <a:lnTo>
                    <a:pt x="61455" y="0"/>
                  </a:lnTo>
                  <a:lnTo>
                    <a:pt x="121780" y="0"/>
                  </a:lnTo>
                  <a:lnTo>
                    <a:pt x="149799" y="292775"/>
                  </a:lnTo>
                  <a:lnTo>
                    <a:pt x="165930" y="306804"/>
                  </a:lnTo>
                  <a:cubicBezTo>
                    <a:pt x="172304" y="314983"/>
                    <a:pt x="177179" y="324547"/>
                    <a:pt x="180031" y="335193"/>
                  </a:cubicBezTo>
                  <a:lnTo>
                    <a:pt x="211493" y="45261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6" name="四角形: 上の 2 つの角を丸める 495">
              <a:extLst>
                <a:ext uri="{FF2B5EF4-FFF2-40B4-BE49-F238E27FC236}">
                  <a16:creationId xmlns:a16="http://schemas.microsoft.com/office/drawing/2014/main" id="{5F2539C4-17EF-41C3-AE22-6FC28F6D15F4}"/>
                </a:ext>
              </a:extLst>
            </p:cNvPr>
            <p:cNvSpPr/>
            <p:nvPr/>
          </p:nvSpPr>
          <p:spPr>
            <a:xfrm>
              <a:off x="4764861" y="3731418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7" name="四角形: 上の 2 つの角を丸める 87">
              <a:extLst>
                <a:ext uri="{FF2B5EF4-FFF2-40B4-BE49-F238E27FC236}">
                  <a16:creationId xmlns:a16="http://schemas.microsoft.com/office/drawing/2014/main" id="{70AEDFB5-7D19-405E-A9E8-5114ECB6F75C}"/>
                </a:ext>
              </a:extLst>
            </p:cNvPr>
            <p:cNvSpPr/>
            <p:nvPr/>
          </p:nvSpPr>
          <p:spPr>
            <a:xfrm rot="20700000">
              <a:off x="4724635" y="2984248"/>
              <a:ext cx="262577" cy="386334"/>
            </a:xfrm>
            <a:custGeom>
              <a:avLst/>
              <a:gdLst>
                <a:gd name="connsiteX0" fmla="*/ 85343 w 200144"/>
                <a:gd name="connsiteY0" fmla="*/ 0 h 386334"/>
                <a:gd name="connsiteX1" fmla="*/ 114801 w 200144"/>
                <a:gd name="connsiteY1" fmla="*/ 0 h 386334"/>
                <a:gd name="connsiteX2" fmla="*/ 200144 w 200144"/>
                <a:gd name="connsiteY2" fmla="*/ 85343 h 386334"/>
                <a:gd name="connsiteX3" fmla="*/ 200144 w 200144"/>
                <a:gd name="connsiteY3" fmla="*/ 386334 h 386334"/>
                <a:gd name="connsiteX4" fmla="*/ 200144 w 200144"/>
                <a:gd name="connsiteY4" fmla="*/ 386334 h 386334"/>
                <a:gd name="connsiteX5" fmla="*/ 0 w 200144"/>
                <a:gd name="connsiteY5" fmla="*/ 386334 h 386334"/>
                <a:gd name="connsiteX6" fmla="*/ 0 w 200144"/>
                <a:gd name="connsiteY6" fmla="*/ 386334 h 386334"/>
                <a:gd name="connsiteX7" fmla="*/ 0 w 200144"/>
                <a:gd name="connsiteY7" fmla="*/ 85343 h 386334"/>
                <a:gd name="connsiteX8" fmla="*/ 85343 w 200144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00144 w 291411"/>
                <a:gd name="connsiteY3" fmla="*/ 38633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62577"/>
                <a:gd name="connsiteY0" fmla="*/ 0 h 386334"/>
                <a:gd name="connsiteX1" fmla="*/ 114801 w 262577"/>
                <a:gd name="connsiteY1" fmla="*/ 0 h 386334"/>
                <a:gd name="connsiteX2" fmla="*/ 200144 w 262577"/>
                <a:gd name="connsiteY2" fmla="*/ 85343 h 386334"/>
                <a:gd name="connsiteX3" fmla="*/ 217324 w 262577"/>
                <a:gd name="connsiteY3" fmla="*/ 257814 h 386334"/>
                <a:gd name="connsiteX4" fmla="*/ 262577 w 262577"/>
                <a:gd name="connsiteY4" fmla="*/ 383341 h 386334"/>
                <a:gd name="connsiteX5" fmla="*/ 0 w 262577"/>
                <a:gd name="connsiteY5" fmla="*/ 386334 h 386334"/>
                <a:gd name="connsiteX6" fmla="*/ 0 w 262577"/>
                <a:gd name="connsiteY6" fmla="*/ 386334 h 386334"/>
                <a:gd name="connsiteX7" fmla="*/ 0 w 262577"/>
                <a:gd name="connsiteY7" fmla="*/ 85343 h 386334"/>
                <a:gd name="connsiteX8" fmla="*/ 85343 w 262577"/>
                <a:gd name="connsiteY8" fmla="*/ 0 h 38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577" h="386334">
                  <a:moveTo>
                    <a:pt x="85343" y="0"/>
                  </a:moveTo>
                  <a:lnTo>
                    <a:pt x="114801" y="0"/>
                  </a:lnTo>
                  <a:cubicBezTo>
                    <a:pt x="161935" y="0"/>
                    <a:pt x="200144" y="38209"/>
                    <a:pt x="200144" y="85343"/>
                  </a:cubicBezTo>
                  <a:cubicBezTo>
                    <a:pt x="205871" y="142833"/>
                    <a:pt x="206919" y="208148"/>
                    <a:pt x="217324" y="257814"/>
                  </a:cubicBezTo>
                  <a:cubicBezTo>
                    <a:pt x="227729" y="307480"/>
                    <a:pt x="237881" y="340567"/>
                    <a:pt x="262577" y="383341"/>
                  </a:cubicBezTo>
                  <a:lnTo>
                    <a:pt x="0" y="386334"/>
                  </a:lnTo>
                  <a:lnTo>
                    <a:pt x="0" y="386334"/>
                  </a:lnTo>
                  <a:lnTo>
                    <a:pt x="0" y="85343"/>
                  </a:lnTo>
                  <a:cubicBezTo>
                    <a:pt x="0" y="38209"/>
                    <a:pt x="38209" y="0"/>
                    <a:pt x="8534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15F55A9B-7C8D-42E0-8D73-59F8D1C3B312}"/>
                </a:ext>
              </a:extLst>
            </p:cNvPr>
            <p:cNvSpPr/>
            <p:nvPr/>
          </p:nvSpPr>
          <p:spPr>
            <a:xfrm rot="20700000">
              <a:off x="4733453" y="3026487"/>
              <a:ext cx="45604" cy="371928"/>
            </a:xfrm>
            <a:custGeom>
              <a:avLst/>
              <a:gdLst>
                <a:gd name="connsiteX0" fmla="*/ 40704 w 45604"/>
                <a:gd name="connsiteY0" fmla="*/ 0 h 371928"/>
                <a:gd name="connsiteX1" fmla="*/ 45604 w 45604"/>
                <a:gd name="connsiteY1" fmla="*/ 1313 h 371928"/>
                <a:gd name="connsiteX2" fmla="*/ 35938 w 45604"/>
                <a:gd name="connsiteY2" fmla="*/ 15846 h 371928"/>
                <a:gd name="connsiteX3" fmla="*/ 28834 w 45604"/>
                <a:gd name="connsiteY3" fmla="*/ 51517 h 371928"/>
                <a:gd name="connsiteX4" fmla="*/ 28834 w 45604"/>
                <a:gd name="connsiteY4" fmla="*/ 371599 h 371928"/>
                <a:gd name="connsiteX5" fmla="*/ 0 w 45604"/>
                <a:gd name="connsiteY5" fmla="*/ 371928 h 371928"/>
                <a:gd name="connsiteX6" fmla="*/ 0 w 45604"/>
                <a:gd name="connsiteY6" fmla="*/ 70937 h 371928"/>
                <a:gd name="connsiteX7" fmla="*/ 24996 w 45604"/>
                <a:gd name="connsiteY7" fmla="*/ 10590 h 37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04" h="371928">
                  <a:moveTo>
                    <a:pt x="40704" y="0"/>
                  </a:moveTo>
                  <a:lnTo>
                    <a:pt x="45604" y="1313"/>
                  </a:lnTo>
                  <a:lnTo>
                    <a:pt x="35938" y="15846"/>
                  </a:lnTo>
                  <a:cubicBezTo>
                    <a:pt x="31364" y="26810"/>
                    <a:pt x="28834" y="38864"/>
                    <a:pt x="28834" y="51517"/>
                  </a:cubicBezTo>
                  <a:lnTo>
                    <a:pt x="28834" y="371599"/>
                  </a:lnTo>
                  <a:lnTo>
                    <a:pt x="0" y="371928"/>
                  </a:lnTo>
                  <a:lnTo>
                    <a:pt x="0" y="70937"/>
                  </a:lnTo>
                  <a:cubicBezTo>
                    <a:pt x="0" y="47370"/>
                    <a:pt x="9553" y="26034"/>
                    <a:pt x="24996" y="1059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ABCDB4FE-CADC-4124-937E-4249514BAB2F}"/>
                </a:ext>
              </a:extLst>
            </p:cNvPr>
            <p:cNvSpPr/>
            <p:nvPr/>
          </p:nvSpPr>
          <p:spPr>
            <a:xfrm rot="4500000">
              <a:off x="4552426" y="3072495"/>
              <a:ext cx="92169" cy="297839"/>
            </a:xfrm>
            <a:custGeom>
              <a:avLst/>
              <a:gdLst>
                <a:gd name="connsiteX0" fmla="*/ 21187 w 92169"/>
                <a:gd name="connsiteY0" fmla="*/ 0 h 297839"/>
                <a:gd name="connsiteX1" fmla="*/ 92169 w 92169"/>
                <a:gd name="connsiteY1" fmla="*/ 6661 h 297839"/>
                <a:gd name="connsiteX2" fmla="*/ 64533 w 92169"/>
                <a:gd name="connsiteY2" fmla="*/ 202138 h 297839"/>
                <a:gd name="connsiteX3" fmla="*/ 81012 w 92169"/>
                <a:gd name="connsiteY3" fmla="*/ 207691 h 297839"/>
                <a:gd name="connsiteX4" fmla="*/ 90729 w 92169"/>
                <a:gd name="connsiteY4" fmla="*/ 226775 h 297839"/>
                <a:gd name="connsiteX5" fmla="*/ 90729 w 92169"/>
                <a:gd name="connsiteY5" fmla="*/ 235138 h 297839"/>
                <a:gd name="connsiteX6" fmla="*/ 90729 w 92169"/>
                <a:gd name="connsiteY6" fmla="*/ 235139 h 297839"/>
                <a:gd name="connsiteX7" fmla="*/ 90729 w 92169"/>
                <a:gd name="connsiteY7" fmla="*/ 269531 h 297839"/>
                <a:gd name="connsiteX8" fmla="*/ 75948 w 92169"/>
                <a:gd name="connsiteY8" fmla="*/ 281556 h 297839"/>
                <a:gd name="connsiteX9" fmla="*/ 75948 w 92169"/>
                <a:gd name="connsiteY9" fmla="*/ 281555 h 297839"/>
                <a:gd name="connsiteX10" fmla="*/ 66935 w 92169"/>
                <a:gd name="connsiteY10" fmla="*/ 278518 h 297839"/>
                <a:gd name="connsiteX11" fmla="*/ 65268 w 92169"/>
                <a:gd name="connsiteY11" fmla="*/ 281791 h 297839"/>
                <a:gd name="connsiteX12" fmla="*/ 54816 w 92169"/>
                <a:gd name="connsiteY12" fmla="*/ 285314 h 297839"/>
                <a:gd name="connsiteX13" fmla="*/ 54816 w 92169"/>
                <a:gd name="connsiteY13" fmla="*/ 285313 h 297839"/>
                <a:gd name="connsiteX14" fmla="*/ 51016 w 92169"/>
                <a:gd name="connsiteY14" fmla="*/ 284032 h 297839"/>
                <a:gd name="connsiteX15" fmla="*/ 48330 w 92169"/>
                <a:gd name="connsiteY15" fmla="*/ 289306 h 297839"/>
                <a:gd name="connsiteX16" fmla="*/ 37878 w 92169"/>
                <a:gd name="connsiteY16" fmla="*/ 292829 h 297839"/>
                <a:gd name="connsiteX17" fmla="*/ 37879 w 92169"/>
                <a:gd name="connsiteY17" fmla="*/ 292828 h 297839"/>
                <a:gd name="connsiteX18" fmla="*/ 27733 w 92169"/>
                <a:gd name="connsiteY18" fmla="*/ 289409 h 297839"/>
                <a:gd name="connsiteX19" fmla="*/ 25234 w 92169"/>
                <a:gd name="connsiteY19" fmla="*/ 294317 h 297839"/>
                <a:gd name="connsiteX20" fmla="*/ 14782 w 92169"/>
                <a:gd name="connsiteY20" fmla="*/ 297839 h 297839"/>
                <a:gd name="connsiteX21" fmla="*/ 14783 w 92169"/>
                <a:gd name="connsiteY21" fmla="*/ 297838 h 297839"/>
                <a:gd name="connsiteX22" fmla="*/ 1 w 92169"/>
                <a:gd name="connsiteY22" fmla="*/ 285813 h 297839"/>
                <a:gd name="connsiteX23" fmla="*/ 1 w 92169"/>
                <a:gd name="connsiteY23" fmla="*/ 260260 h 297839"/>
                <a:gd name="connsiteX24" fmla="*/ 0 w 92169"/>
                <a:gd name="connsiteY24" fmla="*/ 260259 h 297839"/>
                <a:gd name="connsiteX25" fmla="*/ 0 w 92169"/>
                <a:gd name="connsiteY25" fmla="*/ 226775 h 297839"/>
                <a:gd name="connsiteX26" fmla="*/ 9717 w 92169"/>
                <a:gd name="connsiteY26" fmla="*/ 207691 h 297839"/>
                <a:gd name="connsiteX27" fmla="*/ 11511 w 92169"/>
                <a:gd name="connsiteY27" fmla="*/ 207086 h 29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2169" h="297839">
                  <a:moveTo>
                    <a:pt x="21187" y="0"/>
                  </a:moveTo>
                  <a:lnTo>
                    <a:pt x="92169" y="6661"/>
                  </a:lnTo>
                  <a:lnTo>
                    <a:pt x="64533" y="202138"/>
                  </a:lnTo>
                  <a:lnTo>
                    <a:pt x="81012" y="207691"/>
                  </a:lnTo>
                  <a:cubicBezTo>
                    <a:pt x="87016" y="212575"/>
                    <a:pt x="90729" y="219322"/>
                    <a:pt x="90729" y="226775"/>
                  </a:cubicBezTo>
                  <a:lnTo>
                    <a:pt x="90729" y="235138"/>
                  </a:lnTo>
                  <a:lnTo>
                    <a:pt x="90729" y="235139"/>
                  </a:lnTo>
                  <a:lnTo>
                    <a:pt x="90729" y="269531"/>
                  </a:lnTo>
                  <a:cubicBezTo>
                    <a:pt x="90729" y="276172"/>
                    <a:pt x="84111" y="281556"/>
                    <a:pt x="75948" y="281556"/>
                  </a:cubicBezTo>
                  <a:lnTo>
                    <a:pt x="75948" y="281555"/>
                  </a:lnTo>
                  <a:lnTo>
                    <a:pt x="66935" y="278518"/>
                  </a:lnTo>
                  <a:lnTo>
                    <a:pt x="65268" y="281791"/>
                  </a:lnTo>
                  <a:cubicBezTo>
                    <a:pt x="62593" y="283967"/>
                    <a:pt x="58898" y="285313"/>
                    <a:pt x="54816" y="285314"/>
                  </a:cubicBezTo>
                  <a:lnTo>
                    <a:pt x="54816" y="285313"/>
                  </a:lnTo>
                  <a:lnTo>
                    <a:pt x="51016" y="284032"/>
                  </a:lnTo>
                  <a:lnTo>
                    <a:pt x="48330" y="289306"/>
                  </a:lnTo>
                  <a:cubicBezTo>
                    <a:pt x="45655" y="291483"/>
                    <a:pt x="41960" y="292829"/>
                    <a:pt x="37878" y="292829"/>
                  </a:cubicBezTo>
                  <a:lnTo>
                    <a:pt x="37879" y="292828"/>
                  </a:lnTo>
                  <a:lnTo>
                    <a:pt x="27733" y="289409"/>
                  </a:lnTo>
                  <a:lnTo>
                    <a:pt x="25234" y="294317"/>
                  </a:lnTo>
                  <a:cubicBezTo>
                    <a:pt x="22559" y="296493"/>
                    <a:pt x="18863" y="297839"/>
                    <a:pt x="14782" y="297839"/>
                  </a:cubicBezTo>
                  <a:lnTo>
                    <a:pt x="14783" y="297838"/>
                  </a:lnTo>
                  <a:cubicBezTo>
                    <a:pt x="6619" y="297839"/>
                    <a:pt x="1" y="292455"/>
                    <a:pt x="1" y="285813"/>
                  </a:cubicBezTo>
                  <a:lnTo>
                    <a:pt x="1" y="260260"/>
                  </a:lnTo>
                  <a:lnTo>
                    <a:pt x="0" y="260259"/>
                  </a:lnTo>
                  <a:lnTo>
                    <a:pt x="0" y="226775"/>
                  </a:lnTo>
                  <a:cubicBezTo>
                    <a:pt x="0" y="219322"/>
                    <a:pt x="3713" y="212575"/>
                    <a:pt x="9717" y="207691"/>
                  </a:cubicBezTo>
                  <a:lnTo>
                    <a:pt x="11511" y="2070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C1F79942-0AA5-49B2-ACA5-CD0F84758EE1}"/>
                </a:ext>
              </a:extLst>
            </p:cNvPr>
            <p:cNvSpPr/>
            <p:nvPr/>
          </p:nvSpPr>
          <p:spPr>
            <a:xfrm rot="20696238">
              <a:off x="5227148" y="2873750"/>
              <a:ext cx="154019" cy="349902"/>
            </a:xfrm>
            <a:prstGeom prst="round2SameRect">
              <a:avLst>
                <a:gd name="adj1" fmla="val 0"/>
                <a:gd name="adj2" fmla="val 22131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F51B7D29-8EEB-483A-ADE2-036ABC8D82AC}"/>
                </a:ext>
              </a:extLst>
            </p:cNvPr>
            <p:cNvSpPr/>
            <p:nvPr/>
          </p:nvSpPr>
          <p:spPr>
            <a:xfrm rot="6607144">
              <a:off x="5578198" y="3381625"/>
              <a:ext cx="216746" cy="249376"/>
            </a:xfrm>
            <a:custGeom>
              <a:avLst/>
              <a:gdLst>
                <a:gd name="connsiteX0" fmla="*/ 1 w 224065"/>
                <a:gd name="connsiteY0" fmla="*/ 249376 h 249376"/>
                <a:gd name="connsiteX1" fmla="*/ 0 w 224065"/>
                <a:gd name="connsiteY1" fmla="*/ 150136 h 249376"/>
                <a:gd name="connsiteX2" fmla="*/ 128674 w 224065"/>
                <a:gd name="connsiteY2" fmla="*/ 158663 h 249376"/>
                <a:gd name="connsiteX3" fmla="*/ 139189 w 224065"/>
                <a:gd name="connsiteY3" fmla="*/ 0 h 249376"/>
                <a:gd name="connsiteX4" fmla="*/ 209701 w 224065"/>
                <a:gd name="connsiteY4" fmla="*/ 0 h 249376"/>
                <a:gd name="connsiteX5" fmla="*/ 224065 w 224065"/>
                <a:gd name="connsiteY5" fmla="*/ 216746 h 249376"/>
                <a:gd name="connsiteX6" fmla="*/ 216747 w 224065"/>
                <a:gd name="connsiteY6" fmla="*/ 216746 h 249376"/>
                <a:gd name="connsiteX7" fmla="*/ 216746 w 224065"/>
                <a:gd name="connsiteY7" fmla="*/ 235012 h 249376"/>
                <a:gd name="connsiteX0" fmla="*/ 1 w 216747"/>
                <a:gd name="connsiteY0" fmla="*/ 249376 h 249376"/>
                <a:gd name="connsiteX1" fmla="*/ 0 w 216747"/>
                <a:gd name="connsiteY1" fmla="*/ 150136 h 249376"/>
                <a:gd name="connsiteX2" fmla="*/ 128674 w 216747"/>
                <a:gd name="connsiteY2" fmla="*/ 158663 h 249376"/>
                <a:gd name="connsiteX3" fmla="*/ 139189 w 216747"/>
                <a:gd name="connsiteY3" fmla="*/ 0 h 249376"/>
                <a:gd name="connsiteX4" fmla="*/ 209701 w 216747"/>
                <a:gd name="connsiteY4" fmla="*/ 0 h 249376"/>
                <a:gd name="connsiteX5" fmla="*/ 216747 w 216747"/>
                <a:gd name="connsiteY5" fmla="*/ 216746 h 249376"/>
                <a:gd name="connsiteX6" fmla="*/ 216746 w 216747"/>
                <a:gd name="connsiteY6" fmla="*/ 235012 h 249376"/>
                <a:gd name="connsiteX7" fmla="*/ 1 w 216747"/>
                <a:gd name="connsiteY7" fmla="*/ 249376 h 249376"/>
                <a:gd name="connsiteX0" fmla="*/ 1 w 216746"/>
                <a:gd name="connsiteY0" fmla="*/ 249376 h 249376"/>
                <a:gd name="connsiteX1" fmla="*/ 0 w 216746"/>
                <a:gd name="connsiteY1" fmla="*/ 150136 h 249376"/>
                <a:gd name="connsiteX2" fmla="*/ 128674 w 216746"/>
                <a:gd name="connsiteY2" fmla="*/ 158663 h 249376"/>
                <a:gd name="connsiteX3" fmla="*/ 139189 w 216746"/>
                <a:gd name="connsiteY3" fmla="*/ 0 h 249376"/>
                <a:gd name="connsiteX4" fmla="*/ 209701 w 216746"/>
                <a:gd name="connsiteY4" fmla="*/ 0 h 249376"/>
                <a:gd name="connsiteX5" fmla="*/ 216746 w 216746"/>
                <a:gd name="connsiteY5" fmla="*/ 235012 h 249376"/>
                <a:gd name="connsiteX6" fmla="*/ 1 w 216746"/>
                <a:gd name="connsiteY6" fmla="*/ 249376 h 2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746" h="249376">
                  <a:moveTo>
                    <a:pt x="1" y="249376"/>
                  </a:moveTo>
                  <a:cubicBezTo>
                    <a:pt x="1" y="216296"/>
                    <a:pt x="0" y="183216"/>
                    <a:pt x="0" y="150136"/>
                  </a:cubicBezTo>
                  <a:lnTo>
                    <a:pt x="128674" y="158663"/>
                  </a:lnTo>
                  <a:lnTo>
                    <a:pt x="139189" y="0"/>
                  </a:lnTo>
                  <a:lnTo>
                    <a:pt x="209701" y="0"/>
                  </a:lnTo>
                  <a:lnTo>
                    <a:pt x="216746" y="235012"/>
                  </a:lnTo>
                  <a:lnTo>
                    <a:pt x="1" y="24937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2" name="四角形: 上の 2 つの角を丸める 501">
              <a:extLst>
                <a:ext uri="{FF2B5EF4-FFF2-40B4-BE49-F238E27FC236}">
                  <a16:creationId xmlns:a16="http://schemas.microsoft.com/office/drawing/2014/main" id="{893040D9-DD1E-4433-B115-371DBA97F167}"/>
                </a:ext>
              </a:extLst>
            </p:cNvPr>
            <p:cNvSpPr/>
            <p:nvPr/>
          </p:nvSpPr>
          <p:spPr>
            <a:xfrm rot="17407144">
              <a:off x="5711751" y="3617923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3" name="台形 502">
              <a:extLst>
                <a:ext uri="{FF2B5EF4-FFF2-40B4-BE49-F238E27FC236}">
                  <a16:creationId xmlns:a16="http://schemas.microsoft.com/office/drawing/2014/main" id="{98B62249-1F73-4BB5-AEAD-CB93B7FD5C15}"/>
                </a:ext>
              </a:extLst>
            </p:cNvPr>
            <p:cNvSpPr/>
            <p:nvPr/>
          </p:nvSpPr>
          <p:spPr>
            <a:xfrm>
              <a:off x="5511800" y="2943225"/>
              <a:ext cx="85725" cy="87547"/>
            </a:xfrm>
            <a:prstGeom prst="trapezoid">
              <a:avLst>
                <a:gd name="adj" fmla="val 6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四角形: 角を丸くする 503">
              <a:extLst>
                <a:ext uri="{FF2B5EF4-FFF2-40B4-BE49-F238E27FC236}">
                  <a16:creationId xmlns:a16="http://schemas.microsoft.com/office/drawing/2014/main" id="{6978D5E4-779B-4A6F-816E-AA30433A4F1E}"/>
                </a:ext>
              </a:extLst>
            </p:cNvPr>
            <p:cNvSpPr/>
            <p:nvPr/>
          </p:nvSpPr>
          <p:spPr>
            <a:xfrm rot="900000">
              <a:off x="5426075" y="2717800"/>
              <a:ext cx="238125" cy="257175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7A664B72-BABF-41D4-98E2-292FE7F3EC05}"/>
                </a:ext>
              </a:extLst>
            </p:cNvPr>
            <p:cNvSpPr/>
            <p:nvPr/>
          </p:nvSpPr>
          <p:spPr>
            <a:xfrm rot="10800000">
              <a:off x="5539563" y="3237654"/>
              <a:ext cx="211493" cy="500115"/>
            </a:xfrm>
            <a:custGeom>
              <a:avLst/>
              <a:gdLst>
                <a:gd name="connsiteX0" fmla="*/ 34201 w 211493"/>
                <a:gd name="connsiteY0" fmla="*/ 500115 h 500115"/>
                <a:gd name="connsiteX1" fmla="*/ 2739 w 211493"/>
                <a:gd name="connsiteY1" fmla="*/ 382698 h 500115"/>
                <a:gd name="connsiteX2" fmla="*/ 30794 w 211493"/>
                <a:gd name="connsiteY2" fmla="*/ 299035 h 500115"/>
                <a:gd name="connsiteX3" fmla="*/ 32938 w 211493"/>
                <a:gd name="connsiteY3" fmla="*/ 297970 h 500115"/>
                <a:gd name="connsiteX4" fmla="*/ 61455 w 211493"/>
                <a:gd name="connsiteY4" fmla="*/ 0 h 500115"/>
                <a:gd name="connsiteX5" fmla="*/ 121780 w 211493"/>
                <a:gd name="connsiteY5" fmla="*/ 0 h 500115"/>
                <a:gd name="connsiteX6" fmla="*/ 149799 w 211493"/>
                <a:gd name="connsiteY6" fmla="*/ 292775 h 500115"/>
                <a:gd name="connsiteX7" fmla="*/ 165930 w 211493"/>
                <a:gd name="connsiteY7" fmla="*/ 306804 h 500115"/>
                <a:gd name="connsiteX8" fmla="*/ 180031 w 211493"/>
                <a:gd name="connsiteY8" fmla="*/ 335193 h 500115"/>
                <a:gd name="connsiteX9" fmla="*/ 211493 w 211493"/>
                <a:gd name="connsiteY9" fmla="*/ 452610 h 500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1493" h="500115">
                  <a:moveTo>
                    <a:pt x="34201" y="500115"/>
                  </a:moveTo>
                  <a:lnTo>
                    <a:pt x="2739" y="382698"/>
                  </a:lnTo>
                  <a:cubicBezTo>
                    <a:pt x="-5819" y="350760"/>
                    <a:pt x="6257" y="318155"/>
                    <a:pt x="30794" y="299035"/>
                  </a:cubicBezTo>
                  <a:lnTo>
                    <a:pt x="32938" y="297970"/>
                  </a:lnTo>
                  <a:lnTo>
                    <a:pt x="61455" y="0"/>
                  </a:lnTo>
                  <a:lnTo>
                    <a:pt x="121780" y="0"/>
                  </a:lnTo>
                  <a:lnTo>
                    <a:pt x="149799" y="292775"/>
                  </a:lnTo>
                  <a:lnTo>
                    <a:pt x="165930" y="306804"/>
                  </a:lnTo>
                  <a:cubicBezTo>
                    <a:pt x="172304" y="314983"/>
                    <a:pt x="177179" y="324547"/>
                    <a:pt x="180031" y="335193"/>
                  </a:cubicBezTo>
                  <a:lnTo>
                    <a:pt x="211493" y="45261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7AA4DFC5-BEB4-4040-876D-E7669C0FFACC}"/>
                </a:ext>
              </a:extLst>
            </p:cNvPr>
            <p:cNvSpPr/>
            <p:nvPr/>
          </p:nvSpPr>
          <p:spPr>
            <a:xfrm>
              <a:off x="5545932" y="3731418"/>
              <a:ext cx="159544" cy="64294"/>
            </a:xfrm>
            <a:prstGeom prst="round2SameRect">
              <a:avLst>
                <a:gd name="adj1" fmla="val 42592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四角形: 上の 2 つの角を丸める 87">
              <a:extLst>
                <a:ext uri="{FF2B5EF4-FFF2-40B4-BE49-F238E27FC236}">
                  <a16:creationId xmlns:a16="http://schemas.microsoft.com/office/drawing/2014/main" id="{BB4D889D-0301-4CB7-A319-C1D7DB4D45AD}"/>
                </a:ext>
              </a:extLst>
            </p:cNvPr>
            <p:cNvSpPr/>
            <p:nvPr/>
          </p:nvSpPr>
          <p:spPr>
            <a:xfrm rot="20700000">
              <a:off x="5505706" y="2984248"/>
              <a:ext cx="262577" cy="386334"/>
            </a:xfrm>
            <a:custGeom>
              <a:avLst/>
              <a:gdLst>
                <a:gd name="connsiteX0" fmla="*/ 85343 w 200144"/>
                <a:gd name="connsiteY0" fmla="*/ 0 h 386334"/>
                <a:gd name="connsiteX1" fmla="*/ 114801 w 200144"/>
                <a:gd name="connsiteY1" fmla="*/ 0 h 386334"/>
                <a:gd name="connsiteX2" fmla="*/ 200144 w 200144"/>
                <a:gd name="connsiteY2" fmla="*/ 85343 h 386334"/>
                <a:gd name="connsiteX3" fmla="*/ 200144 w 200144"/>
                <a:gd name="connsiteY3" fmla="*/ 386334 h 386334"/>
                <a:gd name="connsiteX4" fmla="*/ 200144 w 200144"/>
                <a:gd name="connsiteY4" fmla="*/ 386334 h 386334"/>
                <a:gd name="connsiteX5" fmla="*/ 0 w 200144"/>
                <a:gd name="connsiteY5" fmla="*/ 386334 h 386334"/>
                <a:gd name="connsiteX6" fmla="*/ 0 w 200144"/>
                <a:gd name="connsiteY6" fmla="*/ 386334 h 386334"/>
                <a:gd name="connsiteX7" fmla="*/ 0 w 200144"/>
                <a:gd name="connsiteY7" fmla="*/ 85343 h 386334"/>
                <a:gd name="connsiteX8" fmla="*/ 85343 w 200144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00144 w 291411"/>
                <a:gd name="connsiteY3" fmla="*/ 38633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91411"/>
                <a:gd name="connsiteY0" fmla="*/ 0 h 386334"/>
                <a:gd name="connsiteX1" fmla="*/ 114801 w 291411"/>
                <a:gd name="connsiteY1" fmla="*/ 0 h 386334"/>
                <a:gd name="connsiteX2" fmla="*/ 200144 w 291411"/>
                <a:gd name="connsiteY2" fmla="*/ 85343 h 386334"/>
                <a:gd name="connsiteX3" fmla="*/ 217324 w 291411"/>
                <a:gd name="connsiteY3" fmla="*/ 257814 h 386334"/>
                <a:gd name="connsiteX4" fmla="*/ 291411 w 291411"/>
                <a:gd name="connsiteY4" fmla="*/ 386136 h 386334"/>
                <a:gd name="connsiteX5" fmla="*/ 0 w 291411"/>
                <a:gd name="connsiteY5" fmla="*/ 386334 h 386334"/>
                <a:gd name="connsiteX6" fmla="*/ 0 w 291411"/>
                <a:gd name="connsiteY6" fmla="*/ 386334 h 386334"/>
                <a:gd name="connsiteX7" fmla="*/ 0 w 291411"/>
                <a:gd name="connsiteY7" fmla="*/ 85343 h 386334"/>
                <a:gd name="connsiteX8" fmla="*/ 85343 w 291411"/>
                <a:gd name="connsiteY8" fmla="*/ 0 h 386334"/>
                <a:gd name="connsiteX0" fmla="*/ 85343 w 262577"/>
                <a:gd name="connsiteY0" fmla="*/ 0 h 386334"/>
                <a:gd name="connsiteX1" fmla="*/ 114801 w 262577"/>
                <a:gd name="connsiteY1" fmla="*/ 0 h 386334"/>
                <a:gd name="connsiteX2" fmla="*/ 200144 w 262577"/>
                <a:gd name="connsiteY2" fmla="*/ 85343 h 386334"/>
                <a:gd name="connsiteX3" fmla="*/ 217324 w 262577"/>
                <a:gd name="connsiteY3" fmla="*/ 257814 h 386334"/>
                <a:gd name="connsiteX4" fmla="*/ 262577 w 262577"/>
                <a:gd name="connsiteY4" fmla="*/ 383341 h 386334"/>
                <a:gd name="connsiteX5" fmla="*/ 0 w 262577"/>
                <a:gd name="connsiteY5" fmla="*/ 386334 h 386334"/>
                <a:gd name="connsiteX6" fmla="*/ 0 w 262577"/>
                <a:gd name="connsiteY6" fmla="*/ 386334 h 386334"/>
                <a:gd name="connsiteX7" fmla="*/ 0 w 262577"/>
                <a:gd name="connsiteY7" fmla="*/ 85343 h 386334"/>
                <a:gd name="connsiteX8" fmla="*/ 85343 w 262577"/>
                <a:gd name="connsiteY8" fmla="*/ 0 h 386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2577" h="386334">
                  <a:moveTo>
                    <a:pt x="85343" y="0"/>
                  </a:moveTo>
                  <a:lnTo>
                    <a:pt x="114801" y="0"/>
                  </a:lnTo>
                  <a:cubicBezTo>
                    <a:pt x="161935" y="0"/>
                    <a:pt x="200144" y="38209"/>
                    <a:pt x="200144" y="85343"/>
                  </a:cubicBezTo>
                  <a:cubicBezTo>
                    <a:pt x="205871" y="142833"/>
                    <a:pt x="206919" y="208148"/>
                    <a:pt x="217324" y="257814"/>
                  </a:cubicBezTo>
                  <a:cubicBezTo>
                    <a:pt x="227729" y="307480"/>
                    <a:pt x="237881" y="340567"/>
                    <a:pt x="262577" y="383341"/>
                  </a:cubicBezTo>
                  <a:lnTo>
                    <a:pt x="0" y="386334"/>
                  </a:lnTo>
                  <a:lnTo>
                    <a:pt x="0" y="386334"/>
                  </a:lnTo>
                  <a:lnTo>
                    <a:pt x="0" y="85343"/>
                  </a:lnTo>
                  <a:cubicBezTo>
                    <a:pt x="0" y="38209"/>
                    <a:pt x="38209" y="0"/>
                    <a:pt x="8534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2D6C97D8-165E-4C03-8EE6-E639663CBC15}"/>
                </a:ext>
              </a:extLst>
            </p:cNvPr>
            <p:cNvSpPr/>
            <p:nvPr/>
          </p:nvSpPr>
          <p:spPr>
            <a:xfrm rot="20700000">
              <a:off x="5514524" y="3026487"/>
              <a:ext cx="45604" cy="371928"/>
            </a:xfrm>
            <a:custGeom>
              <a:avLst/>
              <a:gdLst>
                <a:gd name="connsiteX0" fmla="*/ 40704 w 45604"/>
                <a:gd name="connsiteY0" fmla="*/ 0 h 371928"/>
                <a:gd name="connsiteX1" fmla="*/ 45604 w 45604"/>
                <a:gd name="connsiteY1" fmla="*/ 1313 h 371928"/>
                <a:gd name="connsiteX2" fmla="*/ 35938 w 45604"/>
                <a:gd name="connsiteY2" fmla="*/ 15846 h 371928"/>
                <a:gd name="connsiteX3" fmla="*/ 28834 w 45604"/>
                <a:gd name="connsiteY3" fmla="*/ 51517 h 371928"/>
                <a:gd name="connsiteX4" fmla="*/ 28834 w 45604"/>
                <a:gd name="connsiteY4" fmla="*/ 371599 h 371928"/>
                <a:gd name="connsiteX5" fmla="*/ 0 w 45604"/>
                <a:gd name="connsiteY5" fmla="*/ 371928 h 371928"/>
                <a:gd name="connsiteX6" fmla="*/ 0 w 45604"/>
                <a:gd name="connsiteY6" fmla="*/ 70937 h 371928"/>
                <a:gd name="connsiteX7" fmla="*/ 24996 w 45604"/>
                <a:gd name="connsiteY7" fmla="*/ 10590 h 37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04" h="371928">
                  <a:moveTo>
                    <a:pt x="40704" y="0"/>
                  </a:moveTo>
                  <a:lnTo>
                    <a:pt x="45604" y="1313"/>
                  </a:lnTo>
                  <a:lnTo>
                    <a:pt x="35938" y="15846"/>
                  </a:lnTo>
                  <a:cubicBezTo>
                    <a:pt x="31364" y="26810"/>
                    <a:pt x="28834" y="38864"/>
                    <a:pt x="28834" y="51517"/>
                  </a:cubicBezTo>
                  <a:lnTo>
                    <a:pt x="28834" y="371599"/>
                  </a:lnTo>
                  <a:lnTo>
                    <a:pt x="0" y="371928"/>
                  </a:lnTo>
                  <a:lnTo>
                    <a:pt x="0" y="70937"/>
                  </a:lnTo>
                  <a:cubicBezTo>
                    <a:pt x="0" y="47370"/>
                    <a:pt x="9553" y="26034"/>
                    <a:pt x="24996" y="1059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709E1943-3255-4991-88E8-4E59648C0D5A}"/>
                </a:ext>
              </a:extLst>
            </p:cNvPr>
            <p:cNvSpPr/>
            <p:nvPr/>
          </p:nvSpPr>
          <p:spPr>
            <a:xfrm rot="16962393">
              <a:off x="5291596" y="2995930"/>
              <a:ext cx="102019" cy="291850"/>
            </a:xfrm>
            <a:custGeom>
              <a:avLst/>
              <a:gdLst>
                <a:gd name="connsiteX0" fmla="*/ 100557 w 102019"/>
                <a:gd name="connsiteY0" fmla="*/ 62600 h 291850"/>
                <a:gd name="connsiteX1" fmla="*/ 98087 w 102019"/>
                <a:gd name="connsiteY1" fmla="*/ 83873 h 291850"/>
                <a:gd name="connsiteX2" fmla="*/ 92475 w 102019"/>
                <a:gd name="connsiteY2" fmla="*/ 88415 h 291850"/>
                <a:gd name="connsiteX3" fmla="*/ 102019 w 102019"/>
                <a:gd name="connsiteY3" fmla="*/ 291850 h 291850"/>
                <a:gd name="connsiteX4" fmla="*/ 30725 w 102019"/>
                <a:gd name="connsiteY4" fmla="*/ 291850 h 291850"/>
                <a:gd name="connsiteX5" fmla="*/ 39330 w 102019"/>
                <a:gd name="connsiteY5" fmla="*/ 108434 h 291850"/>
                <a:gd name="connsiteX6" fmla="*/ 31247 w 102019"/>
                <a:gd name="connsiteY6" fmla="*/ 108679 h 291850"/>
                <a:gd name="connsiteX7" fmla="*/ 15497 w 102019"/>
                <a:gd name="connsiteY7" fmla="*/ 94168 h 291850"/>
                <a:gd name="connsiteX8" fmla="*/ 12587 w 102019"/>
                <a:gd name="connsiteY8" fmla="*/ 86327 h 291850"/>
                <a:gd name="connsiteX9" fmla="*/ 12587 w 102019"/>
                <a:gd name="connsiteY9" fmla="*/ 86327 h 291850"/>
                <a:gd name="connsiteX10" fmla="*/ 621 w 102019"/>
                <a:gd name="connsiteY10" fmla="*/ 54084 h 291850"/>
                <a:gd name="connsiteX11" fmla="*/ 10295 w 102019"/>
                <a:gd name="connsiteY11" fmla="*/ 37667 h 291850"/>
                <a:gd name="connsiteX12" fmla="*/ 10294 w 102019"/>
                <a:gd name="connsiteY12" fmla="*/ 37668 h 291850"/>
                <a:gd name="connsiteX13" fmla="*/ 19801 w 102019"/>
                <a:gd name="connsiteY13" fmla="*/ 37379 h 291850"/>
                <a:gd name="connsiteX14" fmla="*/ 20225 w 102019"/>
                <a:gd name="connsiteY14" fmla="*/ 33730 h 291850"/>
                <a:gd name="connsiteX15" fmla="*/ 28799 w 102019"/>
                <a:gd name="connsiteY15" fmla="*/ 26791 h 291850"/>
                <a:gd name="connsiteX16" fmla="*/ 28798 w 102019"/>
                <a:gd name="connsiteY16" fmla="*/ 26792 h 291850"/>
                <a:gd name="connsiteX17" fmla="*/ 32807 w 102019"/>
                <a:gd name="connsiteY17" fmla="*/ 26671 h 291850"/>
                <a:gd name="connsiteX18" fmla="*/ 33490 w 102019"/>
                <a:gd name="connsiteY18" fmla="*/ 20792 h 291850"/>
                <a:gd name="connsiteX19" fmla="*/ 42063 w 102019"/>
                <a:gd name="connsiteY19" fmla="*/ 13853 h 291850"/>
                <a:gd name="connsiteX20" fmla="*/ 42063 w 102019"/>
                <a:gd name="connsiteY20" fmla="*/ 13854 h 291850"/>
                <a:gd name="connsiteX21" fmla="*/ 52764 w 102019"/>
                <a:gd name="connsiteY21" fmla="*/ 13529 h 291850"/>
                <a:gd name="connsiteX22" fmla="*/ 53400 w 102019"/>
                <a:gd name="connsiteY22" fmla="*/ 8059 h 291850"/>
                <a:gd name="connsiteX23" fmla="*/ 61973 w 102019"/>
                <a:gd name="connsiteY23" fmla="*/ 1120 h 291850"/>
                <a:gd name="connsiteX24" fmla="*/ 61972 w 102019"/>
                <a:gd name="connsiteY24" fmla="*/ 1120 h 291850"/>
                <a:gd name="connsiteX25" fmla="*/ 80014 w 102019"/>
                <a:gd name="connsiteY25" fmla="*/ 7251 h 291850"/>
                <a:gd name="connsiteX26" fmla="*/ 88905 w 102019"/>
                <a:gd name="connsiteY26" fmla="*/ 31208 h 291850"/>
                <a:gd name="connsiteX27" fmla="*/ 88907 w 102019"/>
                <a:gd name="connsiteY27" fmla="*/ 31209 h 29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2019" h="291850">
                  <a:moveTo>
                    <a:pt x="100557" y="62600"/>
                  </a:moveTo>
                  <a:cubicBezTo>
                    <a:pt x="103150" y="69588"/>
                    <a:pt x="102017" y="77205"/>
                    <a:pt x="98087" y="83873"/>
                  </a:cubicBezTo>
                  <a:lnTo>
                    <a:pt x="92475" y="88415"/>
                  </a:lnTo>
                  <a:lnTo>
                    <a:pt x="102019" y="291850"/>
                  </a:lnTo>
                  <a:lnTo>
                    <a:pt x="30725" y="291850"/>
                  </a:lnTo>
                  <a:lnTo>
                    <a:pt x="39330" y="108434"/>
                  </a:lnTo>
                  <a:lnTo>
                    <a:pt x="31247" y="108679"/>
                  </a:lnTo>
                  <a:cubicBezTo>
                    <a:pt x="23919" y="106189"/>
                    <a:pt x="18090" y="101156"/>
                    <a:pt x="15497" y="94168"/>
                  </a:cubicBezTo>
                  <a:lnTo>
                    <a:pt x="12587" y="86327"/>
                  </a:lnTo>
                  <a:lnTo>
                    <a:pt x="12587" y="86327"/>
                  </a:lnTo>
                  <a:lnTo>
                    <a:pt x="621" y="54084"/>
                  </a:lnTo>
                  <a:cubicBezTo>
                    <a:pt x="-1690" y="47858"/>
                    <a:pt x="2641" y="40507"/>
                    <a:pt x="10295" y="37667"/>
                  </a:cubicBezTo>
                  <a:lnTo>
                    <a:pt x="10294" y="37668"/>
                  </a:lnTo>
                  <a:lnTo>
                    <a:pt x="19801" y="37379"/>
                  </a:lnTo>
                  <a:lnTo>
                    <a:pt x="20225" y="33730"/>
                  </a:lnTo>
                  <a:cubicBezTo>
                    <a:pt x="21975" y="30760"/>
                    <a:pt x="24972" y="28212"/>
                    <a:pt x="28799" y="26791"/>
                  </a:cubicBezTo>
                  <a:lnTo>
                    <a:pt x="28798" y="26792"/>
                  </a:lnTo>
                  <a:lnTo>
                    <a:pt x="32807" y="26671"/>
                  </a:lnTo>
                  <a:lnTo>
                    <a:pt x="33490" y="20792"/>
                  </a:lnTo>
                  <a:cubicBezTo>
                    <a:pt x="35241" y="17821"/>
                    <a:pt x="38237" y="15273"/>
                    <a:pt x="42063" y="13853"/>
                  </a:cubicBezTo>
                  <a:lnTo>
                    <a:pt x="42063" y="13854"/>
                  </a:lnTo>
                  <a:lnTo>
                    <a:pt x="52764" y="13529"/>
                  </a:lnTo>
                  <a:lnTo>
                    <a:pt x="53400" y="8059"/>
                  </a:lnTo>
                  <a:cubicBezTo>
                    <a:pt x="55150" y="5088"/>
                    <a:pt x="58146" y="2540"/>
                    <a:pt x="61973" y="1120"/>
                  </a:cubicBezTo>
                  <a:lnTo>
                    <a:pt x="61972" y="1120"/>
                  </a:lnTo>
                  <a:cubicBezTo>
                    <a:pt x="69626" y="-1720"/>
                    <a:pt x="77704" y="1025"/>
                    <a:pt x="80014" y="7251"/>
                  </a:cubicBezTo>
                  <a:lnTo>
                    <a:pt x="88905" y="31208"/>
                  </a:lnTo>
                  <a:lnTo>
                    <a:pt x="88907" y="31209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B9DCEBFC-63E3-4E14-A73B-931511BB2EC4}"/>
                </a:ext>
              </a:extLst>
            </p:cNvPr>
            <p:cNvSpPr/>
            <p:nvPr/>
          </p:nvSpPr>
          <p:spPr>
            <a:xfrm rot="4040733">
              <a:off x="5477883" y="3003707"/>
              <a:ext cx="125586" cy="2133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1" name="四角形: 上の 2 つの角を丸める 510">
              <a:extLst>
                <a:ext uri="{FF2B5EF4-FFF2-40B4-BE49-F238E27FC236}">
                  <a16:creationId xmlns:a16="http://schemas.microsoft.com/office/drawing/2014/main" id="{6F62B924-1091-4FDF-B224-496A520F4AE2}"/>
                </a:ext>
              </a:extLst>
            </p:cNvPr>
            <p:cNvSpPr/>
            <p:nvPr/>
          </p:nvSpPr>
          <p:spPr>
            <a:xfrm rot="4040733">
              <a:off x="3887208" y="3003707"/>
              <a:ext cx="125586" cy="2133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AB8F75AC-7090-4001-AEB3-252A9D3F97CB}"/>
                </a:ext>
              </a:extLst>
            </p:cNvPr>
            <p:cNvSpPr/>
            <p:nvPr/>
          </p:nvSpPr>
          <p:spPr>
            <a:xfrm rot="2700000">
              <a:off x="4709026" y="3022455"/>
              <a:ext cx="125586" cy="2133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DCA9D1B9-920D-482E-AB6F-DF972A94A682}"/>
              </a:ext>
            </a:extLst>
          </p:cNvPr>
          <p:cNvGrpSpPr/>
          <p:nvPr/>
        </p:nvGrpSpPr>
        <p:grpSpPr>
          <a:xfrm>
            <a:off x="6680667" y="3890165"/>
            <a:ext cx="2468611" cy="2468611"/>
            <a:chOff x="2226827" y="530690"/>
            <a:chExt cx="3005870" cy="3005870"/>
          </a:xfrm>
        </p:grpSpPr>
        <p:sp>
          <p:nvSpPr>
            <p:cNvPr id="520" name="楕円 519">
              <a:extLst>
                <a:ext uri="{FF2B5EF4-FFF2-40B4-BE49-F238E27FC236}">
                  <a16:creationId xmlns:a16="http://schemas.microsoft.com/office/drawing/2014/main" id="{C18EFCE1-F1B6-42D6-B589-C16DEA125204}"/>
                </a:ext>
              </a:extLst>
            </p:cNvPr>
            <p:cNvSpPr/>
            <p:nvPr/>
          </p:nvSpPr>
          <p:spPr>
            <a:xfrm>
              <a:off x="2226827" y="530690"/>
              <a:ext cx="3005870" cy="3005870"/>
            </a:xfrm>
            <a:prstGeom prst="ellipse">
              <a:avLst/>
            </a:prstGeom>
            <a:gradFill flip="none" rotWithShape="1">
              <a:gsLst>
                <a:gs pos="0">
                  <a:srgbClr val="5B9BD5">
                    <a:lumMod val="20000"/>
                    <a:lumOff val="80000"/>
                  </a:srgbClr>
                </a:gs>
                <a:gs pos="99000">
                  <a:srgbClr val="00B0F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2E1DB146-0931-4AF9-B737-870983C80895}"/>
                </a:ext>
              </a:extLst>
            </p:cNvPr>
            <p:cNvGrpSpPr/>
            <p:nvPr/>
          </p:nvGrpSpPr>
          <p:grpSpPr>
            <a:xfrm rot="21354759">
              <a:off x="4166466" y="1224723"/>
              <a:ext cx="642179" cy="774091"/>
              <a:chOff x="4953000" y="3727999"/>
              <a:chExt cx="1187450" cy="1431368"/>
            </a:xfrm>
          </p:grpSpPr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B2606349-5698-4CDE-A0C6-A3496EC69449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テキスト ボックス 541">
                <a:extLst>
                  <a:ext uri="{FF2B5EF4-FFF2-40B4-BE49-F238E27FC236}">
                    <a16:creationId xmlns:a16="http://schemas.microsoft.com/office/drawing/2014/main" id="{D666B3EB-E965-4DF8-BA70-018BC7BF749F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夢</a:t>
                </a: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A20B5953-41D3-46CA-A56F-D1A2DEA9BD02}"/>
                </a:ext>
              </a:extLst>
            </p:cNvPr>
            <p:cNvGrpSpPr/>
            <p:nvPr/>
          </p:nvGrpSpPr>
          <p:grpSpPr>
            <a:xfrm rot="20241350">
              <a:off x="2833308" y="2438991"/>
              <a:ext cx="340099" cy="409960"/>
              <a:chOff x="4953000" y="3727999"/>
              <a:chExt cx="1187450" cy="1431368"/>
            </a:xfrm>
          </p:grpSpPr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75722041-43E8-4EA6-87A6-3A2BC7509A0E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テキスト ボックス 539">
                <a:extLst>
                  <a:ext uri="{FF2B5EF4-FFF2-40B4-BE49-F238E27FC236}">
                    <a16:creationId xmlns:a16="http://schemas.microsoft.com/office/drawing/2014/main" id="{928306E7-CFC6-420E-90E8-E37E3D8694E6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龍</a:t>
                </a:r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6DC96B53-0E78-43C7-9F80-747342071893}"/>
                </a:ext>
              </a:extLst>
            </p:cNvPr>
            <p:cNvGrpSpPr/>
            <p:nvPr/>
          </p:nvGrpSpPr>
          <p:grpSpPr>
            <a:xfrm rot="20953516">
              <a:off x="4272751" y="2551779"/>
              <a:ext cx="366253" cy="441486"/>
              <a:chOff x="4953000" y="3727999"/>
              <a:chExt cx="1187450" cy="1431368"/>
            </a:xfrm>
          </p:grpSpPr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F34455B5-4945-4517-91BA-49EAFE6C1F40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2060"/>
                  </a:gs>
                  <a:gs pos="49000">
                    <a:srgbClr val="0070C0"/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テキスト ボックス 537">
                <a:extLst>
                  <a:ext uri="{FF2B5EF4-FFF2-40B4-BE49-F238E27FC236}">
                    <a16:creationId xmlns:a16="http://schemas.microsoft.com/office/drawing/2014/main" id="{1C012079-335F-437B-8545-33FECA9D4FF5}"/>
                  </a:ext>
                </a:extLst>
              </p:cNvPr>
              <p:cNvSpPr txBox="1"/>
              <p:nvPr/>
            </p:nvSpPr>
            <p:spPr>
              <a:xfrm rot="5400000">
                <a:off x="4956810" y="3965660"/>
                <a:ext cx="1203960" cy="930672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大漁</a:t>
                </a:r>
              </a:p>
            </p:txBody>
          </p:sp>
        </p:grpSp>
        <p:grpSp>
          <p:nvGrpSpPr>
            <p:cNvPr id="524" name="グループ化 523">
              <a:extLst>
                <a:ext uri="{FF2B5EF4-FFF2-40B4-BE49-F238E27FC236}">
                  <a16:creationId xmlns:a16="http://schemas.microsoft.com/office/drawing/2014/main" id="{D6901B5D-9C45-4EA7-9063-5868B84E78E0}"/>
                </a:ext>
              </a:extLst>
            </p:cNvPr>
            <p:cNvGrpSpPr/>
            <p:nvPr/>
          </p:nvGrpSpPr>
          <p:grpSpPr>
            <a:xfrm rot="20700000">
              <a:off x="2793661" y="957000"/>
              <a:ext cx="794988" cy="993817"/>
              <a:chOff x="4953000" y="3727999"/>
              <a:chExt cx="1187450" cy="1431368"/>
            </a:xfrm>
          </p:grpSpPr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B3E2E049-A274-41F5-BF5B-59AE4C189957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テキスト ボックス 535">
                <a:extLst>
                  <a:ext uri="{FF2B5EF4-FFF2-40B4-BE49-F238E27FC236}">
                    <a16:creationId xmlns:a16="http://schemas.microsoft.com/office/drawing/2014/main" id="{6D973F50-0123-41C2-BA50-E41EC5B08E48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凧</a:t>
                </a:r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59BD2B85-9A80-49CD-9AF8-2A4E0CFAE7B0}"/>
                </a:ext>
              </a:extLst>
            </p:cNvPr>
            <p:cNvGrpSpPr/>
            <p:nvPr/>
          </p:nvGrpSpPr>
          <p:grpSpPr>
            <a:xfrm rot="20281164">
              <a:off x="3487383" y="2420597"/>
              <a:ext cx="237072" cy="285770"/>
              <a:chOff x="4953000" y="3727999"/>
              <a:chExt cx="1187450" cy="1431368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5B78EC75-0810-4DD1-8E7B-822828573F02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テキスト ボックス 533">
                <a:extLst>
                  <a:ext uri="{FF2B5EF4-FFF2-40B4-BE49-F238E27FC236}">
                    <a16:creationId xmlns:a16="http://schemas.microsoft.com/office/drawing/2014/main" id="{8AB985FF-7DC3-4B49-A5AE-7C8080FFBF13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馬</a:t>
                </a:r>
              </a:p>
            </p:txBody>
          </p: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DAD246BF-614A-4C58-B76E-78E5F9C39FF4}"/>
                </a:ext>
              </a:extLst>
            </p:cNvPr>
            <p:cNvSpPr/>
            <p:nvPr/>
          </p:nvSpPr>
          <p:spPr>
            <a:xfrm>
              <a:off x="2308860" y="1607820"/>
              <a:ext cx="571500" cy="906780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BBA672A2-60C6-4EBD-B99A-CC44B6FC20E6}"/>
                </a:ext>
              </a:extLst>
            </p:cNvPr>
            <p:cNvSpPr/>
            <p:nvPr/>
          </p:nvSpPr>
          <p:spPr>
            <a:xfrm>
              <a:off x="3307810" y="1645920"/>
              <a:ext cx="1119410" cy="1783080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65F93BAB-8B18-4F5F-AD7E-6046AB67B532}"/>
                </a:ext>
              </a:extLst>
            </p:cNvPr>
            <p:cNvSpPr/>
            <p:nvPr/>
          </p:nvSpPr>
          <p:spPr>
            <a:xfrm>
              <a:off x="2583910" y="2675860"/>
              <a:ext cx="391969" cy="509300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D5EB3084-D4B4-415D-A941-3DE81BCA6B58}"/>
                </a:ext>
              </a:extLst>
            </p:cNvPr>
            <p:cNvSpPr/>
            <p:nvPr/>
          </p:nvSpPr>
          <p:spPr>
            <a:xfrm>
              <a:off x="3959546" y="2774920"/>
              <a:ext cx="464134" cy="701394"/>
            </a:xfrm>
            <a:custGeom>
              <a:avLst/>
              <a:gdLst>
                <a:gd name="connsiteX0" fmla="*/ 571500 w 571500"/>
                <a:gd name="connsiteY0" fmla="*/ 0 h 906780"/>
                <a:gd name="connsiteX1" fmla="*/ 0 w 571500"/>
                <a:gd name="connsiteY1" fmla="*/ 906780 h 90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1500" h="906780">
                  <a:moveTo>
                    <a:pt x="571500" y="0"/>
                  </a:moveTo>
                  <a:lnTo>
                    <a:pt x="0" y="906780"/>
                  </a:lnTo>
                </a:path>
              </a:pathLst>
            </a:custGeom>
            <a:noFill/>
            <a:ln w="12700" cap="flat" cmpd="sng" algn="ctr">
              <a:solidFill>
                <a:sysClr val="window" lastClr="FFFFFF">
                  <a:alpha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0" name="グループ化 529">
              <a:extLst>
                <a:ext uri="{FF2B5EF4-FFF2-40B4-BE49-F238E27FC236}">
                  <a16:creationId xmlns:a16="http://schemas.microsoft.com/office/drawing/2014/main" id="{ED885AB7-4042-41BB-A31E-1AE409F8CA5E}"/>
                </a:ext>
              </a:extLst>
            </p:cNvPr>
            <p:cNvGrpSpPr/>
            <p:nvPr/>
          </p:nvGrpSpPr>
          <p:grpSpPr>
            <a:xfrm rot="21399732">
              <a:off x="3743979" y="1960527"/>
              <a:ext cx="204275" cy="246236"/>
              <a:chOff x="4953000" y="3727999"/>
              <a:chExt cx="1187450" cy="1431368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A755D8E-9DEF-4CE7-AE41-572F0233192C}"/>
                  </a:ext>
                </a:extLst>
              </p:cNvPr>
              <p:cNvSpPr/>
              <p:nvPr/>
            </p:nvSpPr>
            <p:spPr>
              <a:xfrm>
                <a:off x="4953000" y="3727999"/>
                <a:ext cx="1187450" cy="1431368"/>
              </a:xfrm>
              <a:custGeom>
                <a:avLst/>
                <a:gdLst>
                  <a:gd name="connsiteX0" fmla="*/ 593725 w 1187450"/>
                  <a:gd name="connsiteY0" fmla="*/ 0 h 1431368"/>
                  <a:gd name="connsiteX1" fmla="*/ 1187450 w 1187450"/>
                  <a:gd name="connsiteY1" fmla="*/ 83863 h 1431368"/>
                  <a:gd name="connsiteX2" fmla="*/ 1185186 w 1187450"/>
                  <a:gd name="connsiteY2" fmla="*/ 87035 h 1431368"/>
                  <a:gd name="connsiteX3" fmla="*/ 1185186 w 1187450"/>
                  <a:gd name="connsiteY3" fmla="*/ 1431368 h 1431368"/>
                  <a:gd name="connsiteX4" fmla="*/ 1159578 w 1187450"/>
                  <a:gd name="connsiteY4" fmla="*/ 1431368 h 1431368"/>
                  <a:gd name="connsiteX5" fmla="*/ 1140792 w 1187450"/>
                  <a:gd name="connsiteY5" fmla="*/ 1422820 h 1431368"/>
                  <a:gd name="connsiteX6" fmla="*/ 593725 w 1187450"/>
                  <a:gd name="connsiteY6" fmla="*/ 1371600 h 1431368"/>
                  <a:gd name="connsiteX7" fmla="*/ 46658 w 1187450"/>
                  <a:gd name="connsiteY7" fmla="*/ 1422820 h 1431368"/>
                  <a:gd name="connsiteX8" fmla="*/ 27872 w 1187450"/>
                  <a:gd name="connsiteY8" fmla="*/ 1431368 h 1431368"/>
                  <a:gd name="connsiteX9" fmla="*/ 2264 w 1187450"/>
                  <a:gd name="connsiteY9" fmla="*/ 1431368 h 1431368"/>
                  <a:gd name="connsiteX10" fmla="*/ 2264 w 1187450"/>
                  <a:gd name="connsiteY10" fmla="*/ 87035 h 1431368"/>
                  <a:gd name="connsiteX11" fmla="*/ 0 w 1187450"/>
                  <a:gd name="connsiteY11" fmla="*/ 83863 h 1431368"/>
                  <a:gd name="connsiteX12" fmla="*/ 593725 w 1187450"/>
                  <a:gd name="connsiteY12" fmla="*/ 0 h 1431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7450" h="1431368">
                    <a:moveTo>
                      <a:pt x="593725" y="0"/>
                    </a:moveTo>
                    <a:cubicBezTo>
                      <a:pt x="921630" y="0"/>
                      <a:pt x="1187450" y="37547"/>
                      <a:pt x="1187450" y="83863"/>
                    </a:cubicBezTo>
                    <a:lnTo>
                      <a:pt x="1185186" y="87035"/>
                    </a:lnTo>
                    <a:lnTo>
                      <a:pt x="1185186" y="1431368"/>
                    </a:lnTo>
                    <a:lnTo>
                      <a:pt x="1159578" y="1431368"/>
                    </a:lnTo>
                    <a:lnTo>
                      <a:pt x="1140792" y="1422820"/>
                    </a:lnTo>
                    <a:cubicBezTo>
                      <a:pt x="1050660" y="1392720"/>
                      <a:pt x="839654" y="1371600"/>
                      <a:pt x="593725" y="1371600"/>
                    </a:cubicBezTo>
                    <a:cubicBezTo>
                      <a:pt x="347797" y="1371600"/>
                      <a:pt x="136791" y="1392720"/>
                      <a:pt x="46658" y="1422820"/>
                    </a:cubicBezTo>
                    <a:lnTo>
                      <a:pt x="27872" y="1431368"/>
                    </a:lnTo>
                    <a:lnTo>
                      <a:pt x="2264" y="1431368"/>
                    </a:lnTo>
                    <a:lnTo>
                      <a:pt x="2264" y="87035"/>
                    </a:lnTo>
                    <a:lnTo>
                      <a:pt x="0" y="83863"/>
                    </a:lnTo>
                    <a:cubicBezTo>
                      <a:pt x="0" y="37547"/>
                      <a:pt x="265820" y="0"/>
                      <a:pt x="59372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20000"/>
                      <a:lumOff val="80000"/>
                    </a:srgbClr>
                  </a:gs>
                  <a:gs pos="50000">
                    <a:sysClr val="window" lastClr="FFFFFF"/>
                  </a:gs>
                  <a:gs pos="100000">
                    <a:srgbClr val="5B9BD5">
                      <a:lumMod val="20000"/>
                      <a:lumOff val="80000"/>
                    </a:srgbClr>
                  </a:gs>
                </a:gsLst>
                <a:lin ang="108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テキスト ボックス 531">
                <a:extLst>
                  <a:ext uri="{FF2B5EF4-FFF2-40B4-BE49-F238E27FC236}">
                    <a16:creationId xmlns:a16="http://schemas.microsoft.com/office/drawing/2014/main" id="{217C35D6-F004-4944-9795-E84BA55BEFF2}"/>
                  </a:ext>
                </a:extLst>
              </p:cNvPr>
              <p:cNvSpPr txBox="1"/>
              <p:nvPr/>
            </p:nvSpPr>
            <p:spPr>
              <a:xfrm>
                <a:off x="5067300" y="3839572"/>
                <a:ext cx="960120" cy="11058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InflateTop">
                  <a:avLst>
                    <a:gd name="adj" fmla="val 13908"/>
                  </a:avLst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浜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</Words>
  <Application>Microsoft Office PowerPoint</Application>
  <PresentationFormat>A4 210 x 297 mm</PresentationFormat>
  <Paragraphs>55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pptxf95_静岡県をイメージするイラスト</dc:title>
  <dc:subject>pptxf95_静岡県をイメージするイラスト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2021-01-11T02:34:55Z</dcterms:modified>
  <cp:category/>
  <cp:version>1</cp:version>
</cp:coreProperties>
</file>